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19.04.2016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632848" cy="1800200"/>
          </a:xfrm>
        </p:spPr>
        <p:txBody>
          <a:bodyPr>
            <a:noAutofit/>
          </a:bodyPr>
          <a:lstStyle/>
          <a:p>
            <a:r>
              <a:rPr lang="ru-RU" sz="3600" b="1" dirty="0"/>
              <a:t>Проект «</a:t>
            </a:r>
            <a:r>
              <a:rPr lang="ru-RU" sz="3600" b="1" dirty="0" err="1"/>
              <a:t>Мирознай</a:t>
            </a:r>
            <a:r>
              <a:rPr lang="ru-RU" sz="3600" b="1" dirty="0"/>
              <a:t>» как площадка для проведения дистанционных курсов и конкурсов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581128"/>
            <a:ext cx="7776864" cy="187220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Курсы повышения квалификации</a:t>
            </a:r>
          </a:p>
          <a:p>
            <a:endParaRPr lang="ru-RU" sz="11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Земляков Дмитрий Вячеславович, ВГСПУ</a:t>
            </a:r>
          </a:p>
          <a:p>
            <a:endParaRPr lang="ru-RU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 апреля 201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88" y="2708920"/>
            <a:ext cx="5220072" cy="174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584</TotalTime>
  <Words>27</Words>
  <Application>Microsoft Office PowerPoint</Application>
  <PresentationFormat>Экран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Соседство</vt:lpstr>
      <vt:lpstr>Проект «Мирознай» как площадка для проведения дистанционных курсов и конкурсов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Alexey</cp:lastModifiedBy>
  <cp:revision>98</cp:revision>
  <cp:lastPrinted>2013-04-02T19:02:37Z</cp:lastPrinted>
  <dcterms:created xsi:type="dcterms:W3CDTF">2012-12-20T06:25:13Z</dcterms:created>
  <dcterms:modified xsi:type="dcterms:W3CDTF">2016-04-19T18:41:44Z</dcterms:modified>
</cp:coreProperties>
</file>