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71" r:id="rId3"/>
    <p:sldId id="269" r:id="rId4"/>
    <p:sldId id="270" r:id="rId5"/>
    <p:sldId id="257" r:id="rId6"/>
    <p:sldId id="261" r:id="rId7"/>
    <p:sldId id="264" r:id="rId8"/>
    <p:sldId id="262" r:id="rId9"/>
    <p:sldId id="265" r:id="rId10"/>
    <p:sldId id="260" r:id="rId11"/>
    <p:sldId id="263" r:id="rId12"/>
    <p:sldId id="258" r:id="rId13"/>
    <p:sldId id="268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79" autoAdjust="0"/>
    <p:restoredTop sz="91577" autoAdjust="0"/>
  </p:normalViewPr>
  <p:slideViewPr>
    <p:cSldViewPr>
      <p:cViewPr varScale="1">
        <p:scale>
          <a:sx n="67" d="100"/>
          <a:sy n="67" d="100"/>
        </p:scale>
        <p:origin x="-14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0.12150466105529931"/>
          <c:y val="0.13246599856836114"/>
          <c:w val="0.6226574803149606"/>
          <c:h val="0.41353901216893324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axId val="121977472"/>
        <c:axId val="122860672"/>
      </c:barChart>
      <c:catAx>
        <c:axId val="121977472"/>
        <c:scaling>
          <c:orientation val="minMax"/>
        </c:scaling>
        <c:axPos val="b"/>
        <c:tickLblPos val="nextTo"/>
        <c:crossAx val="122860672"/>
        <c:crosses val="autoZero"/>
        <c:auto val="1"/>
        <c:lblAlgn val="ctr"/>
        <c:lblOffset val="100"/>
      </c:catAx>
      <c:valAx>
        <c:axId val="122860672"/>
        <c:scaling>
          <c:orientation val="minMax"/>
        </c:scaling>
        <c:axPos val="l"/>
        <c:majorGridlines/>
        <c:numFmt formatCode="General" sourceLinked="1"/>
        <c:tickLblPos val="nextTo"/>
        <c:crossAx val="12197747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Ряд 3</c:v>
                </c:pt>
              </c:strCache>
            </c:strRef>
          </c:tx>
          <c:cat>
            <c:strRef>
              <c:f>Лист1!$A$2:$A$5</c:f>
              <c:strCache>
                <c:ptCount val="3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</c:ser>
        <c:axId val="124730368"/>
        <c:axId val="124748544"/>
      </c:barChart>
      <c:catAx>
        <c:axId val="124730368"/>
        <c:scaling>
          <c:orientation val="minMax"/>
        </c:scaling>
        <c:axPos val="b"/>
        <c:tickLblPos val="nextTo"/>
        <c:crossAx val="124748544"/>
        <c:crosses val="autoZero"/>
        <c:auto val="1"/>
        <c:lblAlgn val="ctr"/>
        <c:lblOffset val="100"/>
      </c:catAx>
      <c:valAx>
        <c:axId val="124748544"/>
        <c:scaling>
          <c:orientation val="minMax"/>
        </c:scaling>
        <c:axPos val="l"/>
        <c:majorGridlines/>
        <c:numFmt formatCode="General" sourceLinked="1"/>
        <c:tickLblPos val="nextTo"/>
        <c:crossAx val="12473036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DD1FEA-DFDE-4D12-990A-0052DBF06BCC}" type="doc">
      <dgm:prSet loTypeId="urn:microsoft.com/office/officeart/2005/8/layout/cycle3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A82D24-38B8-460B-9C16-77126DCB5710}">
      <dgm:prSet phldrT="[Текст]" custT="1"/>
      <dgm:spPr/>
      <dgm:t>
        <a:bodyPr/>
        <a:lstStyle/>
        <a:p>
          <a:r>
            <a:rPr lang="ru-RU" sz="1800" dirty="0" smtClean="0"/>
            <a:t>Заголовок – не </a:t>
          </a:r>
          <a:r>
            <a:rPr lang="ru-RU" sz="2000" dirty="0" smtClean="0"/>
            <a:t>менее</a:t>
          </a:r>
          <a:r>
            <a:rPr lang="ru-RU" sz="1800" dirty="0" smtClean="0"/>
            <a:t> 24,Текст- не менее 18</a:t>
          </a:r>
          <a:endParaRPr lang="ru-RU" sz="1800" dirty="0"/>
        </a:p>
      </dgm:t>
    </dgm:pt>
    <dgm:pt modelId="{68A9EA4F-04F8-4FD4-A2FB-FBA85497A1DA}" type="parTrans" cxnId="{4A92585D-77C0-4367-A03D-5C4AFD870115}">
      <dgm:prSet/>
      <dgm:spPr/>
      <dgm:t>
        <a:bodyPr/>
        <a:lstStyle/>
        <a:p>
          <a:endParaRPr lang="ru-RU" sz="1800"/>
        </a:p>
      </dgm:t>
    </dgm:pt>
    <dgm:pt modelId="{36206AB9-5BC3-40D2-86D7-B14AC968C0D5}" type="sibTrans" cxnId="{4A92585D-77C0-4367-A03D-5C4AFD870115}">
      <dgm:prSet/>
      <dgm:spPr/>
      <dgm:t>
        <a:bodyPr/>
        <a:lstStyle/>
        <a:p>
          <a:endParaRPr lang="ru-RU" sz="1800"/>
        </a:p>
      </dgm:t>
    </dgm:pt>
    <dgm:pt modelId="{F2537C68-EBEF-4B77-834C-BD64F8D08043}">
      <dgm:prSet phldrT="[Текст]" custT="1"/>
      <dgm:spPr/>
      <dgm:t>
        <a:bodyPr/>
        <a:lstStyle/>
        <a:p>
          <a:r>
            <a:rPr lang="ru-RU" sz="1800" dirty="0" smtClean="0"/>
            <a:t>Не смешивать различные типы шрифтов.</a:t>
          </a:r>
          <a:endParaRPr lang="ru-RU" sz="1800" dirty="0"/>
        </a:p>
      </dgm:t>
    </dgm:pt>
    <dgm:pt modelId="{9AAF004E-F866-47B5-8410-C5FDC9347D10}" type="parTrans" cxnId="{6D333D1F-A691-4E24-885E-B7190D7B66A8}">
      <dgm:prSet/>
      <dgm:spPr/>
      <dgm:t>
        <a:bodyPr/>
        <a:lstStyle/>
        <a:p>
          <a:endParaRPr lang="ru-RU" sz="1800"/>
        </a:p>
      </dgm:t>
    </dgm:pt>
    <dgm:pt modelId="{303FFA09-F745-437A-AC90-5DC4552A1F07}" type="sibTrans" cxnId="{6D333D1F-A691-4E24-885E-B7190D7B66A8}">
      <dgm:prSet/>
      <dgm:spPr/>
      <dgm:t>
        <a:bodyPr/>
        <a:lstStyle/>
        <a:p>
          <a:endParaRPr lang="ru-RU" sz="1800"/>
        </a:p>
      </dgm:t>
    </dgm:pt>
    <dgm:pt modelId="{C4AFB560-C00D-4567-897F-7169C434E598}">
      <dgm:prSet phldrT="[Текст]" custT="1"/>
      <dgm:spPr/>
      <dgm:t>
        <a:bodyPr/>
        <a:lstStyle/>
        <a:p>
          <a:r>
            <a:rPr lang="ru-RU" sz="1800" dirty="0" smtClean="0"/>
            <a:t>Выделения –</a:t>
          </a:r>
          <a:r>
            <a:rPr lang="ru-RU" sz="2000" u="sng" dirty="0" smtClean="0"/>
            <a:t>подчеркивание</a:t>
          </a:r>
        </a:p>
        <a:p>
          <a:r>
            <a:rPr lang="ru-RU" sz="1800" b="1" dirty="0" smtClean="0"/>
            <a:t>жирный шрифт</a:t>
          </a:r>
        </a:p>
        <a:p>
          <a:r>
            <a:rPr lang="ru-RU" sz="1800" i="1" dirty="0" smtClean="0"/>
            <a:t>курсив</a:t>
          </a:r>
          <a:r>
            <a:rPr lang="ru-RU" sz="1800" dirty="0" smtClean="0"/>
            <a:t>.</a:t>
          </a:r>
          <a:endParaRPr lang="ru-RU" sz="1800" dirty="0"/>
        </a:p>
      </dgm:t>
    </dgm:pt>
    <dgm:pt modelId="{A5575FC7-B669-4560-844F-C744E46D8026}" type="parTrans" cxnId="{36139E7A-25CD-425D-9435-7F2E691337B5}">
      <dgm:prSet/>
      <dgm:spPr/>
      <dgm:t>
        <a:bodyPr/>
        <a:lstStyle/>
        <a:p>
          <a:endParaRPr lang="ru-RU" sz="1800"/>
        </a:p>
      </dgm:t>
    </dgm:pt>
    <dgm:pt modelId="{F26855AD-C2F4-4B2E-9FAE-E2F728B4E52A}" type="sibTrans" cxnId="{36139E7A-25CD-425D-9435-7F2E691337B5}">
      <dgm:prSet/>
      <dgm:spPr/>
      <dgm:t>
        <a:bodyPr/>
        <a:lstStyle/>
        <a:p>
          <a:endParaRPr lang="ru-RU" sz="1800"/>
        </a:p>
      </dgm:t>
    </dgm:pt>
    <dgm:pt modelId="{99BD09BC-AEBF-46CA-979B-95D0D36BAFC8}">
      <dgm:prSet phldrT="[Текст]" custT="1"/>
      <dgm:spPr/>
      <dgm:t>
        <a:bodyPr/>
        <a:lstStyle/>
        <a:p>
          <a:r>
            <a:rPr lang="ru-RU" sz="2000" dirty="0" smtClean="0"/>
            <a:t>Лучшие  типы шрифта-</a:t>
          </a:r>
          <a:r>
            <a:rPr lang="en-US" sz="2000" b="1" dirty="0" smtClean="0"/>
            <a:t>Arial</a:t>
          </a:r>
          <a:r>
            <a:rPr lang="ru-RU" sz="2000" b="1" dirty="0" smtClean="0"/>
            <a:t>, </a:t>
          </a:r>
          <a:r>
            <a:rPr lang="en-US" sz="2000" b="1" dirty="0" smtClean="0"/>
            <a:t>Verdana</a:t>
          </a:r>
          <a:r>
            <a:rPr lang="ru-RU" sz="2000" b="1" dirty="0" smtClean="0"/>
            <a:t>, </a:t>
          </a:r>
          <a:r>
            <a:rPr lang="ru-RU" sz="2000" b="1" dirty="0" err="1" smtClean="0"/>
            <a:t>Tahoma</a:t>
          </a:r>
          <a:r>
            <a:rPr lang="ru-RU" sz="2000" b="1" dirty="0" smtClean="0"/>
            <a:t>, </a:t>
          </a:r>
          <a:r>
            <a:rPr lang="ru-RU" sz="2000" b="1" dirty="0" err="1" smtClean="0"/>
            <a:t>Comic</a:t>
          </a:r>
          <a:r>
            <a:rPr lang="ru-RU" sz="2000" b="1" dirty="0" smtClean="0"/>
            <a:t> </a:t>
          </a:r>
          <a:r>
            <a:rPr lang="ru-RU" sz="2000" b="1" dirty="0" err="1" smtClean="0"/>
            <a:t>Sans</a:t>
          </a:r>
          <a:r>
            <a:rPr lang="ru-RU" sz="2000" b="1" dirty="0" smtClean="0"/>
            <a:t> MS.</a:t>
          </a:r>
          <a:endParaRPr lang="ru-RU" sz="2000" b="1" dirty="0"/>
        </a:p>
      </dgm:t>
    </dgm:pt>
    <dgm:pt modelId="{FEE362C7-C537-4723-A29C-B7428EFB4785}" type="sibTrans" cxnId="{BBB5E7DF-BFCD-4E60-A173-06B618A40891}">
      <dgm:prSet/>
      <dgm:spPr/>
      <dgm:t>
        <a:bodyPr/>
        <a:lstStyle/>
        <a:p>
          <a:endParaRPr lang="ru-RU" sz="1800"/>
        </a:p>
      </dgm:t>
    </dgm:pt>
    <dgm:pt modelId="{A9F5E646-0AF1-42A0-93A1-6DC6B1D4003F}" type="parTrans" cxnId="{BBB5E7DF-BFCD-4E60-A173-06B618A40891}">
      <dgm:prSet/>
      <dgm:spPr/>
      <dgm:t>
        <a:bodyPr/>
        <a:lstStyle/>
        <a:p>
          <a:endParaRPr lang="ru-RU" sz="1800"/>
        </a:p>
      </dgm:t>
    </dgm:pt>
    <dgm:pt modelId="{65F1FEB4-200D-49CB-8E2D-8D45224CD7C7}" type="pres">
      <dgm:prSet presAssocID="{79DD1FEA-DFDE-4D12-990A-0052DBF06BC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306F09-1820-4A53-9FEA-2A026CBD963F}" type="pres">
      <dgm:prSet presAssocID="{79DD1FEA-DFDE-4D12-990A-0052DBF06BCC}" presName="cycle" presStyleCnt="0"/>
      <dgm:spPr/>
    </dgm:pt>
    <dgm:pt modelId="{E5439502-A078-4F03-9971-97006CE3B2F7}" type="pres">
      <dgm:prSet presAssocID="{DCA82D24-38B8-460B-9C16-77126DCB5710}" presName="nodeFirstNode" presStyleLbl="node1" presStyleIdx="0" presStyleCnt="4" custScaleX="106572" custScaleY="8267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F8142-9A0F-49E5-982E-7AA9CA38D9AD}" type="pres">
      <dgm:prSet presAssocID="{36206AB9-5BC3-40D2-86D7-B14AC968C0D5}" presName="sibTransFirstNode" presStyleLbl="bgShp" presStyleIdx="0" presStyleCnt="1"/>
      <dgm:spPr/>
      <dgm:t>
        <a:bodyPr/>
        <a:lstStyle/>
        <a:p>
          <a:endParaRPr lang="ru-RU"/>
        </a:p>
      </dgm:t>
    </dgm:pt>
    <dgm:pt modelId="{19C0E232-8100-460C-A5A0-E4155A8498EB}" type="pres">
      <dgm:prSet presAssocID="{99BD09BC-AEBF-46CA-979B-95D0D36BAFC8}" presName="nodeFollowingNodes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6FDB3D-F9DB-491B-8508-B2A6B454F07C}" type="pres">
      <dgm:prSet presAssocID="{F2537C68-EBEF-4B77-834C-BD64F8D08043}" presName="nodeFollowingNodes" presStyleLbl="node1" presStyleIdx="2" presStyleCnt="4" custScaleX="100470" custScaleY="625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6A03AF-3638-4E01-95B6-70FB64EE9CED}" type="pres">
      <dgm:prSet presAssocID="{C4AFB560-C00D-4567-897F-7169C434E598}" presName="nodeFollowingNodes" presStyleLbl="node1" presStyleIdx="3" presStyleCnt="4" custScaleX="108381" custScaleY="101708" custRadScaleRad="114184" custRadScaleInc="-6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D829E0-984E-4C6F-8A57-A1D3EFE4A644}" type="presOf" srcId="{79DD1FEA-DFDE-4D12-990A-0052DBF06BCC}" destId="{65F1FEB4-200D-49CB-8E2D-8D45224CD7C7}" srcOrd="0" destOrd="0" presId="urn:microsoft.com/office/officeart/2005/8/layout/cycle3"/>
    <dgm:cxn modelId="{BBB5E7DF-BFCD-4E60-A173-06B618A40891}" srcId="{79DD1FEA-DFDE-4D12-990A-0052DBF06BCC}" destId="{99BD09BC-AEBF-46CA-979B-95D0D36BAFC8}" srcOrd="1" destOrd="0" parTransId="{A9F5E646-0AF1-42A0-93A1-6DC6B1D4003F}" sibTransId="{FEE362C7-C537-4723-A29C-B7428EFB4785}"/>
    <dgm:cxn modelId="{DF2B529E-7FFB-43E3-AED1-0135196A8EED}" type="presOf" srcId="{99BD09BC-AEBF-46CA-979B-95D0D36BAFC8}" destId="{19C0E232-8100-460C-A5A0-E4155A8498EB}" srcOrd="0" destOrd="0" presId="urn:microsoft.com/office/officeart/2005/8/layout/cycle3"/>
    <dgm:cxn modelId="{6D333D1F-A691-4E24-885E-B7190D7B66A8}" srcId="{79DD1FEA-DFDE-4D12-990A-0052DBF06BCC}" destId="{F2537C68-EBEF-4B77-834C-BD64F8D08043}" srcOrd="2" destOrd="0" parTransId="{9AAF004E-F866-47B5-8410-C5FDC9347D10}" sibTransId="{303FFA09-F745-437A-AC90-5DC4552A1F07}"/>
    <dgm:cxn modelId="{2F5B03FF-C95D-4F5D-B63B-8A6BFB84A09E}" type="presOf" srcId="{36206AB9-5BC3-40D2-86D7-B14AC968C0D5}" destId="{3CAF8142-9A0F-49E5-982E-7AA9CA38D9AD}" srcOrd="0" destOrd="0" presId="urn:microsoft.com/office/officeart/2005/8/layout/cycle3"/>
    <dgm:cxn modelId="{AC4004B6-427F-4F7A-B6FB-8EE880203992}" type="presOf" srcId="{DCA82D24-38B8-460B-9C16-77126DCB5710}" destId="{E5439502-A078-4F03-9971-97006CE3B2F7}" srcOrd="0" destOrd="0" presId="urn:microsoft.com/office/officeart/2005/8/layout/cycle3"/>
    <dgm:cxn modelId="{2C2D7FC5-FAB9-478D-886B-6BBF219B241A}" type="presOf" srcId="{F2537C68-EBEF-4B77-834C-BD64F8D08043}" destId="{486FDB3D-F9DB-491B-8508-B2A6B454F07C}" srcOrd="0" destOrd="0" presId="urn:microsoft.com/office/officeart/2005/8/layout/cycle3"/>
    <dgm:cxn modelId="{4A92585D-77C0-4367-A03D-5C4AFD870115}" srcId="{79DD1FEA-DFDE-4D12-990A-0052DBF06BCC}" destId="{DCA82D24-38B8-460B-9C16-77126DCB5710}" srcOrd="0" destOrd="0" parTransId="{68A9EA4F-04F8-4FD4-A2FB-FBA85497A1DA}" sibTransId="{36206AB9-5BC3-40D2-86D7-B14AC968C0D5}"/>
    <dgm:cxn modelId="{7351E6CC-BA4E-42CC-8663-552C8E23FE4B}" type="presOf" srcId="{C4AFB560-C00D-4567-897F-7169C434E598}" destId="{886A03AF-3638-4E01-95B6-70FB64EE9CED}" srcOrd="0" destOrd="0" presId="urn:microsoft.com/office/officeart/2005/8/layout/cycle3"/>
    <dgm:cxn modelId="{36139E7A-25CD-425D-9435-7F2E691337B5}" srcId="{79DD1FEA-DFDE-4D12-990A-0052DBF06BCC}" destId="{C4AFB560-C00D-4567-897F-7169C434E598}" srcOrd="3" destOrd="0" parTransId="{A5575FC7-B669-4560-844F-C744E46D8026}" sibTransId="{F26855AD-C2F4-4B2E-9FAE-E2F728B4E52A}"/>
    <dgm:cxn modelId="{EAD6A1BB-0C5B-44AB-A037-8B1BF7FF4616}" type="presParOf" srcId="{65F1FEB4-200D-49CB-8E2D-8D45224CD7C7}" destId="{A8306F09-1820-4A53-9FEA-2A026CBD963F}" srcOrd="0" destOrd="0" presId="urn:microsoft.com/office/officeart/2005/8/layout/cycle3"/>
    <dgm:cxn modelId="{75748310-1906-4D99-94A5-E518586E9B8D}" type="presParOf" srcId="{A8306F09-1820-4A53-9FEA-2A026CBD963F}" destId="{E5439502-A078-4F03-9971-97006CE3B2F7}" srcOrd="0" destOrd="0" presId="urn:microsoft.com/office/officeart/2005/8/layout/cycle3"/>
    <dgm:cxn modelId="{B0557444-1872-4C76-BA9E-F9212408AF79}" type="presParOf" srcId="{A8306F09-1820-4A53-9FEA-2A026CBD963F}" destId="{3CAF8142-9A0F-49E5-982E-7AA9CA38D9AD}" srcOrd="1" destOrd="0" presId="urn:microsoft.com/office/officeart/2005/8/layout/cycle3"/>
    <dgm:cxn modelId="{29F522CF-C217-4F0A-9493-E274E09E788C}" type="presParOf" srcId="{A8306F09-1820-4A53-9FEA-2A026CBD963F}" destId="{19C0E232-8100-460C-A5A0-E4155A8498EB}" srcOrd="2" destOrd="0" presId="urn:microsoft.com/office/officeart/2005/8/layout/cycle3"/>
    <dgm:cxn modelId="{88851BB8-D7A7-44A4-BABE-BD2B4ABA3852}" type="presParOf" srcId="{A8306F09-1820-4A53-9FEA-2A026CBD963F}" destId="{486FDB3D-F9DB-491B-8508-B2A6B454F07C}" srcOrd="3" destOrd="0" presId="urn:microsoft.com/office/officeart/2005/8/layout/cycle3"/>
    <dgm:cxn modelId="{7B5D2C39-E10B-42FE-A093-75153D877F05}" type="presParOf" srcId="{A8306F09-1820-4A53-9FEA-2A026CBD963F}" destId="{886A03AF-3638-4E01-95B6-70FB64EE9CED}" srcOrd="4" destOrd="0" presId="urn:microsoft.com/office/officeart/2005/8/layout/cycle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B961F2-CFDD-4F2A-AB6E-FA59EDB9BEA9}" type="doc">
      <dgm:prSet loTypeId="urn:microsoft.com/office/officeart/2005/8/layout/p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549D76C-EF4E-46EA-9E67-71928350A217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E13A6931-891A-42AF-B8B6-273F1DF3BE59}" type="parTrans" cxnId="{1323C424-D5CE-4A0C-9783-849B75F1CFC0}">
      <dgm:prSet/>
      <dgm:spPr/>
      <dgm:t>
        <a:bodyPr/>
        <a:lstStyle/>
        <a:p>
          <a:endParaRPr lang="ru-RU"/>
        </a:p>
      </dgm:t>
    </dgm:pt>
    <dgm:pt modelId="{5FC26A13-0A9C-4448-AA68-6B063DEB7E0B}" type="sibTrans" cxnId="{1323C424-D5CE-4A0C-9783-849B75F1CFC0}">
      <dgm:prSet/>
      <dgm:spPr/>
      <dgm:t>
        <a:bodyPr/>
        <a:lstStyle/>
        <a:p>
          <a:endParaRPr lang="ru-RU"/>
        </a:p>
      </dgm:t>
    </dgm:pt>
    <dgm:pt modelId="{9E78BCBE-373E-4540-A3C9-93AFF2D82292}">
      <dgm:prSet phldrT="[Текст]"/>
      <dgm:spPr/>
      <dgm:t>
        <a:bodyPr/>
        <a:lstStyle/>
        <a:p>
          <a:r>
            <a:rPr lang="ru-RU" dirty="0" smtClean="0"/>
            <a:t>2</a:t>
          </a:r>
          <a:endParaRPr lang="ru-RU" dirty="0"/>
        </a:p>
      </dgm:t>
    </dgm:pt>
    <dgm:pt modelId="{7C8202D5-533B-4B7E-BBD9-2CB224D73E07}" type="parTrans" cxnId="{11584381-AECE-4FFE-8E64-B9BA1B996A63}">
      <dgm:prSet/>
      <dgm:spPr/>
      <dgm:t>
        <a:bodyPr/>
        <a:lstStyle/>
        <a:p>
          <a:endParaRPr lang="ru-RU"/>
        </a:p>
      </dgm:t>
    </dgm:pt>
    <dgm:pt modelId="{B5A600D8-BCD0-444E-B81C-8CDECB1DF2BB}" type="sibTrans" cxnId="{11584381-AECE-4FFE-8E64-B9BA1B996A63}">
      <dgm:prSet/>
      <dgm:spPr/>
      <dgm:t>
        <a:bodyPr/>
        <a:lstStyle/>
        <a:p>
          <a:endParaRPr lang="ru-RU"/>
        </a:p>
      </dgm:t>
    </dgm:pt>
    <dgm:pt modelId="{9C48A114-7E09-4511-8B2C-5BE5C916A441}">
      <dgm:prSet phldrT="[Текст]"/>
      <dgm:spPr/>
      <dgm:t>
        <a:bodyPr/>
        <a:lstStyle/>
        <a:p>
          <a:r>
            <a:rPr lang="ru-RU" dirty="0" smtClean="0"/>
            <a:t>3</a:t>
          </a:r>
          <a:endParaRPr lang="ru-RU" dirty="0"/>
        </a:p>
      </dgm:t>
    </dgm:pt>
    <dgm:pt modelId="{E917E591-35D9-4B8D-ACFE-95F17633C440}" type="parTrans" cxnId="{0F6A738E-96EE-4CE2-9FC0-AD1618DAA14B}">
      <dgm:prSet/>
      <dgm:spPr/>
      <dgm:t>
        <a:bodyPr/>
        <a:lstStyle/>
        <a:p>
          <a:endParaRPr lang="ru-RU"/>
        </a:p>
      </dgm:t>
    </dgm:pt>
    <dgm:pt modelId="{04C75056-53D5-4711-B2DC-C5EA0C2B015C}" type="sibTrans" cxnId="{0F6A738E-96EE-4CE2-9FC0-AD1618DAA14B}">
      <dgm:prSet/>
      <dgm:spPr/>
      <dgm:t>
        <a:bodyPr/>
        <a:lstStyle/>
        <a:p>
          <a:endParaRPr lang="ru-RU"/>
        </a:p>
      </dgm:t>
    </dgm:pt>
    <dgm:pt modelId="{4AF707A0-A8CA-47CA-AC21-1D36CCCF6577}">
      <dgm:prSet phldrT="[Текст]"/>
      <dgm:spPr/>
      <dgm:t>
        <a:bodyPr/>
        <a:lstStyle/>
        <a:p>
          <a:r>
            <a:rPr lang="ru-RU" dirty="0" smtClean="0"/>
            <a:t>4</a:t>
          </a:r>
          <a:endParaRPr lang="ru-RU" dirty="0"/>
        </a:p>
      </dgm:t>
    </dgm:pt>
    <dgm:pt modelId="{920903A5-73B1-4855-83C2-721F6598F3CE}" type="parTrans" cxnId="{3CFA3ABC-AA73-4E85-82C1-F68BB07707FD}">
      <dgm:prSet/>
      <dgm:spPr/>
      <dgm:t>
        <a:bodyPr/>
        <a:lstStyle/>
        <a:p>
          <a:endParaRPr lang="ru-RU"/>
        </a:p>
      </dgm:t>
    </dgm:pt>
    <dgm:pt modelId="{B094BC74-F37B-4390-AD98-08103303F9F3}" type="sibTrans" cxnId="{3CFA3ABC-AA73-4E85-82C1-F68BB07707FD}">
      <dgm:prSet/>
      <dgm:spPr/>
      <dgm:t>
        <a:bodyPr/>
        <a:lstStyle/>
        <a:p>
          <a:endParaRPr lang="ru-RU"/>
        </a:p>
      </dgm:t>
    </dgm:pt>
    <dgm:pt modelId="{0261CE20-74A4-48C8-B059-A3ED03B652B9}" type="pres">
      <dgm:prSet presAssocID="{35B961F2-CFDD-4F2A-AB6E-FA59EDB9BEA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1DECC3-1E34-456A-9FF9-89C5645A4C69}" type="pres">
      <dgm:prSet presAssocID="{2549D76C-EF4E-46EA-9E67-71928350A217}" presName="compNode" presStyleCnt="0"/>
      <dgm:spPr/>
    </dgm:pt>
    <dgm:pt modelId="{62A3D110-7738-46FD-B7D5-10BAE95B3050}" type="pres">
      <dgm:prSet presAssocID="{2549D76C-EF4E-46EA-9E67-71928350A217}" presName="pictRect" presStyleLbl="node1" presStyleIdx="0" presStyleCnt="4" custLinFactNeighborX="-210" custLinFactNeighborY="-2794"/>
      <dgm:spPr/>
    </dgm:pt>
    <dgm:pt modelId="{FEB1CE8F-430C-4135-802E-62531135932C}" type="pres">
      <dgm:prSet presAssocID="{2549D76C-EF4E-46EA-9E67-71928350A217}" presName="textRec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493B59-C811-4B8E-8855-00458DC7F590}" type="pres">
      <dgm:prSet presAssocID="{5FC26A13-0A9C-4448-AA68-6B063DEB7E0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58A1E02A-879D-4046-B729-68D38793556F}" type="pres">
      <dgm:prSet presAssocID="{9E78BCBE-373E-4540-A3C9-93AFF2D82292}" presName="compNode" presStyleCnt="0"/>
      <dgm:spPr/>
    </dgm:pt>
    <dgm:pt modelId="{D05DDA10-ED1A-435F-A412-7BF57F5F3957}" type="pres">
      <dgm:prSet presAssocID="{9E78BCBE-373E-4540-A3C9-93AFF2D82292}" presName="pictRect" presStyleLbl="node1" presStyleIdx="1" presStyleCnt="4"/>
      <dgm:spPr/>
    </dgm:pt>
    <dgm:pt modelId="{921D5943-5F83-40CE-BEBE-038D65EBC53E}" type="pres">
      <dgm:prSet presAssocID="{9E78BCBE-373E-4540-A3C9-93AFF2D82292}" presName="textRec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08E3EE-D256-45C4-BF55-BF5D1CA9013E}" type="pres">
      <dgm:prSet presAssocID="{B5A600D8-BCD0-444E-B81C-8CDECB1DF2BB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9EDBDD4-0E26-41DD-B172-5FF146EF75D3}" type="pres">
      <dgm:prSet presAssocID="{9C48A114-7E09-4511-8B2C-5BE5C916A441}" presName="compNode" presStyleCnt="0"/>
      <dgm:spPr/>
    </dgm:pt>
    <dgm:pt modelId="{E9300478-831F-44DB-A6E1-126AF53F329D}" type="pres">
      <dgm:prSet presAssocID="{9C48A114-7E09-4511-8B2C-5BE5C916A441}" presName="pictRect" presStyleLbl="node1" presStyleIdx="2" presStyleCnt="4"/>
      <dgm:spPr/>
    </dgm:pt>
    <dgm:pt modelId="{1F907D91-8198-4730-AAED-E17983FBD73D}" type="pres">
      <dgm:prSet presAssocID="{9C48A114-7E09-4511-8B2C-5BE5C916A441}" presName="textRec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3CD5CD-8669-438E-BC5F-F1A6232331C3}" type="pres">
      <dgm:prSet presAssocID="{04C75056-53D5-4711-B2DC-C5EA0C2B015C}" presName="sibTrans" presStyleLbl="sibTrans2D1" presStyleIdx="0" presStyleCnt="0"/>
      <dgm:spPr/>
      <dgm:t>
        <a:bodyPr/>
        <a:lstStyle/>
        <a:p>
          <a:endParaRPr lang="ru-RU"/>
        </a:p>
      </dgm:t>
    </dgm:pt>
    <dgm:pt modelId="{C44478BB-66F1-46B3-BF0F-2E2F886C2727}" type="pres">
      <dgm:prSet presAssocID="{4AF707A0-A8CA-47CA-AC21-1D36CCCF6577}" presName="compNode" presStyleCnt="0"/>
      <dgm:spPr/>
    </dgm:pt>
    <dgm:pt modelId="{D0EFA259-4391-40CA-B679-ED79D9FB12A5}" type="pres">
      <dgm:prSet presAssocID="{4AF707A0-A8CA-47CA-AC21-1D36CCCF6577}" presName="pictRect" presStyleLbl="node1" presStyleIdx="3" presStyleCnt="4"/>
      <dgm:spPr/>
    </dgm:pt>
    <dgm:pt modelId="{AEC055FD-0264-4E86-8185-F6507D4FA702}" type="pres">
      <dgm:prSet presAssocID="{4AF707A0-A8CA-47CA-AC21-1D36CCCF6577}" presName="textRec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8963EA3-1202-4D58-BF16-4A3C892F1FB4}" type="presOf" srcId="{04C75056-53D5-4711-B2DC-C5EA0C2B015C}" destId="{E53CD5CD-8669-438E-BC5F-F1A6232331C3}" srcOrd="0" destOrd="0" presId="urn:microsoft.com/office/officeart/2005/8/layout/pList1"/>
    <dgm:cxn modelId="{8EE4BCE8-517E-40AA-B074-1AEEAE8A26D7}" type="presOf" srcId="{9C48A114-7E09-4511-8B2C-5BE5C916A441}" destId="{1F907D91-8198-4730-AAED-E17983FBD73D}" srcOrd="0" destOrd="0" presId="urn:microsoft.com/office/officeart/2005/8/layout/pList1"/>
    <dgm:cxn modelId="{6152D08F-3E89-4FB3-A673-D1176B293297}" type="presOf" srcId="{35B961F2-CFDD-4F2A-AB6E-FA59EDB9BEA9}" destId="{0261CE20-74A4-48C8-B059-A3ED03B652B9}" srcOrd="0" destOrd="0" presId="urn:microsoft.com/office/officeart/2005/8/layout/pList1"/>
    <dgm:cxn modelId="{608DBB5F-EDD7-4825-ADA4-35AF83EB254B}" type="presOf" srcId="{9E78BCBE-373E-4540-A3C9-93AFF2D82292}" destId="{921D5943-5F83-40CE-BEBE-038D65EBC53E}" srcOrd="0" destOrd="0" presId="urn:microsoft.com/office/officeart/2005/8/layout/pList1"/>
    <dgm:cxn modelId="{CE11721B-088F-450B-890C-F28A0B3F696A}" type="presOf" srcId="{5FC26A13-0A9C-4448-AA68-6B063DEB7E0B}" destId="{32493B59-C811-4B8E-8855-00458DC7F590}" srcOrd="0" destOrd="0" presId="urn:microsoft.com/office/officeart/2005/8/layout/pList1"/>
    <dgm:cxn modelId="{273039AD-30C8-4929-947A-2F6C6A77355D}" type="presOf" srcId="{2549D76C-EF4E-46EA-9E67-71928350A217}" destId="{FEB1CE8F-430C-4135-802E-62531135932C}" srcOrd="0" destOrd="0" presId="urn:microsoft.com/office/officeart/2005/8/layout/pList1"/>
    <dgm:cxn modelId="{1323C424-D5CE-4A0C-9783-849B75F1CFC0}" srcId="{35B961F2-CFDD-4F2A-AB6E-FA59EDB9BEA9}" destId="{2549D76C-EF4E-46EA-9E67-71928350A217}" srcOrd="0" destOrd="0" parTransId="{E13A6931-891A-42AF-B8B6-273F1DF3BE59}" sibTransId="{5FC26A13-0A9C-4448-AA68-6B063DEB7E0B}"/>
    <dgm:cxn modelId="{ECE7756C-A5B2-4E49-8243-866ADBAB3F4B}" type="presOf" srcId="{B5A600D8-BCD0-444E-B81C-8CDECB1DF2BB}" destId="{2108E3EE-D256-45C4-BF55-BF5D1CA9013E}" srcOrd="0" destOrd="0" presId="urn:microsoft.com/office/officeart/2005/8/layout/pList1"/>
    <dgm:cxn modelId="{11584381-AECE-4FFE-8E64-B9BA1B996A63}" srcId="{35B961F2-CFDD-4F2A-AB6E-FA59EDB9BEA9}" destId="{9E78BCBE-373E-4540-A3C9-93AFF2D82292}" srcOrd="1" destOrd="0" parTransId="{7C8202D5-533B-4B7E-BBD9-2CB224D73E07}" sibTransId="{B5A600D8-BCD0-444E-B81C-8CDECB1DF2BB}"/>
    <dgm:cxn modelId="{EBF85098-6838-415F-9A05-19C76AE1D724}" type="presOf" srcId="{4AF707A0-A8CA-47CA-AC21-1D36CCCF6577}" destId="{AEC055FD-0264-4E86-8185-F6507D4FA702}" srcOrd="0" destOrd="0" presId="urn:microsoft.com/office/officeart/2005/8/layout/pList1"/>
    <dgm:cxn modelId="{3CFA3ABC-AA73-4E85-82C1-F68BB07707FD}" srcId="{35B961F2-CFDD-4F2A-AB6E-FA59EDB9BEA9}" destId="{4AF707A0-A8CA-47CA-AC21-1D36CCCF6577}" srcOrd="3" destOrd="0" parTransId="{920903A5-73B1-4855-83C2-721F6598F3CE}" sibTransId="{B094BC74-F37B-4390-AD98-08103303F9F3}"/>
    <dgm:cxn modelId="{0F6A738E-96EE-4CE2-9FC0-AD1618DAA14B}" srcId="{35B961F2-CFDD-4F2A-AB6E-FA59EDB9BEA9}" destId="{9C48A114-7E09-4511-8B2C-5BE5C916A441}" srcOrd="2" destOrd="0" parTransId="{E917E591-35D9-4B8D-ACFE-95F17633C440}" sibTransId="{04C75056-53D5-4711-B2DC-C5EA0C2B015C}"/>
    <dgm:cxn modelId="{D472178B-2082-4050-8E90-6A909AA11985}" type="presParOf" srcId="{0261CE20-74A4-48C8-B059-A3ED03B652B9}" destId="{681DECC3-1E34-456A-9FF9-89C5645A4C69}" srcOrd="0" destOrd="0" presId="urn:microsoft.com/office/officeart/2005/8/layout/pList1"/>
    <dgm:cxn modelId="{7314F9E8-6290-404B-B5E5-6BA1F94E1A7A}" type="presParOf" srcId="{681DECC3-1E34-456A-9FF9-89C5645A4C69}" destId="{62A3D110-7738-46FD-B7D5-10BAE95B3050}" srcOrd="0" destOrd="0" presId="urn:microsoft.com/office/officeart/2005/8/layout/pList1"/>
    <dgm:cxn modelId="{6A97FA9C-CA57-442E-9CF7-B61AC3936C81}" type="presParOf" srcId="{681DECC3-1E34-456A-9FF9-89C5645A4C69}" destId="{FEB1CE8F-430C-4135-802E-62531135932C}" srcOrd="1" destOrd="0" presId="urn:microsoft.com/office/officeart/2005/8/layout/pList1"/>
    <dgm:cxn modelId="{D0D1C6FB-9DF8-4438-9D0B-CE78B41DDEDF}" type="presParOf" srcId="{0261CE20-74A4-48C8-B059-A3ED03B652B9}" destId="{32493B59-C811-4B8E-8855-00458DC7F590}" srcOrd="1" destOrd="0" presId="urn:microsoft.com/office/officeart/2005/8/layout/pList1"/>
    <dgm:cxn modelId="{03BAB296-6F55-4C40-B4B1-6FE50D45A82C}" type="presParOf" srcId="{0261CE20-74A4-48C8-B059-A3ED03B652B9}" destId="{58A1E02A-879D-4046-B729-68D38793556F}" srcOrd="2" destOrd="0" presId="urn:microsoft.com/office/officeart/2005/8/layout/pList1"/>
    <dgm:cxn modelId="{A8314427-012D-4E07-990E-96483819B28A}" type="presParOf" srcId="{58A1E02A-879D-4046-B729-68D38793556F}" destId="{D05DDA10-ED1A-435F-A412-7BF57F5F3957}" srcOrd="0" destOrd="0" presId="urn:microsoft.com/office/officeart/2005/8/layout/pList1"/>
    <dgm:cxn modelId="{4E551019-F3D9-40CF-B249-CEACE39CEB83}" type="presParOf" srcId="{58A1E02A-879D-4046-B729-68D38793556F}" destId="{921D5943-5F83-40CE-BEBE-038D65EBC53E}" srcOrd="1" destOrd="0" presId="urn:microsoft.com/office/officeart/2005/8/layout/pList1"/>
    <dgm:cxn modelId="{9C7268FD-73DA-4C20-8F0C-5E463EB12A4C}" type="presParOf" srcId="{0261CE20-74A4-48C8-B059-A3ED03B652B9}" destId="{2108E3EE-D256-45C4-BF55-BF5D1CA9013E}" srcOrd="3" destOrd="0" presId="urn:microsoft.com/office/officeart/2005/8/layout/pList1"/>
    <dgm:cxn modelId="{902A0B19-46CC-422E-8DBE-5FB316ECDD1A}" type="presParOf" srcId="{0261CE20-74A4-48C8-B059-A3ED03B652B9}" destId="{39EDBDD4-0E26-41DD-B172-5FF146EF75D3}" srcOrd="4" destOrd="0" presId="urn:microsoft.com/office/officeart/2005/8/layout/pList1"/>
    <dgm:cxn modelId="{B8707CD1-9716-42D1-852C-E011979BF36B}" type="presParOf" srcId="{39EDBDD4-0E26-41DD-B172-5FF146EF75D3}" destId="{E9300478-831F-44DB-A6E1-126AF53F329D}" srcOrd="0" destOrd="0" presId="urn:microsoft.com/office/officeart/2005/8/layout/pList1"/>
    <dgm:cxn modelId="{EBFDDCE0-DD1E-4D61-A7D8-E0DF4F665EDE}" type="presParOf" srcId="{39EDBDD4-0E26-41DD-B172-5FF146EF75D3}" destId="{1F907D91-8198-4730-AAED-E17983FBD73D}" srcOrd="1" destOrd="0" presId="urn:microsoft.com/office/officeart/2005/8/layout/pList1"/>
    <dgm:cxn modelId="{C2490951-31BA-4E58-9133-EBA7CB82067A}" type="presParOf" srcId="{0261CE20-74A4-48C8-B059-A3ED03B652B9}" destId="{E53CD5CD-8669-438E-BC5F-F1A6232331C3}" srcOrd="5" destOrd="0" presId="urn:microsoft.com/office/officeart/2005/8/layout/pList1"/>
    <dgm:cxn modelId="{3A01D9D9-8429-484C-9145-FF819D9AD26C}" type="presParOf" srcId="{0261CE20-74A4-48C8-B059-A3ED03B652B9}" destId="{C44478BB-66F1-46B3-BF0F-2E2F886C2727}" srcOrd="6" destOrd="0" presId="urn:microsoft.com/office/officeart/2005/8/layout/pList1"/>
    <dgm:cxn modelId="{340D63EC-0915-4A2A-8195-778E62A2CB63}" type="presParOf" srcId="{C44478BB-66F1-46B3-BF0F-2E2F886C2727}" destId="{D0EFA259-4391-40CA-B679-ED79D9FB12A5}" srcOrd="0" destOrd="0" presId="urn:microsoft.com/office/officeart/2005/8/layout/pList1"/>
    <dgm:cxn modelId="{E5F43AB6-4C83-4530-8353-95BBABDFAF0E}" type="presParOf" srcId="{C44478BB-66F1-46B3-BF0F-2E2F886C2727}" destId="{AEC055FD-0264-4E86-8185-F6507D4FA702}" srcOrd="1" destOrd="0" presId="urn:microsoft.com/office/officeart/2005/8/layout/pLis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167AB6-3249-4B02-B7CA-52BD7D8F7D8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3A6876-5E35-4D14-AED3-3A3AF87ECBB2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30DD1C24-9E46-4121-B0A0-4190E0DC4567}" type="parTrans" cxnId="{042D39DC-0740-42E8-9362-7094B38B2EAB}">
      <dgm:prSet/>
      <dgm:spPr/>
      <dgm:t>
        <a:bodyPr/>
        <a:lstStyle/>
        <a:p>
          <a:endParaRPr lang="ru-RU"/>
        </a:p>
      </dgm:t>
    </dgm:pt>
    <dgm:pt modelId="{7C1A491C-E990-432A-A9BD-B5E5D77B0CC7}" type="sibTrans" cxnId="{042D39DC-0740-42E8-9362-7094B38B2EAB}">
      <dgm:prSet/>
      <dgm:spPr/>
      <dgm:t>
        <a:bodyPr/>
        <a:lstStyle/>
        <a:p>
          <a:endParaRPr lang="ru-RU"/>
        </a:p>
      </dgm:t>
    </dgm:pt>
    <dgm:pt modelId="{BC3C05E7-1214-4091-A3EF-C476B5E5DDC7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CF4A20A0-D826-406A-816B-81DAE89A8A04}" type="parTrans" cxnId="{D39E7AE6-CFF5-4206-934B-815CA86D5094}">
      <dgm:prSet/>
      <dgm:spPr/>
      <dgm:t>
        <a:bodyPr/>
        <a:lstStyle/>
        <a:p>
          <a:endParaRPr lang="ru-RU"/>
        </a:p>
      </dgm:t>
    </dgm:pt>
    <dgm:pt modelId="{B3A450DF-B4AB-44A4-BA4E-AE1F28FD6BE0}" type="sibTrans" cxnId="{D39E7AE6-CFF5-4206-934B-815CA86D5094}">
      <dgm:prSet/>
      <dgm:spPr/>
      <dgm:t>
        <a:bodyPr/>
        <a:lstStyle/>
        <a:p>
          <a:endParaRPr lang="ru-RU"/>
        </a:p>
      </dgm:t>
    </dgm:pt>
    <dgm:pt modelId="{CFCF5D0B-7303-4936-9CB4-334329FB6B92}">
      <dgm:prSet phldrT="[Текст]"/>
      <dgm:spPr/>
      <dgm:t>
        <a:bodyPr/>
        <a:lstStyle/>
        <a:p>
          <a:r>
            <a:rPr lang="ru-RU" dirty="0" smtClean="0"/>
            <a:t>1</a:t>
          </a:r>
          <a:endParaRPr lang="ru-RU" dirty="0"/>
        </a:p>
      </dgm:t>
    </dgm:pt>
    <dgm:pt modelId="{A7004A2E-D75C-4A11-B671-B8C8FCC529CD}" type="parTrans" cxnId="{F90DC45E-1F2C-40DB-B32A-4B7190666591}">
      <dgm:prSet/>
      <dgm:spPr/>
      <dgm:t>
        <a:bodyPr/>
        <a:lstStyle/>
        <a:p>
          <a:endParaRPr lang="ru-RU"/>
        </a:p>
      </dgm:t>
    </dgm:pt>
    <dgm:pt modelId="{D1DDDBA5-01A2-4525-85E4-A79E9F612778}" type="sibTrans" cxnId="{F90DC45E-1F2C-40DB-B32A-4B7190666591}">
      <dgm:prSet/>
      <dgm:spPr/>
      <dgm:t>
        <a:bodyPr/>
        <a:lstStyle/>
        <a:p>
          <a:endParaRPr lang="ru-RU"/>
        </a:p>
      </dgm:t>
    </dgm:pt>
    <dgm:pt modelId="{E6123319-8BE0-4773-A206-1D568B733BB0}" type="pres">
      <dgm:prSet presAssocID="{CB167AB6-3249-4B02-B7CA-52BD7D8F7D8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EA99C4A-8A8B-4D68-8C00-C6E5278F45FB}" type="pres">
      <dgm:prSet presAssocID="{313A6876-5E35-4D14-AED3-3A3AF87ECBB2}" presName="parentLin" presStyleCnt="0"/>
      <dgm:spPr/>
    </dgm:pt>
    <dgm:pt modelId="{72A2F4C0-753E-44B7-83CB-80058A2B1E87}" type="pres">
      <dgm:prSet presAssocID="{313A6876-5E35-4D14-AED3-3A3AF87ECBB2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13DD9B0C-B287-44D3-BB0D-9BC500D75F21}" type="pres">
      <dgm:prSet presAssocID="{313A6876-5E35-4D14-AED3-3A3AF87ECBB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685439-A2F1-4277-B785-375872D276D7}" type="pres">
      <dgm:prSet presAssocID="{313A6876-5E35-4D14-AED3-3A3AF87ECBB2}" presName="negativeSpace" presStyleCnt="0"/>
      <dgm:spPr/>
    </dgm:pt>
    <dgm:pt modelId="{3DA993A1-0338-4BEE-99FC-BD53B83A643F}" type="pres">
      <dgm:prSet presAssocID="{313A6876-5E35-4D14-AED3-3A3AF87ECBB2}" presName="childText" presStyleLbl="conFgAcc1" presStyleIdx="0" presStyleCnt="3">
        <dgm:presLayoutVars>
          <dgm:bulletEnabled val="1"/>
        </dgm:presLayoutVars>
      </dgm:prSet>
      <dgm:spPr/>
    </dgm:pt>
    <dgm:pt modelId="{52B7116E-75FF-4396-B75E-55D00DBA5FFD}" type="pres">
      <dgm:prSet presAssocID="{7C1A491C-E990-432A-A9BD-B5E5D77B0CC7}" presName="spaceBetweenRectangles" presStyleCnt="0"/>
      <dgm:spPr/>
    </dgm:pt>
    <dgm:pt modelId="{31471F09-77E1-468B-87C3-A9F433138159}" type="pres">
      <dgm:prSet presAssocID="{BC3C05E7-1214-4091-A3EF-C476B5E5DDC7}" presName="parentLin" presStyleCnt="0"/>
      <dgm:spPr/>
    </dgm:pt>
    <dgm:pt modelId="{97901503-624B-4D9D-B02B-DA563FA2816C}" type="pres">
      <dgm:prSet presAssocID="{BC3C05E7-1214-4091-A3EF-C476B5E5DDC7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ACA9621D-6C0E-4344-A474-3574177A8B8E}" type="pres">
      <dgm:prSet presAssocID="{BC3C05E7-1214-4091-A3EF-C476B5E5DDC7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424E60-A8D9-4794-B5CE-9E4DFD31D3FB}" type="pres">
      <dgm:prSet presAssocID="{BC3C05E7-1214-4091-A3EF-C476B5E5DDC7}" presName="negativeSpace" presStyleCnt="0"/>
      <dgm:spPr/>
    </dgm:pt>
    <dgm:pt modelId="{3D75DE1D-1F24-41C0-914F-92094FA3B8B2}" type="pres">
      <dgm:prSet presAssocID="{BC3C05E7-1214-4091-A3EF-C476B5E5DDC7}" presName="childText" presStyleLbl="conFgAcc1" presStyleIdx="1" presStyleCnt="3">
        <dgm:presLayoutVars>
          <dgm:bulletEnabled val="1"/>
        </dgm:presLayoutVars>
      </dgm:prSet>
      <dgm:spPr/>
    </dgm:pt>
    <dgm:pt modelId="{FDAC0CF8-6869-4820-9F50-E6242B2B8231}" type="pres">
      <dgm:prSet presAssocID="{B3A450DF-B4AB-44A4-BA4E-AE1F28FD6BE0}" presName="spaceBetweenRectangles" presStyleCnt="0"/>
      <dgm:spPr/>
    </dgm:pt>
    <dgm:pt modelId="{48D71684-7EDA-4BBA-B744-C438F3E360DE}" type="pres">
      <dgm:prSet presAssocID="{CFCF5D0B-7303-4936-9CB4-334329FB6B92}" presName="parentLin" presStyleCnt="0"/>
      <dgm:spPr/>
    </dgm:pt>
    <dgm:pt modelId="{B0E0CEAE-DEB1-48F4-8D39-5F65292680CB}" type="pres">
      <dgm:prSet presAssocID="{CFCF5D0B-7303-4936-9CB4-334329FB6B92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8CB337EB-731F-4842-B299-ADC3BEA6AC11}" type="pres">
      <dgm:prSet presAssocID="{CFCF5D0B-7303-4936-9CB4-334329FB6B9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6E5284-8464-4927-9D70-10D84148D122}" type="pres">
      <dgm:prSet presAssocID="{CFCF5D0B-7303-4936-9CB4-334329FB6B92}" presName="negativeSpace" presStyleCnt="0"/>
      <dgm:spPr/>
    </dgm:pt>
    <dgm:pt modelId="{C7CA896D-B940-4890-951E-F46E923BFF1F}" type="pres">
      <dgm:prSet presAssocID="{CFCF5D0B-7303-4936-9CB4-334329FB6B9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E97D2679-1233-40FB-BE9D-076257908751}" type="presOf" srcId="{BC3C05E7-1214-4091-A3EF-C476B5E5DDC7}" destId="{97901503-624B-4D9D-B02B-DA563FA2816C}" srcOrd="0" destOrd="0" presId="urn:microsoft.com/office/officeart/2005/8/layout/list1"/>
    <dgm:cxn modelId="{D39E7AE6-CFF5-4206-934B-815CA86D5094}" srcId="{CB167AB6-3249-4B02-B7CA-52BD7D8F7D84}" destId="{BC3C05E7-1214-4091-A3EF-C476B5E5DDC7}" srcOrd="1" destOrd="0" parTransId="{CF4A20A0-D826-406A-816B-81DAE89A8A04}" sibTransId="{B3A450DF-B4AB-44A4-BA4E-AE1F28FD6BE0}"/>
    <dgm:cxn modelId="{D99184E8-5B80-4B2A-8D36-DFAF7BB60C78}" type="presOf" srcId="{BC3C05E7-1214-4091-A3EF-C476B5E5DDC7}" destId="{ACA9621D-6C0E-4344-A474-3574177A8B8E}" srcOrd="1" destOrd="0" presId="urn:microsoft.com/office/officeart/2005/8/layout/list1"/>
    <dgm:cxn modelId="{F88F2D52-FD99-4D90-9963-2DE7DB984CFE}" type="presOf" srcId="{CB167AB6-3249-4B02-B7CA-52BD7D8F7D84}" destId="{E6123319-8BE0-4773-A206-1D568B733BB0}" srcOrd="0" destOrd="0" presId="urn:microsoft.com/office/officeart/2005/8/layout/list1"/>
    <dgm:cxn modelId="{042D39DC-0740-42E8-9362-7094B38B2EAB}" srcId="{CB167AB6-3249-4B02-B7CA-52BD7D8F7D84}" destId="{313A6876-5E35-4D14-AED3-3A3AF87ECBB2}" srcOrd="0" destOrd="0" parTransId="{30DD1C24-9E46-4121-B0A0-4190E0DC4567}" sibTransId="{7C1A491C-E990-432A-A9BD-B5E5D77B0CC7}"/>
    <dgm:cxn modelId="{07D79BC1-DC67-4CDF-A1CC-C6E4E95F0999}" type="presOf" srcId="{CFCF5D0B-7303-4936-9CB4-334329FB6B92}" destId="{B0E0CEAE-DEB1-48F4-8D39-5F65292680CB}" srcOrd="0" destOrd="0" presId="urn:microsoft.com/office/officeart/2005/8/layout/list1"/>
    <dgm:cxn modelId="{9970D4FB-05EE-4E42-B56B-33D0B2CDEF12}" type="presOf" srcId="{CFCF5D0B-7303-4936-9CB4-334329FB6B92}" destId="{8CB337EB-731F-4842-B299-ADC3BEA6AC11}" srcOrd="1" destOrd="0" presId="urn:microsoft.com/office/officeart/2005/8/layout/list1"/>
    <dgm:cxn modelId="{D1EA03C9-681B-4C93-A2D8-E9D2776B9E05}" type="presOf" srcId="{313A6876-5E35-4D14-AED3-3A3AF87ECBB2}" destId="{72A2F4C0-753E-44B7-83CB-80058A2B1E87}" srcOrd="0" destOrd="0" presId="urn:microsoft.com/office/officeart/2005/8/layout/list1"/>
    <dgm:cxn modelId="{5AA0010E-B416-4C06-ACA8-03EB34491795}" type="presOf" srcId="{313A6876-5E35-4D14-AED3-3A3AF87ECBB2}" destId="{13DD9B0C-B287-44D3-BB0D-9BC500D75F21}" srcOrd="1" destOrd="0" presId="urn:microsoft.com/office/officeart/2005/8/layout/list1"/>
    <dgm:cxn modelId="{F90DC45E-1F2C-40DB-B32A-4B7190666591}" srcId="{CB167AB6-3249-4B02-B7CA-52BD7D8F7D84}" destId="{CFCF5D0B-7303-4936-9CB4-334329FB6B92}" srcOrd="2" destOrd="0" parTransId="{A7004A2E-D75C-4A11-B671-B8C8FCC529CD}" sibTransId="{D1DDDBA5-01A2-4525-85E4-A79E9F612778}"/>
    <dgm:cxn modelId="{E43E9933-151A-4861-8CE3-3177480131B7}" type="presParOf" srcId="{E6123319-8BE0-4773-A206-1D568B733BB0}" destId="{8EA99C4A-8A8B-4D68-8C00-C6E5278F45FB}" srcOrd="0" destOrd="0" presId="urn:microsoft.com/office/officeart/2005/8/layout/list1"/>
    <dgm:cxn modelId="{FDC018B2-7DCA-45C5-8042-A9D5DB6A832C}" type="presParOf" srcId="{8EA99C4A-8A8B-4D68-8C00-C6E5278F45FB}" destId="{72A2F4C0-753E-44B7-83CB-80058A2B1E87}" srcOrd="0" destOrd="0" presId="urn:microsoft.com/office/officeart/2005/8/layout/list1"/>
    <dgm:cxn modelId="{068F7449-A94C-4935-AF90-60029C5AEB73}" type="presParOf" srcId="{8EA99C4A-8A8B-4D68-8C00-C6E5278F45FB}" destId="{13DD9B0C-B287-44D3-BB0D-9BC500D75F21}" srcOrd="1" destOrd="0" presId="urn:microsoft.com/office/officeart/2005/8/layout/list1"/>
    <dgm:cxn modelId="{61865BA3-40CF-4CAD-B41C-A41806DB0D0E}" type="presParOf" srcId="{E6123319-8BE0-4773-A206-1D568B733BB0}" destId="{E6685439-A2F1-4277-B785-375872D276D7}" srcOrd="1" destOrd="0" presId="urn:microsoft.com/office/officeart/2005/8/layout/list1"/>
    <dgm:cxn modelId="{9787EC9F-17E2-4C7C-BA3F-7F2E83A67445}" type="presParOf" srcId="{E6123319-8BE0-4773-A206-1D568B733BB0}" destId="{3DA993A1-0338-4BEE-99FC-BD53B83A643F}" srcOrd="2" destOrd="0" presId="urn:microsoft.com/office/officeart/2005/8/layout/list1"/>
    <dgm:cxn modelId="{6F70EF82-DB81-434E-AA98-6CFF7D8F54CC}" type="presParOf" srcId="{E6123319-8BE0-4773-A206-1D568B733BB0}" destId="{52B7116E-75FF-4396-B75E-55D00DBA5FFD}" srcOrd="3" destOrd="0" presId="urn:microsoft.com/office/officeart/2005/8/layout/list1"/>
    <dgm:cxn modelId="{01C9F89F-A812-41B6-BCEA-A14CF78429A3}" type="presParOf" srcId="{E6123319-8BE0-4773-A206-1D568B733BB0}" destId="{31471F09-77E1-468B-87C3-A9F433138159}" srcOrd="4" destOrd="0" presId="urn:microsoft.com/office/officeart/2005/8/layout/list1"/>
    <dgm:cxn modelId="{8B43DE32-7E0F-4630-A7A2-4388131D284E}" type="presParOf" srcId="{31471F09-77E1-468B-87C3-A9F433138159}" destId="{97901503-624B-4D9D-B02B-DA563FA2816C}" srcOrd="0" destOrd="0" presId="urn:microsoft.com/office/officeart/2005/8/layout/list1"/>
    <dgm:cxn modelId="{2AF9E9E9-EF59-427F-8691-8F63996C3AB8}" type="presParOf" srcId="{31471F09-77E1-468B-87C3-A9F433138159}" destId="{ACA9621D-6C0E-4344-A474-3574177A8B8E}" srcOrd="1" destOrd="0" presId="urn:microsoft.com/office/officeart/2005/8/layout/list1"/>
    <dgm:cxn modelId="{1049F768-DBCB-4F6E-85DE-FAF606E52E5F}" type="presParOf" srcId="{E6123319-8BE0-4773-A206-1D568B733BB0}" destId="{BE424E60-A8D9-4794-B5CE-9E4DFD31D3FB}" srcOrd="5" destOrd="0" presId="urn:microsoft.com/office/officeart/2005/8/layout/list1"/>
    <dgm:cxn modelId="{A6902CDB-9E0E-4045-BF84-27F92A0ED23F}" type="presParOf" srcId="{E6123319-8BE0-4773-A206-1D568B733BB0}" destId="{3D75DE1D-1F24-41C0-914F-92094FA3B8B2}" srcOrd="6" destOrd="0" presId="urn:microsoft.com/office/officeart/2005/8/layout/list1"/>
    <dgm:cxn modelId="{6F814A0A-5D0A-496A-A54A-EA38B801F210}" type="presParOf" srcId="{E6123319-8BE0-4773-A206-1D568B733BB0}" destId="{FDAC0CF8-6869-4820-9F50-E6242B2B8231}" srcOrd="7" destOrd="0" presId="urn:microsoft.com/office/officeart/2005/8/layout/list1"/>
    <dgm:cxn modelId="{BCE8A968-506F-434A-9E08-B4172A885EE8}" type="presParOf" srcId="{E6123319-8BE0-4773-A206-1D568B733BB0}" destId="{48D71684-7EDA-4BBA-B744-C438F3E360DE}" srcOrd="8" destOrd="0" presId="urn:microsoft.com/office/officeart/2005/8/layout/list1"/>
    <dgm:cxn modelId="{8D8CBF31-3B9C-40E5-952E-7B6571F2559E}" type="presParOf" srcId="{48D71684-7EDA-4BBA-B744-C438F3E360DE}" destId="{B0E0CEAE-DEB1-48F4-8D39-5F65292680CB}" srcOrd="0" destOrd="0" presId="urn:microsoft.com/office/officeart/2005/8/layout/list1"/>
    <dgm:cxn modelId="{5F926471-93C8-434E-B786-F64E947E1905}" type="presParOf" srcId="{48D71684-7EDA-4BBA-B744-C438F3E360DE}" destId="{8CB337EB-731F-4842-B299-ADC3BEA6AC11}" srcOrd="1" destOrd="0" presId="urn:microsoft.com/office/officeart/2005/8/layout/list1"/>
    <dgm:cxn modelId="{0581AF03-4C7A-4863-8DCA-B616410EAFD0}" type="presParOf" srcId="{E6123319-8BE0-4773-A206-1D568B733BB0}" destId="{8E6E5284-8464-4927-9D70-10D84148D122}" srcOrd="9" destOrd="0" presId="urn:microsoft.com/office/officeart/2005/8/layout/list1"/>
    <dgm:cxn modelId="{46EAECE0-B701-43A5-9621-DBE438F99B61}" type="presParOf" srcId="{E6123319-8BE0-4773-A206-1D568B733BB0}" destId="{C7CA896D-B940-4890-951E-F46E923BFF1F}" srcOrd="10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1">
  <dgm:title val=""/>
  <dgm:desc val=""/>
  <dgm:catLst>
    <dgm:cat type="list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3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1"/>
      <dgm:constr type="sp" refType="w" refFor="ch" refForName="compNode" op="equ" fact="0.1"/>
      <dgm:constr type="primFontSz" for="des" ptType="node" op="equ" val="65"/>
    </dgm:constrLst>
    <dgm:ruleLst/>
    <dgm:forEach name="Name4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 axis="self"/>
        <dgm:constrLst>
          <dgm:constr type="h" refType="w" fact="1.06"/>
          <dgm:constr type="h" for="ch" forName="pictRect" refType="h" fact="0.65"/>
          <dgm:constr type="w" for="ch" forName="pictRect" refType="w"/>
          <dgm:constr type="l" for="ch" forName="pictRect"/>
          <dgm:constr type="t" for="ch" forName="pictRect"/>
          <dgm:constr type="w" for="ch" forName="textRect" refType="w"/>
          <dgm:constr type="h" for="ch" forName="textRect" refType="h" fact="0.35"/>
          <dgm:constr type="l" for="ch" forName="textRect"/>
          <dgm:constr type="t" for="ch" forName="textRect" refType="b" refFor="ch" refForName="pictRect"/>
        </dgm:constrLst>
        <dgm:ruleLst/>
        <dgm:layoutNode name="pictRect">
          <dgm:alg type="sp"/>
          <dgm:shape xmlns:r="http://schemas.openxmlformats.org/officeDocument/2006/relationships" type="roundRect" r:blip="" blipPhldr="1">
            <dgm:adjLst/>
          </dgm:shape>
          <dgm:presOf/>
          <dgm:constrLst/>
          <dgm:ruleLst/>
        </dgm:layoutNode>
        <dgm:layoutNode name="textRect" styleLbl="revTx">
          <dgm:varLst>
            <dgm:bulletEnabled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bMarg"/>
          </dgm:constrLst>
          <dgm:ruleLst>
            <dgm:rule type="primFontSz" val="5" fact="NaN" max="NaN"/>
          </dgm:ruleLst>
        </dgm:layoutNode>
      </dgm:layoutNode>
      <dgm:forEach name="Name5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9/16/2015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9200" y="1447800"/>
            <a:ext cx="7620000" cy="244168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Требования к оформлению мультимедийных академических презентаций.</a:t>
            </a:r>
            <a:endParaRPr lang="ru-RU" sz="3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800600"/>
            <a:ext cx="6248400" cy="1828800"/>
          </a:xfrm>
        </p:spPr>
        <p:txBody>
          <a:bodyPr>
            <a:normAutofit/>
          </a:bodyPr>
          <a:lstStyle/>
          <a:p>
            <a:pPr algn="r"/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Подготовила:</a:t>
            </a:r>
          </a:p>
          <a:p>
            <a:pPr algn="r"/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Зубаева Джульетта </a:t>
            </a:r>
          </a:p>
          <a:p>
            <a:pPr algn="r"/>
            <a:r>
              <a:rPr lang="ru-RU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гр. ИИЯ-АНБ-112.</a:t>
            </a:r>
            <a:endParaRPr lang="ru-RU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26626" name="Picture 2" descr="😎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" y="0"/>
            <a:ext cx="9525" cy="9525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990600" y="457200"/>
            <a:ext cx="6629400" cy="914400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Способы выделения информации </a:t>
            </a:r>
            <a:endParaRPr lang="ru-RU" b="1" dirty="0"/>
          </a:p>
        </p:txBody>
      </p:sp>
      <p:sp>
        <p:nvSpPr>
          <p:cNvPr id="11" name="Содержимое 9"/>
          <p:cNvSpPr txBox="1">
            <a:spLocks/>
          </p:cNvSpPr>
          <p:nvPr/>
        </p:nvSpPr>
        <p:spPr>
          <a:xfrm>
            <a:off x="2667000" y="3276600"/>
            <a:ext cx="4800600" cy="3276600"/>
          </a:xfrm>
          <a:prstGeom prst="rect">
            <a:avLst/>
          </a:prstGeom>
          <a:solidFill>
            <a:srgbClr val="0070C0"/>
          </a:solidFill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43000" y="1295400"/>
            <a:ext cx="4572000" cy="163121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2000" b="1" dirty="0" smtClean="0"/>
              <a:t>Рамки, границы, заливки.</a:t>
            </a:r>
          </a:p>
          <a:p>
            <a:r>
              <a:rPr lang="ru-RU" sz="2000" b="1" dirty="0" smtClean="0"/>
              <a:t> </a:t>
            </a:r>
          </a:p>
          <a:p>
            <a:r>
              <a:rPr lang="ru-RU" sz="2000" b="1" dirty="0" smtClean="0">
                <a:solidFill>
                  <a:srgbClr val="00B050"/>
                </a:solidFill>
              </a:rPr>
              <a:t>-Разные цвета шрифтов.</a:t>
            </a:r>
            <a:endParaRPr lang="ru-RU" sz="2000" b="1" dirty="0" smtClean="0"/>
          </a:p>
          <a:p>
            <a:endParaRPr lang="ru-RU" sz="2000" dirty="0" smtClean="0"/>
          </a:p>
          <a:p>
            <a:pPr>
              <a:buFontTx/>
              <a:buChar char="-"/>
            </a:pP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90600" y="762000"/>
            <a:ext cx="7848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 -Рисунки, диаграммы, схемы для иллюстрации наиболее важных фактов.</a:t>
            </a:r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4724400" y="1371600"/>
          <a:ext cx="4419600" cy="279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Улыбающееся лицо 4"/>
          <p:cNvSpPr/>
          <p:nvPr/>
        </p:nvSpPr>
        <p:spPr>
          <a:xfrm>
            <a:off x="1066800" y="1981200"/>
            <a:ext cx="1752600" cy="17526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Схема 6"/>
          <p:cNvGraphicFramePr/>
          <p:nvPr/>
        </p:nvGraphicFramePr>
        <p:xfrm>
          <a:off x="1066800" y="4572000"/>
          <a:ext cx="4876800" cy="1854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990600" y="3886200"/>
            <a:ext cx="2133600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/>
              <a:t>рисунок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90800" y="6248400"/>
            <a:ext cx="2133600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/>
              <a:t> схема</a:t>
            </a:r>
            <a:endParaRPr lang="ru-RU" sz="2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91200" y="4114800"/>
            <a:ext cx="2133600" cy="400110"/>
          </a:xfrm>
          <a:prstGeom prst="rect">
            <a:avLst/>
          </a:prstGeom>
          <a:ln>
            <a:solidFill>
              <a:sysClr val="windowText" lastClr="000000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/>
              <a:t>диаграмма</a:t>
            </a:r>
            <a:endParaRPr lang="ru-RU" sz="2000" b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295400" y="0"/>
            <a:ext cx="78486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/>
              </a:buClr>
              <a:buFont typeface="Arial" pitchFamily="34" charset="0"/>
              <a:buChar char="•"/>
            </a:pPr>
            <a:r>
              <a:rPr lang="ru-RU" sz="3200" b="1" dirty="0" smtClean="0"/>
              <a:t>Способы выделения информации 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143000" y="152400"/>
            <a:ext cx="3288792" cy="990600"/>
          </a:xfrm>
        </p:spPr>
        <p:txBody>
          <a:bodyPr/>
          <a:lstStyle/>
          <a:p>
            <a:r>
              <a:rPr lang="ru-RU" b="1" dirty="0" smtClean="0"/>
              <a:t>Виды слайдов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295400" y="990600"/>
            <a:ext cx="822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-Для обеспечения разнообразия следует использовать различные виды слайдов: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371600" y="6248400"/>
            <a:ext cx="2133600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/>
              <a:t>с таблицами</a:t>
            </a:r>
            <a:endParaRPr lang="ru-RU" sz="2000" b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419600" y="1981200"/>
          <a:ext cx="4724400" cy="241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4876800" y="4495800"/>
            <a:ext cx="1979453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ru-RU" sz="2000" b="1" dirty="0" smtClean="0"/>
              <a:t> с диаграммами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371600" y="1905000"/>
            <a:ext cx="1524000" cy="40011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ru-RU" sz="2000" b="1" dirty="0" smtClean="0"/>
              <a:t>с текстом </a:t>
            </a:r>
            <a:endParaRPr lang="ru-RU" sz="2000" b="1" dirty="0"/>
          </a:p>
        </p:txBody>
      </p:sp>
      <p:graphicFrame>
        <p:nvGraphicFramePr>
          <p:cNvPr id="9" name="Схема 8"/>
          <p:cNvGraphicFramePr/>
          <p:nvPr/>
        </p:nvGraphicFramePr>
        <p:xfrm>
          <a:off x="1143000" y="3657600"/>
          <a:ext cx="2743200" cy="241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Заключение</a:t>
            </a:r>
            <a:r>
              <a:rPr lang="ru-RU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/>
              <a:t>Эти критерии помогут сделать из вашей презентации идеальную. Но не стоит забывать, что идеальная презентация- это упаковка вашей </a:t>
            </a:r>
            <a:r>
              <a:rPr lang="ru-RU" sz="2000" b="1" dirty="0" smtClean="0"/>
              <a:t>драгоценной</a:t>
            </a:r>
            <a:r>
              <a:rPr lang="ru-RU" sz="2000" b="1" dirty="0" smtClean="0"/>
              <a:t> </a:t>
            </a:r>
            <a:r>
              <a:rPr lang="ru-RU" sz="2000" b="1" dirty="0" smtClean="0"/>
              <a:t>мысли!</a:t>
            </a:r>
            <a:endParaRPr lang="ru-RU" sz="20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914400" y="1066800"/>
            <a:ext cx="7391400" cy="35052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И С Т О Ч Н И К : I N T E L ® 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О Б У Ч Е Н И Е  Д Л Я  Б У Д У Щ Е Г О при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поддержке </a:t>
            </a:r>
            <a:r>
              <a:rPr lang="ru-RU" sz="2800" dirty="0" err="1" smtClean="0"/>
              <a:t>Microsoft</a:t>
            </a:r>
            <a:r>
              <a:rPr lang="ru-RU" sz="2800" dirty="0" smtClean="0"/>
              <a:t> ©2003 </a:t>
            </a:r>
            <a:r>
              <a:rPr lang="ru-RU" sz="2800" dirty="0" err="1" smtClean="0"/>
              <a:t>Intel</a:t>
            </a:r>
            <a:r>
              <a:rPr lang="ru-RU" sz="2800" dirty="0" smtClean="0"/>
              <a:t>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err="1" smtClean="0"/>
              <a:t>Corporation</a:t>
            </a:r>
            <a:r>
              <a:rPr lang="ru-RU" sz="2800" dirty="0" smtClean="0"/>
              <a:t>. Критерии оценки 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для </a:t>
            </a:r>
            <a:r>
              <a:rPr lang="ru-RU" sz="2800" dirty="0" err="1" smtClean="0"/>
              <a:t>PowerPoint</a:t>
            </a:r>
            <a:r>
              <a:rPr lang="ru-RU" sz="2800" dirty="0" smtClean="0"/>
              <a:t> презентации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Введение: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Сегодня очень многие люди передают свои идеи и мысли через компьютерные технологии, используя при этом различные приложения. Но часто из-за своей не опытности они допускают массу ошибок ,когда создают какой-то электронный документ. Чтобы избежать некоторых ошибок в оформлении презентаций, давайте узнаем о том, как нужно ее создавать.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03592" cy="4876800"/>
          </a:xfrm>
        </p:spPr>
        <p:txBody>
          <a:bodyPr>
            <a:normAutofit/>
          </a:bodyPr>
          <a:lstStyle/>
          <a:p>
            <a:r>
              <a:rPr lang="ru-RU" sz="2000" b="1" dirty="0" smtClean="0"/>
              <a:t>Показать аудитории критерии для оформления мультимедийных презентаций</a:t>
            </a:r>
            <a:r>
              <a:rPr lang="ru-RU" sz="2000" b="1" dirty="0" smtClean="0"/>
              <a:t>.</a:t>
            </a:r>
          </a:p>
          <a:p>
            <a:endParaRPr lang="ru-RU" sz="2000" b="1" dirty="0" smtClean="0"/>
          </a:p>
          <a:p>
            <a:endParaRPr lang="ru-RU" sz="2000" b="1" dirty="0" smtClean="0"/>
          </a:p>
          <a:p>
            <a:endParaRPr lang="ru-RU" sz="2000" b="1" dirty="0" smtClean="0"/>
          </a:p>
          <a:p>
            <a:r>
              <a:rPr lang="ru-RU" sz="2000" b="1" dirty="0" smtClean="0"/>
              <a:t>Объяснить наглядным примером требования для оформления презентаций.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7800" y="5334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План требований к оформлению  мультимедийных академических презентаций.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00200" y="2209800"/>
            <a:ext cx="7772400" cy="4648200"/>
          </a:xfrm>
        </p:spPr>
        <p:txBody>
          <a:bodyPr>
            <a:normAutofit/>
          </a:bodyPr>
          <a:lstStyle/>
          <a:p>
            <a:pPr marL="596646" indent="-514350">
              <a:buNone/>
            </a:pPr>
            <a:r>
              <a:rPr lang="ru-RU" sz="2000" b="1" dirty="0" smtClean="0">
                <a:solidFill>
                  <a:schemeClr val="accent1"/>
                </a:solidFill>
              </a:rPr>
              <a:t> </a:t>
            </a:r>
            <a:r>
              <a:rPr lang="ru-RU" sz="2000" b="1" dirty="0" smtClean="0"/>
              <a:t>1.Оформление слайдов:</a:t>
            </a:r>
          </a:p>
          <a:p>
            <a:pPr marL="596646" indent="-514350">
              <a:buNone/>
            </a:pPr>
            <a:r>
              <a:rPr lang="ru-RU" sz="2000" b="1" dirty="0" smtClean="0"/>
              <a:t>-Стиль.</a:t>
            </a:r>
          </a:p>
          <a:p>
            <a:pPr marL="596646" indent="-514350">
              <a:buNone/>
            </a:pPr>
            <a:r>
              <a:rPr lang="ru-RU" sz="2000" b="1" dirty="0" smtClean="0"/>
              <a:t>-Фон.</a:t>
            </a:r>
          </a:p>
          <a:p>
            <a:pPr marL="596646" indent="-514350">
              <a:buNone/>
            </a:pPr>
            <a:r>
              <a:rPr lang="ru-RU" sz="2000" b="1" dirty="0" smtClean="0"/>
              <a:t>-Использование цвета.</a:t>
            </a:r>
          </a:p>
          <a:p>
            <a:pPr marL="596646" indent="-514350">
              <a:buNone/>
            </a:pPr>
            <a:r>
              <a:rPr lang="ru-RU" sz="2000" b="1" dirty="0" smtClean="0"/>
              <a:t>-Анимационные эффекты.</a:t>
            </a:r>
          </a:p>
          <a:p>
            <a:pPr marL="596646" indent="-514350">
              <a:buNone/>
            </a:pPr>
            <a:r>
              <a:rPr lang="ru-RU" sz="2000" b="1" dirty="0" smtClean="0"/>
              <a:t>2. Представление информации:</a:t>
            </a:r>
          </a:p>
          <a:p>
            <a:pPr>
              <a:buNone/>
            </a:pPr>
            <a:r>
              <a:rPr lang="ru-RU" sz="2000" b="1" dirty="0" smtClean="0"/>
              <a:t>-Содержание </a:t>
            </a:r>
            <a:r>
              <a:rPr lang="ru-RU" sz="2000" b="1" dirty="0" smtClean="0"/>
              <a:t>информации.</a:t>
            </a:r>
          </a:p>
          <a:p>
            <a:pPr>
              <a:buNone/>
            </a:pPr>
            <a:r>
              <a:rPr lang="ru-RU" sz="2000" b="1" dirty="0" smtClean="0"/>
              <a:t>-Расположение </a:t>
            </a:r>
            <a:r>
              <a:rPr lang="ru-RU" sz="2000" b="1" dirty="0" smtClean="0"/>
              <a:t>информации на странице.</a:t>
            </a:r>
          </a:p>
          <a:p>
            <a:pPr>
              <a:buNone/>
            </a:pPr>
            <a:r>
              <a:rPr lang="ru-RU" sz="2000" b="1" dirty="0" smtClean="0"/>
              <a:t>-Шрифты.</a:t>
            </a:r>
          </a:p>
          <a:p>
            <a:pPr>
              <a:buNone/>
            </a:pPr>
            <a:r>
              <a:rPr lang="ru-RU" sz="2000" b="1" dirty="0" smtClean="0"/>
              <a:t>-Способы выделения информации</a:t>
            </a:r>
          </a:p>
          <a:p>
            <a:pPr>
              <a:buNone/>
            </a:pPr>
            <a:r>
              <a:rPr lang="ru-RU" sz="2000" b="1" dirty="0" smtClean="0"/>
              <a:t>-Виды слайдов</a:t>
            </a:r>
            <a:endParaRPr lang="ru-RU" sz="2000" b="1" dirty="0" smtClean="0"/>
          </a:p>
          <a:p>
            <a:pPr marL="596646" indent="-514350"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1.  Оформление слайдов.</a:t>
            </a:r>
            <a:endParaRPr lang="ru-RU" b="1" dirty="0"/>
          </a:p>
        </p:txBody>
      </p:sp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435608" y="1447800"/>
            <a:ext cx="2679192" cy="762000"/>
          </a:xfrm>
        </p:spPr>
        <p:txBody>
          <a:bodyPr>
            <a:normAutofit/>
          </a:bodyPr>
          <a:lstStyle/>
          <a:p>
            <a:r>
              <a:rPr lang="ru-RU" b="1" dirty="0" smtClean="0"/>
              <a:t>Стиль.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14401" y="2133600"/>
            <a:ext cx="7696200" cy="1323439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ru-RU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Единый стиль оформления</a:t>
            </a:r>
            <a:r>
              <a:rPr lang="ru-RU" b="1" dirty="0" smtClean="0"/>
              <a:t>.</a:t>
            </a:r>
          </a:p>
          <a:p>
            <a:r>
              <a:rPr lang="ru-RU" sz="2000" b="1" dirty="0" smtClean="0"/>
              <a:t>-  Не рекомендуются   стили, которые будут отвлекать от самой презентации</a:t>
            </a:r>
            <a:r>
              <a:rPr lang="ru-RU" sz="2000" dirty="0" smtClean="0"/>
              <a:t>.</a:t>
            </a:r>
          </a:p>
          <a:p>
            <a:endParaRPr lang="ru-RU" sz="2000" dirty="0"/>
          </a:p>
        </p:txBody>
      </p:sp>
      <p:pic>
        <p:nvPicPr>
          <p:cNvPr id="39938" name="Picture 2" descr="C:\учеба\дтвоия\Презентации\11968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124200"/>
            <a:ext cx="1828800" cy="1295400"/>
          </a:xfrm>
          <a:prstGeom prst="rect">
            <a:avLst/>
          </a:prstGeom>
          <a:noFill/>
        </p:spPr>
      </p:pic>
      <p:pic>
        <p:nvPicPr>
          <p:cNvPr id="39939" name="Picture 3" descr="C:\учеба\дтвоия\Презентации\bankoboev.ru_nezhnyi_fon_babochk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3124200"/>
            <a:ext cx="2209800" cy="1295400"/>
          </a:xfrm>
          <a:prstGeom prst="rect">
            <a:avLst/>
          </a:prstGeom>
          <a:noFill/>
        </p:spPr>
      </p:pic>
      <p:pic>
        <p:nvPicPr>
          <p:cNvPr id="39940" name="Picture 4" descr="C:\учеба\дтвоия\Презентации\reWalls.com-1298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3048000"/>
            <a:ext cx="1686560" cy="1295400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1066800" y="4572000"/>
            <a:ext cx="7162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-</a:t>
            </a:r>
            <a:r>
              <a:rPr lang="ru-RU" sz="2000" b="1" dirty="0" smtClean="0"/>
              <a:t>Вспомогательная информация (управляющие кнопки) не должны преобладать над основной информацией (текст, рисунок).</a:t>
            </a:r>
            <a:endParaRPr lang="ru-RU" sz="2000" b="1" dirty="0"/>
          </a:p>
        </p:txBody>
      </p:sp>
      <p:pic>
        <p:nvPicPr>
          <p:cNvPr id="39943" name="Picture 7" descr="C:\учеба\дтвоия\Презентации\clp62489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57600" y="5257800"/>
            <a:ext cx="1676400" cy="117348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1143000" y="304800"/>
            <a:ext cx="7467600" cy="685800"/>
          </a:xfrm>
        </p:spPr>
        <p:txBody>
          <a:bodyPr/>
          <a:lstStyle/>
          <a:p>
            <a:pPr algn="ctr"/>
            <a:r>
              <a:rPr lang="ru-RU" b="1" dirty="0" smtClean="0"/>
              <a:t>Фон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1143000"/>
            <a:ext cx="754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-</a:t>
            </a:r>
            <a:r>
              <a:rPr lang="ru-RU" sz="2000" b="1" dirty="0" smtClean="0"/>
              <a:t>Для фона выбираются  более холодные тона (синий, зеленый</a:t>
            </a:r>
            <a:r>
              <a:rPr lang="en-US" sz="2000" b="1" dirty="0" smtClean="0"/>
              <a:t> </a:t>
            </a:r>
            <a:r>
              <a:rPr lang="ru-RU" sz="2000" b="1" dirty="0" smtClean="0"/>
              <a:t>,</a:t>
            </a:r>
            <a:r>
              <a:rPr lang="en-US" sz="2000" b="1" dirty="0" smtClean="0"/>
              <a:t> </a:t>
            </a:r>
            <a:r>
              <a:rPr lang="ru-RU" sz="2000" b="1" dirty="0" smtClean="0"/>
              <a:t>белый и т</a:t>
            </a:r>
            <a:r>
              <a:rPr lang="en-US" sz="2000" b="1" dirty="0" smtClean="0"/>
              <a:t>.</a:t>
            </a:r>
            <a:r>
              <a:rPr lang="ru-RU" sz="2000" b="1" dirty="0" smtClean="0"/>
              <a:t>д.)</a:t>
            </a:r>
            <a:endParaRPr lang="ru-RU" sz="2000" b="1" dirty="0"/>
          </a:p>
        </p:txBody>
      </p:sp>
      <p:pic>
        <p:nvPicPr>
          <p:cNvPr id="40963" name="Picture 3" descr="C:\учеба\дтвоия\Презентации\im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4114800"/>
            <a:ext cx="4343400" cy="18755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65" name="Picture 5" descr="C:\учеба\дтвоия\Презентации\b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1981200"/>
            <a:ext cx="4490493" cy="2133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66800" y="228600"/>
            <a:ext cx="7543800" cy="9144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</a:rPr>
              <a:t>Использование цвета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066800" y="2209800"/>
            <a:ext cx="7772400" cy="70788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bg1"/>
                </a:solidFill>
              </a:rPr>
              <a:t>-</a:t>
            </a:r>
            <a:r>
              <a:rPr lang="ru-RU" sz="2000" dirty="0" smtClean="0">
                <a:solidFill>
                  <a:schemeClr val="bg1"/>
                </a:solidFill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</a:rPr>
              <a:t>На одном слайде рекомендуется использовать не более трех цветов: один для фона, один для заголовков, один для текста</a:t>
            </a:r>
            <a:r>
              <a:rPr lang="ru-RU" sz="2000" b="1" dirty="0" smtClean="0"/>
              <a:t>.</a:t>
            </a:r>
            <a:endParaRPr lang="ru-RU" sz="2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066800" y="4343400"/>
            <a:ext cx="7848600" cy="70788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b="1" dirty="0" smtClean="0">
                <a:solidFill>
                  <a:schemeClr val="bg1"/>
                </a:solidFill>
              </a:rPr>
              <a:t>-Для фона и текста слайда лучше всего использовать контрастные цвета</a:t>
            </a:r>
            <a:r>
              <a:rPr lang="ru-RU" sz="2000" dirty="0" smtClean="0">
                <a:solidFill>
                  <a:schemeClr val="bg1"/>
                </a:solidFill>
              </a:rPr>
              <a:t>.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914400" y="0"/>
            <a:ext cx="5269992" cy="990600"/>
          </a:xfrm>
        </p:spPr>
        <p:txBody>
          <a:bodyPr/>
          <a:lstStyle/>
          <a:p>
            <a:r>
              <a:rPr lang="ru-RU" b="1" dirty="0" smtClean="0"/>
              <a:t>Анимационные эффекты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066800" y="990600"/>
            <a:ext cx="8077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-Необходимо использовать возможности компьютерной анимации для представления информации на слайде.</a:t>
            </a:r>
            <a:endParaRPr lang="ru-RU" sz="20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066800" y="2438400"/>
            <a:ext cx="8077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-Не стоит злоупотреблять различными анимационными эффектами, они не должны отвлекать внимание от содержания на слайде</a:t>
            </a:r>
            <a:endParaRPr lang="ru-RU" sz="2000" b="1" dirty="0"/>
          </a:p>
        </p:txBody>
      </p:sp>
      <p:pic>
        <p:nvPicPr>
          <p:cNvPr id="5" name="Рисунок 4" descr="52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0" y="3200400"/>
            <a:ext cx="3219450" cy="3219450"/>
          </a:xfrm>
          <a:prstGeom prst="rect">
            <a:avLst/>
          </a:prstGeom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2.Представление информации.</a:t>
            </a:r>
            <a:endParaRPr lang="ru-RU" b="1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1066800" y="1143000"/>
            <a:ext cx="8077200" cy="2362200"/>
          </a:xfrm>
        </p:spPr>
        <p:txBody>
          <a:bodyPr/>
          <a:lstStyle/>
          <a:p>
            <a:r>
              <a:rPr lang="ru-RU" sz="2000" b="1" dirty="0" smtClean="0"/>
              <a:t>Содержание информации.</a:t>
            </a:r>
          </a:p>
          <a:p>
            <a:r>
              <a:rPr lang="ru-RU" sz="2000" b="1" dirty="0" smtClean="0"/>
              <a:t>Расположение информации на странице.</a:t>
            </a:r>
          </a:p>
          <a:p>
            <a:r>
              <a:rPr lang="ru-RU" sz="2000" b="1" dirty="0" smtClean="0"/>
              <a:t>Шрифты</a:t>
            </a:r>
            <a:r>
              <a:rPr lang="ru-RU" b="1" dirty="0" smtClean="0"/>
              <a:t>.</a:t>
            </a:r>
            <a:endParaRPr lang="ru-RU" b="1" dirty="0"/>
          </a:p>
        </p:txBody>
      </p:sp>
      <p:graphicFrame>
        <p:nvGraphicFramePr>
          <p:cNvPr id="11" name="Схема 10"/>
          <p:cNvGraphicFramePr/>
          <p:nvPr/>
        </p:nvGraphicFramePr>
        <p:xfrm>
          <a:off x="1600200" y="25908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943</TotalTime>
  <Words>418</Words>
  <PresentationFormat>Экран (4:3)</PresentationFormat>
  <Paragraphs>71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Требования к оформлению мультимедийных академических презентаций.</vt:lpstr>
      <vt:lpstr>Введение:</vt:lpstr>
      <vt:lpstr>Задачи:</vt:lpstr>
      <vt:lpstr>План требований к оформлению  мультимедийных академических презентаций.</vt:lpstr>
      <vt:lpstr>1.  Оформление слайдов.</vt:lpstr>
      <vt:lpstr>Слайд 6</vt:lpstr>
      <vt:lpstr>Слайд 7</vt:lpstr>
      <vt:lpstr>Слайд 8</vt:lpstr>
      <vt:lpstr>2.Представление информации.</vt:lpstr>
      <vt:lpstr>Слайд 10</vt:lpstr>
      <vt:lpstr>Слайд 11</vt:lpstr>
      <vt:lpstr>Слайд 12</vt:lpstr>
      <vt:lpstr>Заключение: </vt:lpstr>
      <vt:lpstr>И С Т О Ч Н И К : I N T E L ®    О Б У Ч Е Н И Е  Д Л Я  Б У Д У Щ Е Г О при   поддержке Microsoft ©2003 Intel   Corporation. Критерии оценки   для PowerPoint презентации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леново</dc:creator>
  <cp:lastModifiedBy>леново</cp:lastModifiedBy>
  <cp:revision>31</cp:revision>
  <dcterms:created xsi:type="dcterms:W3CDTF">2015-09-09T19:40:03Z</dcterms:created>
  <dcterms:modified xsi:type="dcterms:W3CDTF">2015-09-16T16:45:30Z</dcterms:modified>
</cp:coreProperties>
</file>