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BC1246B-8894-43E9-B815-D7CC65652F69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E7B531A-8A8C-4E14-9789-58C43DC45FBA}" type="datetimeFigureOut">
              <a:rPr lang="ru-RU" smtClean="0"/>
              <a:t>08.07.2014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Презентация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пример простой презентации из трех слайдов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9833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Второй слайд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Здесь текст второго слайда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83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Третий слайд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Презентация закончилась. 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579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</TotalTime>
  <Words>22</Words>
  <Application>Microsoft Office PowerPoint</Application>
  <PresentationFormat>Экран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Соседство</vt:lpstr>
      <vt:lpstr>Презентация</vt:lpstr>
      <vt:lpstr>Второй слайд</vt:lpstr>
      <vt:lpstr>Третий слайд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</dc:title>
  <dc:creator>Alexey</dc:creator>
  <cp:lastModifiedBy>Alexey</cp:lastModifiedBy>
  <cp:revision>1</cp:revision>
  <dcterms:created xsi:type="dcterms:W3CDTF">2014-07-07T20:13:28Z</dcterms:created>
  <dcterms:modified xsi:type="dcterms:W3CDTF">2014-07-07T20:18:29Z</dcterms:modified>
</cp:coreProperties>
</file>