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41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22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32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37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75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201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10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85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0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80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01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089F6-F1D6-41ED-9469-25BF3F58D142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CFBC5-DE54-485D-9743-8D94675C69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60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Презентация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2035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Сергеев Алексей Николаевич</dc:creator>
  <cp:lastModifiedBy>Сергеев Алексей Николаевич</cp:lastModifiedBy>
  <cp:revision>1</cp:revision>
  <dcterms:created xsi:type="dcterms:W3CDTF">2013-02-28T05:42:27Z</dcterms:created>
  <dcterms:modified xsi:type="dcterms:W3CDTF">2013-02-28T05:42:46Z</dcterms:modified>
</cp:coreProperties>
</file>