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1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221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32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70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5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0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0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858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30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809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19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089F6-F1D6-41ED-9469-25BF3F58D142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CFBC5-DE54-485D-9743-8D94675C69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6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Презентация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03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Сергеев Алексей Николаевич</dc:creator>
  <cp:lastModifiedBy>Сергеев Алексей Николаевич</cp:lastModifiedBy>
  <cp:revision>1</cp:revision>
  <dcterms:created xsi:type="dcterms:W3CDTF">2013-02-28T05:42:27Z</dcterms:created>
  <dcterms:modified xsi:type="dcterms:W3CDTF">2013-02-28T05:42:46Z</dcterms:modified>
</cp:coreProperties>
</file>