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318" r:id="rId3"/>
    <p:sldId id="277" r:id="rId4"/>
    <p:sldId id="288" r:id="rId5"/>
    <p:sldId id="290" r:id="rId6"/>
    <p:sldId id="291" r:id="rId7"/>
    <p:sldId id="292" r:id="rId8"/>
    <p:sldId id="293" r:id="rId9"/>
    <p:sldId id="294" r:id="rId10"/>
    <p:sldId id="317" r:id="rId11"/>
    <p:sldId id="295" r:id="rId12"/>
    <p:sldId id="296" r:id="rId13"/>
    <p:sldId id="297" r:id="rId14"/>
    <p:sldId id="298" r:id="rId15"/>
    <p:sldId id="299" r:id="rId16"/>
    <p:sldId id="306" r:id="rId17"/>
    <p:sldId id="307" r:id="rId18"/>
    <p:sldId id="308" r:id="rId19"/>
    <p:sldId id="300" r:id="rId20"/>
    <p:sldId id="309" r:id="rId21"/>
    <p:sldId id="310" r:id="rId22"/>
    <p:sldId id="311" r:id="rId23"/>
    <p:sldId id="312" r:id="rId24"/>
    <p:sldId id="313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3FF82"/>
    <a:srgbClr val="FF0066"/>
    <a:srgbClr val="66FF99"/>
    <a:srgbClr val="FF3399"/>
    <a:srgbClr val="00FFFF"/>
    <a:srgbClr val="FF0000"/>
    <a:srgbClr val="FFCD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2" autoAdjust="0"/>
    <p:restoredTop sz="92500" autoAdjust="0"/>
  </p:normalViewPr>
  <p:slideViewPr>
    <p:cSldViewPr>
      <p:cViewPr varScale="1">
        <p:scale>
          <a:sx n="81" d="100"/>
          <a:sy n="81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B81445-31DB-46E2-8CB9-B5E78B91991F}" type="datetimeFigureOut">
              <a:rPr lang="ru-RU"/>
              <a:pPr>
                <a:defRPr/>
              </a:pPr>
              <a:t>07.07.2014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BFC5E68-28C6-473D-BF60-DC16A3C77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C5E68-28C6-473D-BF60-DC16A3C77AD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BC06F-0287-4DC5-A42A-8E243604B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FF9E-48E8-4815-9340-632A009CB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A477-46E3-423F-BABA-0AFB1968F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A844A-4B5D-4F73-96BA-7001CAD66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9D9E-D3C0-4EB8-99AA-9DE65DC35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2E08-4E4C-4034-A125-073EFDE49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34AB-5447-42BF-B3AE-63197C3AA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4562-F53B-444D-BCA1-D6429CCD5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2CC6D-6E71-4872-9189-42937ACA9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5112-9086-4BEA-95D1-6D08BA13A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DAE2-7043-48BE-A64A-A33B1CCF8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F071D-F90C-4872-B988-FF5FECDEA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C22A28-A6ED-40E2-A2E2-FB8F509CD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oleObject" Target="../embeddings/oleObject9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2.xml"/><Relationship Id="rId18" Type="http://schemas.openxmlformats.org/officeDocument/2006/relationships/slide" Target="slide16.xml"/><Relationship Id="rId26" Type="http://schemas.openxmlformats.org/officeDocument/2006/relationships/slide" Target="slide19.xml"/><Relationship Id="rId3" Type="http://schemas.openxmlformats.org/officeDocument/2006/relationships/notesSlide" Target="../notesSlides/notesSlide1.xml"/><Relationship Id="rId21" Type="http://schemas.openxmlformats.org/officeDocument/2006/relationships/slide" Target="slide23.xml"/><Relationship Id="rId7" Type="http://schemas.openxmlformats.org/officeDocument/2006/relationships/oleObject" Target="../embeddings/oleObject20.bin"/><Relationship Id="rId12" Type="http://schemas.openxmlformats.org/officeDocument/2006/relationships/slide" Target="slide5.xml"/><Relationship Id="rId17" Type="http://schemas.openxmlformats.org/officeDocument/2006/relationships/slide" Target="slide13.xml"/><Relationship Id="rId25" Type="http://schemas.openxmlformats.org/officeDocument/2006/relationships/slide" Target="slide9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slide" Target="slide8.xml"/><Relationship Id="rId24" Type="http://schemas.openxmlformats.org/officeDocument/2006/relationships/slide" Target="slide21.xml"/><Relationship Id="rId5" Type="http://schemas.openxmlformats.org/officeDocument/2006/relationships/oleObject" Target="../embeddings/oleObject18.bin"/><Relationship Id="rId15" Type="http://schemas.openxmlformats.org/officeDocument/2006/relationships/slide" Target="slide11.xml"/><Relationship Id="rId23" Type="http://schemas.openxmlformats.org/officeDocument/2006/relationships/slide" Target="slide24.xml"/><Relationship Id="rId28" Type="http://schemas.openxmlformats.org/officeDocument/2006/relationships/slide" Target="slide25.xml"/><Relationship Id="rId10" Type="http://schemas.openxmlformats.org/officeDocument/2006/relationships/slide" Target="slide4.xml"/><Relationship Id="rId19" Type="http://schemas.openxmlformats.org/officeDocument/2006/relationships/slide" Target="slide18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4.xml"/><Relationship Id="rId22" Type="http://schemas.openxmlformats.org/officeDocument/2006/relationships/slide" Target="slide20.xml"/><Relationship Id="rId27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0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026" name="Document" r:id="rId4" imgW="1298520" imgH="1300680" progId="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027" name="Document" r:id="rId5" imgW="1298520" imgH="1300680" progId="">
              <p:embed/>
            </p:oleObj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028" name="Document" r:id="rId6" imgW="1298520" imgH="1300680" progId="">
              <p:embed/>
            </p:oleObj>
          </a:graphicData>
        </a:graphic>
      </p:graphicFrame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029" name="Document" r:id="rId7" imgW="1298520" imgH="1300680" progId="">
              <p:embed/>
            </p:oleObj>
          </a:graphicData>
        </a:graphic>
      </p:graphicFrame>
      <p:pic>
        <p:nvPicPr>
          <p:cNvPr id="19464" name="Picture 7" descr="C:\Users\Admin\Desktop\Метод. неделя\математический квн\своя игра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4221163"/>
            <a:ext cx="249396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411629"/>
            <a:ext cx="5630067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Формулы         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вокруг нас</a:t>
            </a:r>
          </a:p>
        </p:txBody>
      </p:sp>
      <p:sp>
        <p:nvSpPr>
          <p:cNvPr id="1043" name="TextBox 9"/>
          <p:cNvSpPr txBox="1"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>
                <a:latin typeface="Arial" charset="0"/>
              </a:rPr>
              <a:t>Максимов Дмитрий</a:t>
            </a:r>
          </a:p>
          <a:p>
            <a:pPr algn="just"/>
            <a:r>
              <a:rPr lang="ru-RU" sz="1800" b="1">
                <a:latin typeface="Arial" charset="0"/>
              </a:rPr>
              <a:t>МИБ-11</a:t>
            </a:r>
          </a:p>
        </p:txBody>
      </p:sp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7839075" y="2997200"/>
          <a:ext cx="1304925" cy="1304925"/>
        </p:xfrm>
        <a:graphic>
          <a:graphicData uri="http://schemas.openxmlformats.org/presentationml/2006/ole">
            <p:oleObj spid="_x0000_s1030" name="Document" r:id="rId9" imgW="1298520" imgH="1300680" progId="">
              <p:embed/>
            </p:oleObj>
          </a:graphicData>
        </a:graphic>
      </p:graphicFrame>
      <p:graphicFrame>
        <p:nvGraphicFramePr>
          <p:cNvPr id="1031" name="Object 9"/>
          <p:cNvGraphicFramePr>
            <a:graphicFrameLocks noChangeAspect="1"/>
          </p:cNvGraphicFramePr>
          <p:nvPr/>
        </p:nvGraphicFramePr>
        <p:xfrm>
          <a:off x="7164388" y="3068638"/>
          <a:ext cx="800100" cy="800100"/>
        </p:xfrm>
        <a:graphic>
          <a:graphicData uri="http://schemas.openxmlformats.org/presentationml/2006/ole">
            <p:oleObj spid="_x0000_s1031" name="Document" r:id="rId10" imgW="1298520" imgH="1300680" progId="">
              <p:embed/>
            </p:oleObj>
          </a:graphicData>
        </a:graphic>
      </p:graphicFrame>
      <p:graphicFrame>
        <p:nvGraphicFramePr>
          <p:cNvPr id="1032" name="Object 10"/>
          <p:cNvGraphicFramePr>
            <a:graphicFrameLocks noChangeAspect="1"/>
          </p:cNvGraphicFramePr>
          <p:nvPr/>
        </p:nvGraphicFramePr>
        <p:xfrm>
          <a:off x="6300788" y="3068638"/>
          <a:ext cx="655637" cy="655637"/>
        </p:xfrm>
        <a:graphic>
          <a:graphicData uri="http://schemas.openxmlformats.org/presentationml/2006/ole">
            <p:oleObj spid="_x0000_s1032" name="Document" r:id="rId11" imgW="1298520" imgH="1300680" progId="">
              <p:embed/>
            </p:oleObj>
          </a:graphicData>
        </a:graphic>
      </p:graphicFrame>
      <p:graphicFrame>
        <p:nvGraphicFramePr>
          <p:cNvPr id="1033" name="Object 11"/>
          <p:cNvGraphicFramePr>
            <a:graphicFrameLocks noChangeAspect="1"/>
          </p:cNvGraphicFramePr>
          <p:nvPr/>
        </p:nvGraphicFramePr>
        <p:xfrm>
          <a:off x="5651500" y="3141663"/>
          <a:ext cx="439738" cy="439737"/>
        </p:xfrm>
        <a:graphic>
          <a:graphicData uri="http://schemas.openxmlformats.org/presentationml/2006/ole">
            <p:oleObj spid="_x0000_s1033" name="Document" r:id="rId12" imgW="1298520" imgH="1300680" progId="">
              <p:embed/>
            </p:oleObj>
          </a:graphicData>
        </a:graphic>
      </p:graphicFrame>
      <p:graphicFrame>
        <p:nvGraphicFramePr>
          <p:cNvPr id="1034" name="Object 12"/>
          <p:cNvGraphicFramePr>
            <a:graphicFrameLocks noChangeAspect="1"/>
          </p:cNvGraphicFramePr>
          <p:nvPr/>
        </p:nvGraphicFramePr>
        <p:xfrm>
          <a:off x="5148263" y="3213100"/>
          <a:ext cx="296862" cy="296863"/>
        </p:xfrm>
        <a:graphic>
          <a:graphicData uri="http://schemas.openxmlformats.org/presentationml/2006/ole">
            <p:oleObj spid="_x0000_s1034" name="Document" r:id="rId13" imgW="1298520" imgH="1300680" progId="">
              <p:embed/>
            </p:oleObj>
          </a:graphicData>
        </a:graphic>
      </p:graphicFrame>
      <p:graphicFrame>
        <p:nvGraphicFramePr>
          <p:cNvPr id="1035" name="Object 13"/>
          <p:cNvGraphicFramePr>
            <a:graphicFrameLocks noChangeAspect="1"/>
          </p:cNvGraphicFramePr>
          <p:nvPr/>
        </p:nvGraphicFramePr>
        <p:xfrm>
          <a:off x="4643438" y="3357563"/>
          <a:ext cx="225425" cy="225425"/>
        </p:xfrm>
        <a:graphic>
          <a:graphicData uri="http://schemas.openxmlformats.org/presentationml/2006/ole">
            <p:oleObj spid="_x0000_s1035" name="Document" r:id="rId14" imgW="1298520" imgH="1300680" progId="">
              <p:embed/>
            </p:oleObj>
          </a:graphicData>
        </a:graphic>
      </p:graphicFrame>
      <p:graphicFrame>
        <p:nvGraphicFramePr>
          <p:cNvPr id="1036" name="Object 14"/>
          <p:cNvGraphicFramePr>
            <a:graphicFrameLocks noChangeAspect="1"/>
          </p:cNvGraphicFramePr>
          <p:nvPr/>
        </p:nvGraphicFramePr>
        <p:xfrm>
          <a:off x="4211638" y="3429000"/>
          <a:ext cx="225425" cy="225425"/>
        </p:xfrm>
        <a:graphic>
          <a:graphicData uri="http://schemas.openxmlformats.org/presentationml/2006/ole">
            <p:oleObj spid="_x0000_s1036" name="Document" r:id="rId15" imgW="1298520" imgH="1300680" progId="">
              <p:embed/>
            </p:oleObj>
          </a:graphicData>
        </a:graphic>
      </p:graphicFrame>
      <p:graphicFrame>
        <p:nvGraphicFramePr>
          <p:cNvPr id="1037" name="Object 15"/>
          <p:cNvGraphicFramePr>
            <a:graphicFrameLocks noChangeAspect="1"/>
          </p:cNvGraphicFramePr>
          <p:nvPr/>
        </p:nvGraphicFramePr>
        <p:xfrm>
          <a:off x="3708400" y="3573463"/>
          <a:ext cx="225425" cy="225425"/>
        </p:xfrm>
        <a:graphic>
          <a:graphicData uri="http://schemas.openxmlformats.org/presentationml/2006/ole">
            <p:oleObj spid="_x0000_s1037" name="Document" r:id="rId16" imgW="1298520" imgH="1300680" progId="">
              <p:embed/>
            </p:oleObj>
          </a:graphicData>
        </a:graphic>
      </p:graphicFrame>
      <p:graphicFrame>
        <p:nvGraphicFramePr>
          <p:cNvPr id="1038" name="Object 16"/>
          <p:cNvGraphicFramePr>
            <a:graphicFrameLocks noChangeAspect="1"/>
          </p:cNvGraphicFramePr>
          <p:nvPr/>
        </p:nvGraphicFramePr>
        <p:xfrm>
          <a:off x="3276600" y="3716338"/>
          <a:ext cx="225425" cy="225425"/>
        </p:xfrm>
        <a:graphic>
          <a:graphicData uri="http://schemas.openxmlformats.org/presentationml/2006/ole">
            <p:oleObj spid="_x0000_s1038" name="Document" r:id="rId1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0242" name="Document" r:id="rId4" imgW="1298520" imgH="1300680" progId="">
              <p:embed/>
            </p:oleObj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0243" name="Document" r:id="rId5" imgW="1298520" imgH="1300680" progId="">
              <p:embed/>
            </p:oleObj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0244" name="Document" r:id="rId6" imgW="1298520" imgH="1300680" progId="">
              <p:embed/>
            </p:oleObj>
          </a:graphicData>
        </a:graphic>
      </p:graphicFrame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0245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5219700" y="17732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916238" y="1773238"/>
            <a:ext cx="1871662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563938" y="25654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795963" y="25654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285720" y="4286256"/>
            <a:ext cx="86407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9x</a:t>
            </a:r>
            <a:r>
              <a:rPr lang="ru-RU" sz="3600" b="1" baseline="30000" dirty="0"/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6xa +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ru-RU" sz="3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829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1266" name="Document" r:id="rId4" imgW="1298520" imgH="1300680" progId="">
              <p:embed/>
            </p:oleObj>
          </a:graphicData>
        </a:graphic>
      </p:graphicFrame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1267" name="Document" r:id="rId5" imgW="1298520" imgH="1300680" progId="">
              <p:embed/>
            </p:oleObj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1268" name="Document" r:id="rId6" imgW="1298520" imgH="1300680" progId="">
              <p:embed/>
            </p:oleObj>
          </a:graphicData>
        </a:graphic>
      </p:graphicFrame>
      <p:graphicFrame>
        <p:nvGraphicFramePr>
          <p:cNvPr id="11269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1269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5507038" y="1700213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3203575" y="1700213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851275" y="2492375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795963" y="2203450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6443663" y="2203450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795963" y="2779713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6443663" y="2779713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6156325" y="2492375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214282" y="4357694"/>
            <a:ext cx="8424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600" baseline="30000" dirty="0" smtClean="0"/>
              <a:t>6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+ 128b</a:t>
            </a:r>
            <a:r>
              <a:rPr lang="en-US" sz="3600" baseline="30000" dirty="0" smtClean="0"/>
              <a:t>6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285" name="Object 21"/>
          <p:cNvGraphicFramePr>
            <a:graphicFrameLocks noChangeAspect="1"/>
          </p:cNvGraphicFramePr>
          <p:nvPr/>
        </p:nvGraphicFramePr>
        <p:xfrm>
          <a:off x="4527550" y="3333750"/>
          <a:ext cx="88900" cy="190500"/>
        </p:xfrm>
        <a:graphic>
          <a:graphicData uri="http://schemas.openxmlformats.org/presentationml/2006/ole">
            <p:oleObj spid="_x0000_s11285" name="Формула" r:id="rId9" imgW="88560" imgH="190440" progId="Equation.3">
              <p:embed/>
            </p:oleObj>
          </a:graphicData>
        </a:graphic>
      </p:graphicFrame>
      <p:graphicFrame>
        <p:nvGraphicFramePr>
          <p:cNvPr id="11286" name="Object 22"/>
          <p:cNvGraphicFramePr>
            <a:graphicFrameLocks noChangeAspect="1"/>
          </p:cNvGraphicFramePr>
          <p:nvPr/>
        </p:nvGraphicFramePr>
        <p:xfrm>
          <a:off x="4527550" y="3333750"/>
          <a:ext cx="88900" cy="190500"/>
        </p:xfrm>
        <a:graphic>
          <a:graphicData uri="http://schemas.openxmlformats.org/presentationml/2006/ole">
            <p:oleObj spid="_x0000_s11286" name="Формула" r:id="rId10" imgW="88560" imgH="190440" progId="Equation.3">
              <p:embed/>
            </p:oleObj>
          </a:graphicData>
        </a:graphic>
      </p:graphicFrame>
      <p:graphicFrame>
        <p:nvGraphicFramePr>
          <p:cNvPr id="11287" name="Object 23"/>
          <p:cNvGraphicFramePr>
            <a:graphicFrameLocks noChangeAspect="1"/>
          </p:cNvGraphicFramePr>
          <p:nvPr/>
        </p:nvGraphicFramePr>
        <p:xfrm>
          <a:off x="4527550" y="3333750"/>
          <a:ext cx="88900" cy="190500"/>
        </p:xfrm>
        <a:graphic>
          <a:graphicData uri="http://schemas.openxmlformats.org/presentationml/2006/ole">
            <p:oleObj spid="_x0000_s11287" name="Формула" r:id="rId11" imgW="88560" imgH="190440" progId="Equation.3">
              <p:embed/>
            </p:oleObj>
          </a:graphicData>
        </a:graphic>
      </p:graphicFrame>
      <p:graphicFrame>
        <p:nvGraphicFramePr>
          <p:cNvPr id="11288" name="Object 24"/>
          <p:cNvGraphicFramePr>
            <a:graphicFrameLocks noChangeAspect="1"/>
          </p:cNvGraphicFramePr>
          <p:nvPr/>
        </p:nvGraphicFramePr>
        <p:xfrm>
          <a:off x="4527550" y="3333750"/>
          <a:ext cx="88900" cy="190500"/>
        </p:xfrm>
        <a:graphic>
          <a:graphicData uri="http://schemas.openxmlformats.org/presentationml/2006/ole">
            <p:oleObj spid="_x0000_s11288" name="Формула" r:id="rId12" imgW="8856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76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2290" name="Document" r:id="rId4" imgW="1298520" imgH="1300680" progId="">
              <p:embed/>
            </p:oleObj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2291" name="Document" r:id="rId5" imgW="1298520" imgH="1300680" progId="">
              <p:embed/>
            </p:oleObj>
          </a:graphicData>
        </a:graphic>
      </p:graphicFrame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2292" name="Document" r:id="rId6" imgW="1298520" imgH="1300680" progId="">
              <p:embed/>
            </p:oleObj>
          </a:graphicData>
        </a:graphic>
      </p:graphicFrame>
      <p:graphicFrame>
        <p:nvGraphicFramePr>
          <p:cNvPr id="12293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2293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5867400" y="1484313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3563938" y="1484313"/>
            <a:ext cx="1871662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924300" y="2132013"/>
            <a:ext cx="287338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300788" y="2276475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6804025" y="2276475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4572000" y="2636838"/>
            <a:ext cx="287338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924300" y="2636838"/>
            <a:ext cx="287338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4572000" y="2132013"/>
            <a:ext cx="287338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0" y="2997200"/>
            <a:ext cx="9144000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2a</a:t>
            </a:r>
            <a:r>
              <a:rPr lang="ru-RU" sz="3600" baseline="30000" dirty="0"/>
              <a:t>2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2ac + c</a:t>
            </a:r>
            <a:r>
              <a:rPr lang="ru-RU" sz="3600" baseline="30000" dirty="0"/>
              <a:t>2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86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3314" name="Document" r:id="rId4" imgW="1298520" imgH="1300680" progId="">
              <p:embed/>
            </p:oleObj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3315" name="Document" r:id="rId5" imgW="1298520" imgH="1300680" progId="">
              <p:embed/>
            </p:oleObj>
          </a:graphicData>
        </a:graphic>
      </p:graphicFrame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3316" name="Document" r:id="rId6" imgW="1298520" imgH="1300680" progId="">
              <p:embed/>
            </p:oleObj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3317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5291138" y="17732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987675" y="1773238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275013" y="25654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940425" y="2636838"/>
            <a:ext cx="287338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3851275" y="25654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6299200" y="2925763"/>
            <a:ext cx="288925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5580063" y="29257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5580063" y="23495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6299200" y="23495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0" y="4214818"/>
            <a:ext cx="8353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(3a – 5b)(9a</a:t>
            </a:r>
            <a:r>
              <a:rPr lang="ru-RU" sz="2800" baseline="30000" dirty="0"/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+ 15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+ 25b</a:t>
            </a:r>
            <a:r>
              <a:rPr lang="ru-RU" sz="2800" baseline="30000" dirty="0"/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     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7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4338" name="Document" r:id="rId4" imgW="1298520" imgH="1300680" progId="">
              <p:embed/>
            </p:oleObj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4339" name="Document" r:id="rId5" imgW="1298520" imgH="1300680" progId="">
              <p:embed/>
            </p:oleObj>
          </a:graphicData>
        </a:graphic>
      </p:graphicFrame>
      <p:graphicFrame>
        <p:nvGraphicFramePr>
          <p:cNvPr id="14340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4340" name="Document" r:id="rId6" imgW="1298520" imgH="1300680" progId="">
              <p:embed/>
            </p:oleObj>
          </a:graphicData>
        </a:graphic>
      </p:graphicFrame>
      <p:graphicFrame>
        <p:nvGraphicFramePr>
          <p:cNvPr id="14341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4341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4859338" y="19891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555875" y="1989138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2700338" y="25654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219700" y="27813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5724525" y="2781300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35639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1321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27003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3563938" y="25654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3132138" y="25654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28596" y="4572008"/>
            <a:ext cx="8208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a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5a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 + 10 a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10a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+ 5ab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b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7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5362" name="Document" r:id="rId4" imgW="1298520" imgH="1300680" progId="">
              <p:embed/>
            </p:oleObj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5363" name="Document" r:id="rId5" imgW="1298520" imgH="1300680" progId="">
              <p:embed/>
            </p:oleObj>
          </a:graphicData>
        </a:graphic>
      </p:graphicFrame>
      <p:graphicFrame>
        <p:nvGraphicFramePr>
          <p:cNvPr id="15364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5364" name="Document" r:id="rId6" imgW="1298520" imgH="1300680" progId="">
              <p:embed/>
            </p:oleObj>
          </a:graphicData>
        </a:graphic>
      </p:graphicFrame>
      <p:graphicFrame>
        <p:nvGraphicFramePr>
          <p:cNvPr id="15365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5365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4859338" y="19891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555875" y="1989138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2700338" y="2492375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435600" y="2852738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5003800" y="2492375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867400" y="32131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5639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3132138" y="2852738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00034" y="4500570"/>
            <a:ext cx="8208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2800" baseline="30000" dirty="0"/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4x + 4)(x</a:t>
            </a:r>
            <a:r>
              <a:rPr lang="en-US" sz="2800" baseline="30000" dirty="0"/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+ 4x + 4)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317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6386" name="Document" r:id="rId4" imgW="1298520" imgH="1300680" progId="">
              <p:embed/>
            </p:oleObj>
          </a:graphicData>
        </a:graphic>
      </p:graphicFrame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6387" name="Document" r:id="rId5" imgW="1298520" imgH="1300680" progId="">
              <p:embed/>
            </p:oleObj>
          </a:graphicData>
        </a:graphic>
      </p:graphicFrame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6388" name="Document" r:id="rId6" imgW="1298520" imgH="1300680" progId="">
              <p:embed/>
            </p:oleObj>
          </a:graphicData>
        </a:graphic>
      </p:graphicFrame>
      <p:graphicFrame>
        <p:nvGraphicFramePr>
          <p:cNvPr id="16389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6389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5722938" y="1628775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3419475" y="1628775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563938" y="2132013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011863" y="2636838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733256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6011863" y="2205038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6588125" y="2636838"/>
            <a:ext cx="287338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4427538" y="27813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3995738" y="2492375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6588125" y="2205038"/>
            <a:ext cx="287338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2643174" y="4357694"/>
            <a:ext cx="55721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(c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1)(c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+ 1)(c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+ 1)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27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7410" name="Document" r:id="rId4" imgW="1298520" imgH="1300680" progId="">
              <p:embed/>
            </p:oleObj>
          </a:graphicData>
        </a:graphic>
      </p:graphicFrame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7411" name="Document" r:id="rId5" imgW="1298520" imgH="1300680" progId="">
              <p:embed/>
            </p:oleObj>
          </a:graphicData>
        </a:graphic>
      </p:graphicFrame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7412" name="Document" r:id="rId6" imgW="1298520" imgH="1300680" progId="">
              <p:embed/>
            </p:oleObj>
          </a:graphicData>
        </a:graphic>
      </p:graphicFrame>
      <p:graphicFrame>
        <p:nvGraphicFramePr>
          <p:cNvPr id="17413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7413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4859338" y="19891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555875" y="1989138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2700338" y="25654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27003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5148263" y="25654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867400" y="3141663"/>
            <a:ext cx="288925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5639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3132138" y="2852738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5508625" y="2852738"/>
            <a:ext cx="287338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3563938" y="25654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2786050" y="4429132"/>
            <a:ext cx="3136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((x – 2)(x+2))</a:t>
            </a:r>
            <a:r>
              <a:rPr lang="en-US" sz="3200" baseline="30000" dirty="0"/>
              <a:t> 2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38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8434" name="Document" r:id="rId4" imgW="1298520" imgH="1300680" progId="">
              <p:embed/>
            </p:oleObj>
          </a:graphicData>
        </a:graphic>
      </p:graphicFrame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8435" name="Document" r:id="rId5" imgW="1298520" imgH="1300680" progId="">
              <p:embed/>
            </p:oleObj>
          </a:graphicData>
        </a:graphic>
      </p:graphicFrame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8436" name="Document" r:id="rId6" imgW="1298520" imgH="1300680" progId="">
              <p:embed/>
            </p:oleObj>
          </a:graphicData>
        </a:graphic>
      </p:graphicFrame>
      <p:graphicFrame>
        <p:nvGraphicFramePr>
          <p:cNvPr id="18437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8437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4859338" y="19891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555875" y="1989138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2916238" y="25654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148263" y="29972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5148263" y="25654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724525" y="2997200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419475" y="3068638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2916238" y="3068638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5724525" y="2565400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3419475" y="25654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1857356" y="4286256"/>
            <a:ext cx="53895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(2x + 3)</a:t>
            </a:r>
            <a:r>
              <a:rPr lang="en-US" sz="3200" baseline="30000" dirty="0"/>
              <a:t> 2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4(x – 1)(x + 1)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48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9458" name="Document" r:id="rId4" imgW="1298520" imgH="1300680" progId="">
              <p:embed/>
            </p:oleObj>
          </a:graphicData>
        </a:graphic>
      </p:graphicFrame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9459" name="Document" r:id="rId5" imgW="1298520" imgH="1300680" progId="">
              <p:embed/>
            </p:oleObj>
          </a:graphicData>
        </a:graphic>
      </p:graphicFrame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9460" name="Document" r:id="rId6" imgW="1298520" imgH="1300680" progId="">
              <p:embed/>
            </p:oleObj>
          </a:graphicData>
        </a:graphic>
      </p:graphicFrame>
      <p:graphicFrame>
        <p:nvGraphicFramePr>
          <p:cNvPr id="19461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9461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4859338" y="19891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555875" y="1989138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203575" y="27813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148263" y="2852738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5795963" y="32131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148263" y="32131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5148263" y="2492375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5795963" y="2492375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5795963" y="2852738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3357554" y="4286256"/>
            <a:ext cx="23177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(2xy – 1)</a:t>
            </a:r>
            <a:r>
              <a:rPr lang="en-US" sz="3200" baseline="30000" dirty="0"/>
              <a:t> 2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8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050" name="Document" r:id="rId4" imgW="1298520" imgH="1300680" progId="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051" name="Document" r:id="rId5" imgW="1298520" imgH="1300680" progId="">
              <p:embed/>
            </p:oleObj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052" name="Document" r:id="rId6" imgW="1298520" imgH="1300680" progId="">
              <p:embed/>
            </p:oleObj>
          </a:graphicData>
        </a:graphic>
      </p:graphicFrame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053" name="Document" r:id="rId7" imgW="1298520" imgH="130068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43213" y="260350"/>
            <a:ext cx="48974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</a:t>
            </a:r>
          </a:p>
        </p:txBody>
      </p:sp>
      <p:sp>
        <p:nvSpPr>
          <p:cNvPr id="2056" name="TextBox 2"/>
          <p:cNvSpPr txBox="1">
            <a:spLocks noChangeArrowheads="1"/>
          </p:cNvSpPr>
          <p:nvPr/>
        </p:nvSpPr>
        <p:spPr bwMode="auto">
          <a:xfrm>
            <a:off x="0" y="1628775"/>
            <a:ext cx="91440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/>
              <a:t>                           Игра напоминает телевизионную </a:t>
            </a:r>
          </a:p>
          <a:p>
            <a:pPr algn="ctr"/>
            <a:r>
              <a:rPr lang="ru-RU" sz="2600"/>
              <a:t>              игру «Своя игра». Вопросы распределены по </a:t>
            </a:r>
          </a:p>
          <a:p>
            <a:pPr algn="ctr"/>
            <a:r>
              <a:rPr lang="ru-RU" sz="2600"/>
              <a:t>           категориям сложности: от более простых </a:t>
            </a:r>
          </a:p>
          <a:p>
            <a:pPr algn="ctr"/>
            <a:r>
              <a:rPr lang="ru-RU" sz="2600"/>
              <a:t>    (стоимость от 2 до 5 баллов) к более сложным   </a:t>
            </a:r>
          </a:p>
          <a:p>
            <a:pPr algn="ctr"/>
            <a:r>
              <a:rPr lang="ru-RU" sz="2600"/>
              <a:t>       (стоимость от 9 до 12 баллов). Каждый участник (или команда) выбирают категорию и номер вопроса. </a:t>
            </a:r>
          </a:p>
          <a:p>
            <a:pPr algn="ctr"/>
            <a:r>
              <a:rPr lang="ru-RU" sz="2600"/>
              <a:t>На слайде появляются двигающиеся кубики, которые показывают сколько баллов можно получить за правильный ответ к задаче. </a:t>
            </a:r>
          </a:p>
          <a:p>
            <a:pPr algn="ctr"/>
            <a:r>
              <a:rPr lang="ru-RU" sz="2600"/>
              <a:t>По кнопке, расположенной внизу слева происходит возврат к слайду с выбором вопроса.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0482" name="Document" r:id="rId4" imgW="1298520" imgH="1300680" progId="">
              <p:embed/>
            </p:oleObj>
          </a:graphicData>
        </a:graphic>
      </p:graphicFrame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0483" name="Document" r:id="rId5" imgW="1298520" imgH="1300680" progId="">
              <p:embed/>
            </p:oleObj>
          </a:graphicData>
        </a:graphic>
      </p:graphicFrame>
      <p:graphicFrame>
        <p:nvGraphicFramePr>
          <p:cNvPr id="20484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0484" name="Document" r:id="rId6" imgW="1298520" imgH="1300680" progId="">
              <p:embed/>
            </p:oleObj>
          </a:graphicData>
        </a:graphic>
      </p:graphicFrame>
      <p:graphicFrame>
        <p:nvGraphicFramePr>
          <p:cNvPr id="20485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0485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4859338" y="19891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555875" y="1989138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2771775" y="2565400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076825" y="3141663"/>
            <a:ext cx="287338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5076825" y="2565400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795963" y="3141663"/>
            <a:ext cx="288925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492500" y="3068638"/>
            <a:ext cx="287338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2771775" y="3068638"/>
            <a:ext cx="287338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5795963" y="25654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3492500" y="2565400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5435600" y="2852738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3132138" y="27813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357554" y="4214818"/>
            <a:ext cx="29606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(5z 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+ 2y)</a:t>
            </a:r>
            <a:r>
              <a:rPr lang="en-US" sz="3600" baseline="30000" dirty="0"/>
              <a:t> </a:t>
            </a:r>
            <a:r>
              <a:rPr lang="en-US" sz="3600" baseline="30000" dirty="0" smtClean="0"/>
              <a:t>3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68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2150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1506" name="Document" r:id="rId4" imgW="1298520" imgH="1300680" progId="">
              <p:embed/>
            </p:oleObj>
          </a:graphicData>
        </a:graphic>
      </p:graphicFrame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1507" name="Document" r:id="rId5" imgW="1298520" imgH="1300680" progId="">
              <p:embed/>
            </p:oleObj>
          </a:graphicData>
        </a:graphic>
      </p:graphicFrame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1508" name="Document" r:id="rId6" imgW="1298520" imgH="1300680" progId="">
              <p:embed/>
            </p:oleObj>
          </a:graphicData>
        </a:graphic>
      </p:graphicFrame>
      <p:graphicFrame>
        <p:nvGraphicFramePr>
          <p:cNvPr id="21509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1509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4859338" y="19891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555875" y="1989138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2771775" y="2565400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003800" y="3068638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5003800" y="2492375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867400" y="3068638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492500" y="3068638"/>
            <a:ext cx="287338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2771775" y="3068638"/>
            <a:ext cx="287338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5867400" y="2492375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3492500" y="2565400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5435600" y="2492375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3132138" y="27813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5435600" y="3068638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000364" y="4286256"/>
            <a:ext cx="31003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(10y)</a:t>
            </a:r>
            <a:r>
              <a:rPr lang="en-US" sz="3200" baseline="30000" dirty="0"/>
              <a:t> </a:t>
            </a:r>
            <a:r>
              <a:rPr lang="en-US" sz="3200" baseline="30000" dirty="0" smtClean="0"/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(5x)</a:t>
            </a:r>
            <a:r>
              <a:rPr lang="en-US" sz="3200" baseline="30000" dirty="0"/>
              <a:t> </a:t>
            </a:r>
            <a:r>
              <a:rPr lang="en-US" sz="3200" baseline="30000" dirty="0" smtClean="0"/>
              <a:t>3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79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2530" name="Document" r:id="rId4" imgW="1298520" imgH="1300680" progId="">
              <p:embed/>
            </p:oleObj>
          </a:graphicData>
        </a:graphic>
      </p:graphicFrame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2531" name="Document" r:id="rId5" imgW="1298520" imgH="1300680" progId="">
              <p:embed/>
            </p:oleObj>
          </a:graphicData>
        </a:graphic>
      </p:graphicFrame>
      <p:graphicFrame>
        <p:nvGraphicFramePr>
          <p:cNvPr id="22532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2532" name="Document" r:id="rId6" imgW="1298520" imgH="1300680" progId="">
              <p:embed/>
            </p:oleObj>
          </a:graphicData>
        </a:graphic>
      </p:graphicFrame>
      <p:graphicFrame>
        <p:nvGraphicFramePr>
          <p:cNvPr id="22533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2533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5578475" y="1628775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3275013" y="1628775"/>
            <a:ext cx="1871662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419475" y="2132013"/>
            <a:ext cx="287338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722938" y="2708275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5722938" y="2132013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6586538" y="2708275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4283075" y="2781300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3419475" y="2781300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6586538" y="2132013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4283075" y="2132013"/>
            <a:ext cx="287338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6154738" y="2132013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3851275" y="2132013"/>
            <a:ext cx="287338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6154738" y="2708275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3851275" y="2781300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3500430" y="3786190"/>
            <a:ext cx="23907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y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89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3554" name="Document" r:id="rId4" imgW="1298520" imgH="1300680" progId="">
              <p:embed/>
            </p:oleObj>
          </a:graphicData>
        </a:graphic>
      </p:graphicFrame>
      <p:graphicFrame>
        <p:nvGraphicFramePr>
          <p:cNvPr id="23555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3555" name="Document" r:id="rId5" imgW="1298520" imgH="1300680" progId="">
              <p:embed/>
            </p:oleObj>
          </a:graphicData>
        </a:graphic>
      </p:graphicFrame>
      <p:graphicFrame>
        <p:nvGraphicFramePr>
          <p:cNvPr id="23556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3556" name="Document" r:id="rId6" imgW="1298520" imgH="1300680" progId="">
              <p:embed/>
            </p:oleObj>
          </a:graphicData>
        </a:graphic>
      </p:graphicFrame>
      <p:graphicFrame>
        <p:nvGraphicFramePr>
          <p:cNvPr id="23557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3557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4859338" y="19891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555875" y="1989138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2700338" y="2492375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148263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867400" y="25654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5639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27003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3563938" y="2492375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3132138" y="2492375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5508625" y="2852738"/>
            <a:ext cx="287338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31321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3071802" y="4286256"/>
            <a:ext cx="2571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(2 – 2xy)</a:t>
            </a:r>
            <a:r>
              <a:rPr lang="en-US" sz="3600" baseline="30000" dirty="0"/>
              <a:t> </a:t>
            </a:r>
            <a:r>
              <a:rPr lang="en-US" sz="3600" baseline="30000" dirty="0" smtClean="0"/>
              <a:t>2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399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4578" name="Document" r:id="rId4" imgW="1298520" imgH="1300680" progId="">
              <p:embed/>
            </p:oleObj>
          </a:graphicData>
        </a:graphic>
      </p:graphicFrame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4579" name="Document" r:id="rId5" imgW="1298520" imgH="1300680" progId="">
              <p:embed/>
            </p:oleObj>
          </a:graphicData>
        </a:graphic>
      </p:graphicFrame>
      <p:graphicFrame>
        <p:nvGraphicFramePr>
          <p:cNvPr id="24580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4580" name="Document" r:id="rId6" imgW="1298520" imgH="1300680" progId="">
              <p:embed/>
            </p:oleObj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4581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4859338" y="19891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555875" y="1989138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2700338" y="2492375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148263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651500" y="25654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5639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27003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3563938" y="2492375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3132138" y="2492375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5651500" y="3141663"/>
            <a:ext cx="288925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3132138" y="3141663"/>
            <a:ext cx="287337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5148263" y="2565400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2714612" y="4286256"/>
            <a:ext cx="39290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(2 –y)(4 + 2y + y</a:t>
            </a:r>
            <a:r>
              <a:rPr lang="en-US" sz="3200" baseline="30000" dirty="0"/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09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6626" name="Document" r:id="rId4" imgW="1298520" imgH="1300680" progId="">
              <p:embed/>
            </p:oleObj>
          </a:graphicData>
        </a:graphic>
      </p:graphicFrame>
      <p:graphicFrame>
        <p:nvGraphicFramePr>
          <p:cNvPr id="26627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6627" name="Document" r:id="rId5" imgW="1298520" imgH="1300680" progId="">
              <p:embed/>
            </p:oleObj>
          </a:graphicData>
        </a:graphic>
      </p:graphicFrame>
      <p:graphicFrame>
        <p:nvGraphicFramePr>
          <p:cNvPr id="26628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6628" name="Document" r:id="rId6" imgW="1298520" imgH="1300680" progId="">
              <p:embed/>
            </p:oleObj>
          </a:graphicData>
        </a:graphic>
      </p:graphicFrame>
      <p:graphicFrame>
        <p:nvGraphicFramePr>
          <p:cNvPr id="26629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6629" name="Document" r:id="rId7" imgW="1298520" imgH="1300680" progId="">
              <p:embed/>
            </p:oleObj>
          </a:graphicData>
        </a:graphic>
      </p:graphicFrame>
      <p:sp>
        <p:nvSpPr>
          <p:cNvPr id="26632" name="WordArt 9"/>
          <p:cNvSpPr>
            <a:spLocks noChangeArrowheads="1" noChangeShapeType="1" noTextEdit="1"/>
          </p:cNvSpPr>
          <p:nvPr/>
        </p:nvSpPr>
        <p:spPr bwMode="auto">
          <a:xfrm>
            <a:off x="1116013" y="1052513"/>
            <a:ext cx="6985000" cy="37449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Желаем всем успехов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 побед!</a:t>
            </a:r>
          </a:p>
        </p:txBody>
      </p:sp>
      <p:sp>
        <p:nvSpPr>
          <p:cNvPr id="26633" name="WordArt 10"/>
          <p:cNvSpPr>
            <a:spLocks noChangeArrowheads="1" noChangeShapeType="1" noTextEdit="1"/>
          </p:cNvSpPr>
          <p:nvPr/>
        </p:nvSpPr>
        <p:spPr bwMode="auto">
          <a:xfrm>
            <a:off x="1692275" y="4508500"/>
            <a:ext cx="5688013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 новых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125788" y="1323975"/>
          <a:ext cx="409575" cy="407988"/>
        </p:xfrm>
        <a:graphic>
          <a:graphicData uri="http://schemas.openxmlformats.org/presentationml/2006/ole">
            <p:oleObj spid="_x0000_s3074" name="Document" r:id="rId5" imgW="1298520" imgH="1300680" progId="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773488" y="1323975"/>
          <a:ext cx="257175" cy="257175"/>
        </p:xfrm>
        <a:graphic>
          <a:graphicData uri="http://schemas.openxmlformats.org/presentationml/2006/ole">
            <p:oleObj spid="_x0000_s3075" name="Document" r:id="rId6" imgW="1298520" imgH="1300680" progId="">
              <p:embed/>
            </p:oleObj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4737100" y="2581275"/>
          <a:ext cx="157163" cy="157163"/>
        </p:xfrm>
        <a:graphic>
          <a:graphicData uri="http://schemas.openxmlformats.org/presentationml/2006/ole">
            <p:oleObj spid="_x0000_s3076" name="Document" r:id="rId7" imgW="1298520" imgH="1300680" progId="">
              <p:embed/>
            </p:oleObj>
          </a:graphicData>
        </a:graphic>
      </p:graphicFrame>
      <p:sp>
        <p:nvSpPr>
          <p:cNvPr id="9" name="Rectangle 124"/>
          <p:cNvSpPr>
            <a:spLocks noChangeArrowheads="1"/>
          </p:cNvSpPr>
          <p:nvPr/>
        </p:nvSpPr>
        <p:spPr bwMode="auto">
          <a:xfrm>
            <a:off x="3946525" y="2824163"/>
            <a:ext cx="227806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119"/>
          <p:cNvSpPr>
            <a:spLocks noChangeArrowheads="1"/>
          </p:cNvSpPr>
          <p:nvPr/>
        </p:nvSpPr>
        <p:spPr bwMode="auto">
          <a:xfrm>
            <a:off x="465138" y="160338"/>
            <a:ext cx="1581150" cy="7318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121"/>
          <p:cNvSpPr>
            <a:spLocks noChangeArrowheads="1"/>
          </p:cNvSpPr>
          <p:nvPr/>
        </p:nvSpPr>
        <p:spPr bwMode="auto">
          <a:xfrm>
            <a:off x="3498850" y="193675"/>
            <a:ext cx="1581150" cy="73183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123"/>
          <p:cNvSpPr>
            <a:spLocks noChangeArrowheads="1"/>
          </p:cNvSpPr>
          <p:nvPr/>
        </p:nvSpPr>
        <p:spPr bwMode="auto">
          <a:xfrm>
            <a:off x="6737350" y="196850"/>
            <a:ext cx="1581150" cy="73183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94"/>
          <p:cNvSpPr>
            <a:spLocks noChangeArrowheads="1"/>
          </p:cNvSpPr>
          <p:nvPr/>
        </p:nvSpPr>
        <p:spPr bwMode="auto">
          <a:xfrm>
            <a:off x="2965450" y="2044700"/>
            <a:ext cx="1084263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95"/>
          <p:cNvSpPr>
            <a:spLocks noChangeArrowheads="1"/>
          </p:cNvSpPr>
          <p:nvPr/>
        </p:nvSpPr>
        <p:spPr bwMode="auto">
          <a:xfrm>
            <a:off x="6804025" y="1557338"/>
            <a:ext cx="1084263" cy="55086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Rectangle 96"/>
          <p:cNvSpPr>
            <a:spLocks noChangeArrowheads="1"/>
          </p:cNvSpPr>
          <p:nvPr/>
        </p:nvSpPr>
        <p:spPr bwMode="auto">
          <a:xfrm>
            <a:off x="6804025" y="4365625"/>
            <a:ext cx="1084263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Rectangle 97"/>
          <p:cNvSpPr>
            <a:spLocks noChangeArrowheads="1"/>
          </p:cNvSpPr>
          <p:nvPr/>
        </p:nvSpPr>
        <p:spPr bwMode="auto">
          <a:xfrm>
            <a:off x="687388" y="3733800"/>
            <a:ext cx="1084262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01"/>
          <p:cNvSpPr>
            <a:spLocks noChangeArrowheads="1"/>
          </p:cNvSpPr>
          <p:nvPr/>
        </p:nvSpPr>
        <p:spPr bwMode="auto">
          <a:xfrm>
            <a:off x="6824663" y="2492375"/>
            <a:ext cx="1084262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Rectangle 102"/>
          <p:cNvSpPr>
            <a:spLocks noChangeArrowheads="1"/>
          </p:cNvSpPr>
          <p:nvPr/>
        </p:nvSpPr>
        <p:spPr bwMode="auto">
          <a:xfrm>
            <a:off x="2984500" y="4708525"/>
            <a:ext cx="1082675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03"/>
          <p:cNvSpPr>
            <a:spLocks noChangeArrowheads="1"/>
          </p:cNvSpPr>
          <p:nvPr/>
        </p:nvSpPr>
        <p:spPr bwMode="auto">
          <a:xfrm>
            <a:off x="708025" y="4670425"/>
            <a:ext cx="1084263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06"/>
          <p:cNvSpPr>
            <a:spLocks noChangeArrowheads="1"/>
          </p:cNvSpPr>
          <p:nvPr/>
        </p:nvSpPr>
        <p:spPr bwMode="auto">
          <a:xfrm>
            <a:off x="2963863" y="3771900"/>
            <a:ext cx="1084262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07"/>
          <p:cNvSpPr>
            <a:spLocks noChangeArrowheads="1"/>
          </p:cNvSpPr>
          <p:nvPr/>
        </p:nvSpPr>
        <p:spPr bwMode="auto">
          <a:xfrm>
            <a:off x="687388" y="2870200"/>
            <a:ext cx="1084262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09"/>
          <p:cNvSpPr>
            <a:spLocks noChangeArrowheads="1"/>
          </p:cNvSpPr>
          <p:nvPr/>
        </p:nvSpPr>
        <p:spPr bwMode="auto">
          <a:xfrm>
            <a:off x="712788" y="1158875"/>
            <a:ext cx="1082675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108"/>
          <p:cNvSpPr>
            <a:spLocks noChangeArrowheads="1"/>
          </p:cNvSpPr>
          <p:nvPr/>
        </p:nvSpPr>
        <p:spPr bwMode="auto">
          <a:xfrm>
            <a:off x="690563" y="2005013"/>
            <a:ext cx="1084262" cy="55086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Rectangle 110"/>
          <p:cNvSpPr>
            <a:spLocks noChangeArrowheads="1"/>
          </p:cNvSpPr>
          <p:nvPr/>
        </p:nvSpPr>
        <p:spPr bwMode="auto">
          <a:xfrm>
            <a:off x="2963863" y="2908300"/>
            <a:ext cx="1084262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Rectangle 111"/>
          <p:cNvSpPr>
            <a:spLocks noChangeArrowheads="1"/>
          </p:cNvSpPr>
          <p:nvPr/>
        </p:nvSpPr>
        <p:spPr bwMode="auto">
          <a:xfrm>
            <a:off x="2987675" y="1196975"/>
            <a:ext cx="1084263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Rectangle 112"/>
          <p:cNvSpPr>
            <a:spLocks noChangeArrowheads="1"/>
          </p:cNvSpPr>
          <p:nvPr/>
        </p:nvSpPr>
        <p:spPr bwMode="auto">
          <a:xfrm>
            <a:off x="4497388" y="4149725"/>
            <a:ext cx="1084262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Rectangle 113"/>
          <p:cNvSpPr>
            <a:spLocks noChangeArrowheads="1"/>
          </p:cNvSpPr>
          <p:nvPr/>
        </p:nvSpPr>
        <p:spPr bwMode="auto">
          <a:xfrm>
            <a:off x="4500563" y="3284538"/>
            <a:ext cx="1084262" cy="55086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114"/>
          <p:cNvSpPr>
            <a:spLocks noChangeArrowheads="1"/>
          </p:cNvSpPr>
          <p:nvPr/>
        </p:nvSpPr>
        <p:spPr bwMode="auto">
          <a:xfrm>
            <a:off x="4521200" y="2436813"/>
            <a:ext cx="1084263" cy="5524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Rectangle 116"/>
          <p:cNvSpPr>
            <a:spLocks noChangeArrowheads="1"/>
          </p:cNvSpPr>
          <p:nvPr/>
        </p:nvSpPr>
        <p:spPr bwMode="auto">
          <a:xfrm>
            <a:off x="6781800" y="5211763"/>
            <a:ext cx="1084263" cy="5524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Rectangle 64"/>
          <p:cNvSpPr>
            <a:spLocks noChangeAspect="1" noChangeArrowheads="1"/>
          </p:cNvSpPr>
          <p:nvPr/>
        </p:nvSpPr>
        <p:spPr bwMode="auto">
          <a:xfrm>
            <a:off x="684213" y="1125538"/>
            <a:ext cx="1106487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8" action="ppaction://hlinksldjump"/>
              </a:rPr>
              <a:t>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1" name="Rectangle 66"/>
          <p:cNvSpPr>
            <a:spLocks noChangeAspect="1" noChangeArrowheads="1"/>
          </p:cNvSpPr>
          <p:nvPr/>
        </p:nvSpPr>
        <p:spPr bwMode="auto">
          <a:xfrm>
            <a:off x="690563" y="2005013"/>
            <a:ext cx="1106487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9" action="ppaction://hlinksldjump"/>
              </a:rPr>
              <a:t>2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2" name="Rectangle 67"/>
          <p:cNvSpPr>
            <a:spLocks noChangeAspect="1" noChangeArrowheads="1"/>
          </p:cNvSpPr>
          <p:nvPr/>
        </p:nvSpPr>
        <p:spPr bwMode="auto">
          <a:xfrm>
            <a:off x="687388" y="2870200"/>
            <a:ext cx="1106487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0" action="ppaction://hlinksldjump"/>
              </a:rPr>
              <a:t>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" name="Rectangle 68"/>
          <p:cNvSpPr>
            <a:spLocks noChangeAspect="1" noChangeArrowheads="1"/>
          </p:cNvSpPr>
          <p:nvPr/>
        </p:nvSpPr>
        <p:spPr bwMode="auto">
          <a:xfrm>
            <a:off x="687388" y="3733800"/>
            <a:ext cx="1106487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1" action="ppaction://hlinksldjump"/>
              </a:rPr>
              <a:t>4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4" name="Rectangle 69"/>
          <p:cNvSpPr>
            <a:spLocks noChangeAspect="1" noChangeArrowheads="1"/>
          </p:cNvSpPr>
          <p:nvPr/>
        </p:nvSpPr>
        <p:spPr bwMode="auto">
          <a:xfrm>
            <a:off x="708025" y="4670425"/>
            <a:ext cx="1106488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2" action="ppaction://hlinksldjump"/>
              </a:rPr>
              <a:t>5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5" name="Rectangle 70"/>
          <p:cNvSpPr>
            <a:spLocks noChangeAspect="1" noChangeArrowheads="1"/>
          </p:cNvSpPr>
          <p:nvPr/>
        </p:nvSpPr>
        <p:spPr bwMode="auto">
          <a:xfrm>
            <a:off x="2987675" y="1196975"/>
            <a:ext cx="1106488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3" action="ppaction://hlinksldjump"/>
              </a:rPr>
              <a:t>7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6" name="Rectangle 71"/>
          <p:cNvSpPr>
            <a:spLocks noChangeAspect="1" noChangeArrowheads="1"/>
          </p:cNvSpPr>
          <p:nvPr/>
        </p:nvSpPr>
        <p:spPr bwMode="auto">
          <a:xfrm>
            <a:off x="2965450" y="2044700"/>
            <a:ext cx="1108075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4" action="ppaction://hlinksldjump"/>
              </a:rPr>
              <a:t>8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7" name="Rectangle 72"/>
          <p:cNvSpPr>
            <a:spLocks noChangeAspect="1" noChangeArrowheads="1"/>
          </p:cNvSpPr>
          <p:nvPr/>
        </p:nvSpPr>
        <p:spPr bwMode="auto">
          <a:xfrm>
            <a:off x="2963863" y="2908300"/>
            <a:ext cx="1106487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5" action="ppaction://hlinksldjump"/>
              </a:rPr>
              <a:t>9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8" name="Rectangle 73"/>
          <p:cNvSpPr>
            <a:spLocks noChangeAspect="1" noChangeArrowheads="1"/>
          </p:cNvSpPr>
          <p:nvPr/>
        </p:nvSpPr>
        <p:spPr bwMode="auto">
          <a:xfrm>
            <a:off x="2963863" y="3771900"/>
            <a:ext cx="1106487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6" action="ppaction://hlinksldjump"/>
              </a:rPr>
              <a:t>1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6" action="ppaction://hlinksldjump"/>
              </a:rPr>
              <a:t>0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9" name="Rectangle 74"/>
          <p:cNvSpPr>
            <a:spLocks noChangeAspect="1" noChangeArrowheads="1"/>
          </p:cNvSpPr>
          <p:nvPr/>
        </p:nvSpPr>
        <p:spPr bwMode="auto">
          <a:xfrm>
            <a:off x="2984500" y="4708525"/>
            <a:ext cx="1106488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7" action="ppaction://hlinksldjump"/>
              </a:rPr>
              <a:t>11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0" name="Rectangle 75"/>
          <p:cNvSpPr>
            <a:spLocks noChangeAspect="1" noChangeArrowheads="1"/>
          </p:cNvSpPr>
          <p:nvPr/>
        </p:nvSpPr>
        <p:spPr bwMode="auto">
          <a:xfrm>
            <a:off x="4521200" y="2436813"/>
            <a:ext cx="1108075" cy="73818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8" action="ppaction://hlinksldjump"/>
              </a:rPr>
              <a:t>1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8" action="ppaction://hlinksldjump"/>
              </a:rPr>
              <a:t>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1" name="Rectangle 76"/>
          <p:cNvSpPr>
            <a:spLocks noChangeAspect="1" noChangeArrowheads="1"/>
          </p:cNvSpPr>
          <p:nvPr/>
        </p:nvSpPr>
        <p:spPr bwMode="auto">
          <a:xfrm>
            <a:off x="4500563" y="3284538"/>
            <a:ext cx="1106487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19" action="ppaction://hlinksldjump"/>
              </a:rPr>
              <a:t>14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2" name="Rectangle 77"/>
          <p:cNvSpPr>
            <a:spLocks noChangeAspect="1" noChangeArrowheads="1"/>
          </p:cNvSpPr>
          <p:nvPr/>
        </p:nvSpPr>
        <p:spPr bwMode="auto">
          <a:xfrm>
            <a:off x="4497388" y="4149725"/>
            <a:ext cx="1106487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20" action="ppaction://hlinksldjump"/>
              </a:rPr>
              <a:t>15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3" name="Rectangle 78"/>
          <p:cNvSpPr>
            <a:spLocks noChangeAspect="1" noChangeArrowheads="1"/>
          </p:cNvSpPr>
          <p:nvPr/>
        </p:nvSpPr>
        <p:spPr bwMode="auto">
          <a:xfrm>
            <a:off x="6804025" y="1557338"/>
            <a:ext cx="1106488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21" action="ppaction://hlinksldjump"/>
              </a:rPr>
              <a:t>16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4" name="Rectangle 79"/>
          <p:cNvSpPr>
            <a:spLocks noChangeAspect="1" noChangeArrowheads="1"/>
          </p:cNvSpPr>
          <p:nvPr/>
        </p:nvSpPr>
        <p:spPr bwMode="auto">
          <a:xfrm>
            <a:off x="6824663" y="2492375"/>
            <a:ext cx="1106487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22" action="ppaction://hlinksldjump"/>
              </a:rPr>
              <a:t>17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" name="Rectangle 80"/>
          <p:cNvSpPr>
            <a:spLocks noChangeAspect="1" noChangeArrowheads="1"/>
          </p:cNvSpPr>
          <p:nvPr/>
        </p:nvSpPr>
        <p:spPr bwMode="auto">
          <a:xfrm>
            <a:off x="6804025" y="4365625"/>
            <a:ext cx="1106488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23" action="ppaction://hlinksldjump"/>
              </a:rPr>
              <a:t>1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23" action="ppaction://hlinksldjump"/>
              </a:rPr>
              <a:t>9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6" name="Rectangle 81"/>
          <p:cNvSpPr>
            <a:spLocks noChangeAspect="1" noChangeArrowheads="1"/>
          </p:cNvSpPr>
          <p:nvPr/>
        </p:nvSpPr>
        <p:spPr bwMode="auto">
          <a:xfrm>
            <a:off x="6781800" y="5211763"/>
            <a:ext cx="1108075" cy="73818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24" action="ppaction://hlinksldjump"/>
              </a:rPr>
              <a:t>20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5" name="Rectangle 65">
            <a:hlinkClick r:id="" action="ppaction://hlinkshowjump?jump=nextslide"/>
          </p:cNvPr>
          <p:cNvSpPr>
            <a:spLocks noChangeAspect="1" noChangeArrowheads="1"/>
          </p:cNvSpPr>
          <p:nvPr/>
        </p:nvSpPr>
        <p:spPr bwMode="auto">
          <a:xfrm>
            <a:off x="471488" y="160338"/>
            <a:ext cx="1581150" cy="73183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от 2 до 5</a:t>
            </a:r>
            <a:endParaRPr lang="en-US" sz="11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7" name="Rectangle 91">
            <a:hlinkClick r:id="" action="ppaction://hlinkshowjump?jump=nextslide"/>
          </p:cNvPr>
          <p:cNvSpPr>
            <a:spLocks noChangeAspect="1" noChangeArrowheads="1"/>
          </p:cNvSpPr>
          <p:nvPr/>
        </p:nvSpPr>
        <p:spPr bwMode="auto">
          <a:xfrm>
            <a:off x="3492500" y="188913"/>
            <a:ext cx="1581150" cy="73183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от 6 до 8</a:t>
            </a:r>
            <a:endParaRPr lang="en-US" sz="11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9" name="Rectangle 93">
            <a:hlinkClick r:id="" action="ppaction://hlinkshowjump?jump=nextslide"/>
          </p:cNvPr>
          <p:cNvSpPr>
            <a:spLocks noChangeAspect="1" noChangeArrowheads="1"/>
          </p:cNvSpPr>
          <p:nvPr/>
        </p:nvSpPr>
        <p:spPr bwMode="auto">
          <a:xfrm>
            <a:off x="6732588" y="188913"/>
            <a:ext cx="1581150" cy="73183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от 9 до 12</a:t>
            </a:r>
            <a:endParaRPr lang="en-US" sz="11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19" name="Rectangle 101"/>
          <p:cNvSpPr>
            <a:spLocks noChangeArrowheads="1"/>
          </p:cNvSpPr>
          <p:nvPr/>
        </p:nvSpPr>
        <p:spPr bwMode="auto">
          <a:xfrm>
            <a:off x="6824663" y="3429000"/>
            <a:ext cx="1084262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0" name="Rectangle 102"/>
          <p:cNvSpPr>
            <a:spLocks noChangeArrowheads="1"/>
          </p:cNvSpPr>
          <p:nvPr/>
        </p:nvSpPr>
        <p:spPr bwMode="auto">
          <a:xfrm>
            <a:off x="2984500" y="5645150"/>
            <a:ext cx="1082675" cy="5508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1" name="Rectangle 103"/>
          <p:cNvSpPr>
            <a:spLocks noChangeArrowheads="1"/>
          </p:cNvSpPr>
          <p:nvPr/>
        </p:nvSpPr>
        <p:spPr bwMode="auto">
          <a:xfrm>
            <a:off x="708025" y="5605463"/>
            <a:ext cx="1084263" cy="55086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69"/>
          <p:cNvSpPr>
            <a:spLocks noChangeAspect="1" noChangeArrowheads="1"/>
          </p:cNvSpPr>
          <p:nvPr/>
        </p:nvSpPr>
        <p:spPr bwMode="auto">
          <a:xfrm>
            <a:off x="708025" y="5605463"/>
            <a:ext cx="1106488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25" action="ppaction://hlinksldjump"/>
              </a:rPr>
              <a:t>6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6" name="Rectangle 74"/>
          <p:cNvSpPr>
            <a:spLocks noChangeAspect="1" noChangeArrowheads="1"/>
          </p:cNvSpPr>
          <p:nvPr/>
        </p:nvSpPr>
        <p:spPr bwMode="auto">
          <a:xfrm>
            <a:off x="2984500" y="5645150"/>
            <a:ext cx="1106488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26" action="ppaction://hlinksldjump"/>
              </a:rPr>
              <a:t>12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7" name="Rectangle 79"/>
          <p:cNvSpPr>
            <a:spLocks noChangeAspect="1" noChangeArrowheads="1"/>
          </p:cNvSpPr>
          <p:nvPr/>
        </p:nvSpPr>
        <p:spPr bwMode="auto">
          <a:xfrm>
            <a:off x="6824663" y="3429000"/>
            <a:ext cx="1106487" cy="736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hlinkClick r:id="rId27" action="ppaction://hlinksldjump"/>
              </a:rPr>
              <a:t>18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7" name="Стрелка вправо 56">
            <a:hlinkClick r:id="rId28" action="ppaction://hlinksldjump"/>
          </p:cNvPr>
          <p:cNvSpPr/>
          <p:nvPr/>
        </p:nvSpPr>
        <p:spPr bwMode="auto">
          <a:xfrm>
            <a:off x="8001024" y="6357958"/>
            <a:ext cx="714380" cy="3571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9" grpId="0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  <p:bldP spid="50" grpId="1" animBg="1"/>
      <p:bldP spid="51" grpId="0" animBg="1" autoUpdateAnimBg="0"/>
      <p:bldP spid="51" grpId="1" animBg="1"/>
      <p:bldP spid="52" grpId="0" animBg="1" autoUpdateAnimBg="0"/>
      <p:bldP spid="52" grpId="1" animBg="1"/>
      <p:bldP spid="53" grpId="0" animBg="1" autoUpdateAnimBg="0"/>
      <p:bldP spid="53" grpId="1" animBg="1"/>
      <p:bldP spid="54" grpId="0" animBg="1" autoUpdateAnimBg="0"/>
      <p:bldP spid="54" grpId="1" animBg="1"/>
      <p:bldP spid="55" grpId="0" animBg="1" autoUpdateAnimBg="0"/>
      <p:bldP spid="55" grpId="1" animBg="1"/>
      <p:bldP spid="56" grpId="0" animBg="1" autoUpdateAnimBg="0"/>
      <p:bldP spid="56" grpId="1" animBg="1"/>
      <p:bldP spid="65" grpId="0" animBg="1" autoUpdateAnimBg="0"/>
      <p:bldP spid="67" grpId="0" animBg="1" autoUpdateAnimBg="0"/>
      <p:bldP spid="69" grpId="0" animBg="1" autoUpdateAnimBg="0"/>
      <p:bldP spid="75" grpId="0" animBg="1" autoUpdateAnimBg="0"/>
      <p:bldP spid="75" grpId="1" animBg="1"/>
      <p:bldP spid="76" grpId="0" animBg="1" autoUpdateAnimBg="0"/>
      <p:bldP spid="76" grpId="1" animBg="1"/>
      <p:bldP spid="77" grpId="0" animBg="1" autoUpdateAnimBg="0"/>
      <p:bldP spid="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4098" name="Document" r:id="rId4" imgW="1298520" imgH="1300680" progId="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4099" name="Document" r:id="rId5" imgW="1298520" imgH="1300680" progId="">
              <p:embed/>
            </p:oleObj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4100" name="Document" r:id="rId6" imgW="1298520" imgH="1300680" progId="">
              <p:embed/>
            </p:oleObj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4101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4859338" y="1989138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555875" y="1989138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203575" y="27813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435600" y="2781300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68313" y="4076700"/>
            <a:ext cx="820896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      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         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(3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x – a)(a + 3x)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15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122" name="Document" r:id="rId4" imgW="1298520" imgH="1300680" progId="">
              <p:embed/>
            </p:oleObj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123" name="Document" r:id="rId5" imgW="1298520" imgH="1300680" progId="">
              <p:embed/>
            </p:oleObj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124" name="Document" r:id="rId6" imgW="1298520" imgH="1300680" progId="">
              <p:embed/>
            </p:oleObj>
          </a:graphicData>
        </a:graphic>
      </p:graphicFrame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125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4859338" y="1844675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2555875" y="1844675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203575" y="2636838"/>
            <a:ext cx="288925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219700" y="2636838"/>
            <a:ext cx="288925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5724525" y="2636838"/>
            <a:ext cx="287338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50825" y="3573463"/>
            <a:ext cx="871378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(3x – y +2)</a:t>
            </a:r>
            <a:r>
              <a:rPr lang="ru-RU" sz="3600" b="1" baseline="30000" dirty="0"/>
              <a:t> 2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225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196975"/>
          <a:ext cx="873125" cy="873125"/>
        </p:xfrm>
        <a:graphic>
          <a:graphicData uri="http://schemas.openxmlformats.org/presentationml/2006/ole">
            <p:oleObj spid="_x0000_s6146" name="Document" r:id="rId4" imgW="1298520" imgH="1300680" progId="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2268538" y="1196975"/>
          <a:ext cx="584200" cy="584200"/>
        </p:xfrm>
        <a:graphic>
          <a:graphicData uri="http://schemas.openxmlformats.org/presentationml/2006/ole">
            <p:oleObj spid="_x0000_s6147" name="Document" r:id="rId5" imgW="1298520" imgH="1300680" progId="">
              <p:embed/>
            </p:oleObj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2916238" y="1196975"/>
          <a:ext cx="368300" cy="368300"/>
        </p:xfrm>
        <a:graphic>
          <a:graphicData uri="http://schemas.openxmlformats.org/presentationml/2006/ole">
            <p:oleObj spid="_x0000_s6148" name="Document" r:id="rId6" imgW="1298520" imgH="1300680" progId="">
              <p:embed/>
            </p:oleObj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3419475" y="1196975"/>
          <a:ext cx="223838" cy="223838"/>
        </p:xfrm>
        <a:graphic>
          <a:graphicData uri="http://schemas.openxmlformats.org/presentationml/2006/ole">
            <p:oleObj spid="_x0000_s6149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5651500" y="1485900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3419475" y="1485900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4067175" y="2278063"/>
            <a:ext cx="288925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867400" y="2062163"/>
            <a:ext cx="288925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6227763" y="2349500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6588125" y="2638425"/>
            <a:ext cx="287338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4000504"/>
            <a:ext cx="2285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(</a:t>
            </a:r>
            <a:r>
              <a:rPr lang="en-US" sz="3600" b="1" i="1" dirty="0" smtClean="0"/>
              <a:t>2x</a:t>
            </a:r>
            <a:r>
              <a:rPr lang="en-US" sz="3600" b="1" dirty="0" smtClean="0"/>
              <a:t> −</a:t>
            </a:r>
            <a:r>
              <a:rPr lang="en-US" sz="3600" b="1" i="1" dirty="0" smtClean="0"/>
              <a:t>y</a:t>
            </a:r>
            <a:r>
              <a:rPr lang="en-US" sz="3600" b="1" dirty="0" smtClean="0"/>
              <a:t>)</a:t>
            </a:r>
            <a:r>
              <a:rPr lang="en-US" sz="3600" b="1" baseline="30000" dirty="0" smtClean="0"/>
              <a:t>4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7170" name="Document" r:id="rId4" imgW="1298520" imgH="1300680" progId="">
              <p:embed/>
            </p:oleObj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7171" name="Document" r:id="rId5" imgW="1298520" imgH="1300680" progId="">
              <p:embed/>
            </p:oleObj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7172" name="Document" r:id="rId6" imgW="1298520" imgH="1300680" progId="">
              <p:embed/>
            </p:oleObj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7173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5580063" y="1484313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3276600" y="1484313"/>
            <a:ext cx="1871663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924300" y="2276475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868988" y="2060575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6000768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6516688" y="2060575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868988" y="2563813"/>
            <a:ext cx="287337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6516688" y="2563813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4286256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(</a:t>
            </a:r>
            <a:r>
              <a:rPr lang="en-US" sz="3600" b="1" i="1" dirty="0" smtClean="0"/>
              <a:t>x</a:t>
            </a:r>
            <a:r>
              <a:rPr lang="en-US" sz="3600" b="1" dirty="0" smtClean="0"/>
              <a:t> </a:t>
            </a:r>
            <a:r>
              <a:rPr lang="en-US" sz="3600" b="1" dirty="0"/>
              <a:t>+ </a:t>
            </a:r>
            <a:r>
              <a:rPr lang="en-US" sz="3600" b="1" i="1" dirty="0" smtClean="0"/>
              <a:t>y</a:t>
            </a:r>
            <a:r>
              <a:rPr lang="en-US" sz="3600" b="1" dirty="0" smtClean="0"/>
              <a:t> </a:t>
            </a:r>
            <a:r>
              <a:rPr lang="en-US" sz="3600" b="1" dirty="0"/>
              <a:t>+ </a:t>
            </a:r>
            <a:r>
              <a:rPr lang="en-US" sz="3600" b="1" i="1" dirty="0" smtClean="0"/>
              <a:t>z</a:t>
            </a:r>
            <a:r>
              <a:rPr lang="en-US" sz="3600" b="1" dirty="0" smtClean="0"/>
              <a:t>)</a:t>
            </a:r>
            <a:r>
              <a:rPr lang="en-US" sz="3600" b="1" baseline="30000" dirty="0" smtClean="0"/>
              <a:t>2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8194" name="Document" r:id="rId4" imgW="1298520" imgH="1300680" progId="">
              <p:embed/>
            </p:oleObj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8195" name="Document" r:id="rId5" imgW="1298520" imgH="1300680" progId="">
              <p:embed/>
            </p:oleObj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8196" name="Document" r:id="rId6" imgW="1298520" imgH="1300680" progId="">
              <p:embed/>
            </p:oleObj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8197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5362575" y="1700213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3059113" y="1700213"/>
            <a:ext cx="1871662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346450" y="2492375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795963" y="2492375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6299200" y="2492375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3922713" y="2492375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214282" y="4000504"/>
            <a:ext cx="83534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144a</a:t>
            </a:r>
            <a:r>
              <a:rPr lang="ru-RU" sz="3600" b="1" baseline="30000" dirty="0"/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49b</a:t>
            </a:r>
            <a:r>
              <a:rPr lang="ru-RU" sz="3600" b="1" baseline="30000" dirty="0"/>
              <a:t>2</a:t>
            </a:r>
            <a:r>
              <a:rPr lang="en-US" sz="3600" b="1" baseline="30000" dirty="0" smtClean="0"/>
              <a:t>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256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9218" name="Document" r:id="rId4" imgW="1298520" imgH="1300680" progId="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9219" name="Document" r:id="rId5" imgW="1298520" imgH="1300680" progId="">
              <p:embed/>
            </p:oleObj>
          </a:graphicData>
        </a:graphic>
      </p:graphicFrame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9220" name="Document" r:id="rId6" imgW="1298520" imgH="1300680" progId="">
              <p:embed/>
            </p:oleObj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9221" name="Document" r:id="rId7" imgW="1298520" imgH="1300680" progId="">
              <p:embed/>
            </p:oleObj>
          </a:graphicData>
        </a:graphic>
      </p:graphicFrame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5362575" y="1700213"/>
            <a:ext cx="1873250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3059113" y="1700213"/>
            <a:ext cx="1871662" cy="15843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346450" y="2492375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580063" y="2276475"/>
            <a:ext cx="287337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7-конечная звезда 11">
            <a:hlinkClick r:id="rId8" action="ppaction://hlinksldjump"/>
          </p:cNvPr>
          <p:cNvSpPr/>
          <p:nvPr/>
        </p:nvSpPr>
        <p:spPr>
          <a:xfrm>
            <a:off x="8000992" y="5805264"/>
            <a:ext cx="1143008" cy="85723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5938838" y="2563813"/>
            <a:ext cx="288925" cy="2889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6299200" y="2852738"/>
            <a:ext cx="288925" cy="2873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922713" y="2492375"/>
            <a:ext cx="288925" cy="2873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5720" y="4143380"/>
            <a:ext cx="8569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ru-RU" sz="3600" b="1" baseline="30000" dirty="0"/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3a</a:t>
            </a:r>
            <a:r>
              <a:rPr lang="ru-RU" sz="3600" b="1" baseline="30000" dirty="0"/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+ 3a – 1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664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330</Words>
  <Application>Microsoft Office PowerPoint</Application>
  <PresentationFormat>Экран (4:3)</PresentationFormat>
  <Paragraphs>65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Оформление по умолчанию</vt:lpstr>
      <vt:lpstr>Document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КШИ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Dima</cp:lastModifiedBy>
  <cp:revision>120</cp:revision>
  <dcterms:created xsi:type="dcterms:W3CDTF">2011-07-05T13:38:56Z</dcterms:created>
  <dcterms:modified xsi:type="dcterms:W3CDTF">2014-07-07T20:16:40Z</dcterms:modified>
</cp:coreProperties>
</file>