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7"/>
  </p:notesMasterIdLst>
  <p:sldIdLst>
    <p:sldId id="257" r:id="rId4"/>
    <p:sldId id="259" r:id="rId5"/>
    <p:sldId id="275" r:id="rId6"/>
    <p:sldId id="276" r:id="rId7"/>
    <p:sldId id="277" r:id="rId8"/>
    <p:sldId id="260" r:id="rId9"/>
    <p:sldId id="273" r:id="rId10"/>
    <p:sldId id="274" r:id="rId11"/>
    <p:sldId id="262" r:id="rId12"/>
    <p:sldId id="278" r:id="rId13"/>
    <p:sldId id="279" r:id="rId14"/>
    <p:sldId id="264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8" r:id="rId33"/>
    <p:sldId id="296" r:id="rId34"/>
    <p:sldId id="297" r:id="rId35"/>
    <p:sldId id="299" r:id="rId36"/>
    <p:sldId id="300" r:id="rId37"/>
    <p:sldId id="301" r:id="rId38"/>
    <p:sldId id="302" r:id="rId39"/>
    <p:sldId id="307" r:id="rId40"/>
    <p:sldId id="303" r:id="rId41"/>
    <p:sldId id="304" r:id="rId42"/>
    <p:sldId id="305" r:id="rId43"/>
    <p:sldId id="306" r:id="rId44"/>
    <p:sldId id="310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187E-3409-4412-AD73-C005702E339C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B609-DFC3-46CB-A80E-7761AC824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7/8/2014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7/8/2014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3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7/8/2014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7/8/2014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7/8/2014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1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5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7.png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11" Type="http://schemas.openxmlformats.org/officeDocument/2006/relationships/slide" Target="slide36.xml"/><Relationship Id="rId5" Type="http://schemas.openxmlformats.org/officeDocument/2006/relationships/slide" Target="slide29.xml"/><Relationship Id="rId10" Type="http://schemas.openxmlformats.org/officeDocument/2006/relationships/slide" Target="slide34.xml"/><Relationship Id="rId4" Type="http://schemas.openxmlformats.org/officeDocument/2006/relationships/slide" Target="slide28.xml"/><Relationship Id="rId9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45224"/>
            <a:ext cx="1944215" cy="100811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</a:t>
            </a: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  <a:hlinkClick r:id="rId4" action="ppaction://hlinksldjump"/>
              </a:rPr>
              <a:t>ИГРА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5445224"/>
            <a:ext cx="4176464" cy="1523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  <a:hlinkClick r:id="rId5" action="ppaction://hlinksldjump"/>
              </a:rPr>
              <a:t>Правила игры</a:t>
            </a:r>
            <a:endParaRPr lang="ru-RU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82000" cy="1994392"/>
          </a:xfrm>
        </p:spPr>
        <p:txBody>
          <a:bodyPr/>
          <a:lstStyle/>
          <a:p>
            <a:r>
              <a:rPr lang="ru-RU" dirty="0"/>
              <a:t>Каким образом эффект Паули предотвратил розыгрыш самого Паули?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82000" cy="1329595"/>
          </a:xfrm>
        </p:spPr>
        <p:txBody>
          <a:bodyPr/>
          <a:lstStyle/>
          <a:p>
            <a:r>
              <a:rPr lang="ru-RU" dirty="0"/>
              <a:t>Когда было ослаблено гравитационное поле Земли?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3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99405"/>
            <a:ext cx="8382000" cy="2659190"/>
          </a:xfrm>
        </p:spPr>
        <p:txBody>
          <a:bodyPr/>
          <a:lstStyle/>
          <a:p>
            <a:r>
              <a:rPr lang="ru-RU" dirty="0"/>
              <a:t>Какой учёный измерял скорость электрического тока на соединённых в цепь живых людях?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9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5579"/>
            <a:ext cx="8382000" cy="1329595"/>
          </a:xfrm>
        </p:spPr>
        <p:txBody>
          <a:bodyPr/>
          <a:lstStyle/>
          <a:p>
            <a:r>
              <a:rPr lang="ru-RU" dirty="0"/>
              <a:t>Какой учёный и с какой целью срезал кожу со своих пальцев?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3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5579"/>
            <a:ext cx="8382000" cy="1329595"/>
          </a:xfrm>
        </p:spPr>
        <p:txBody>
          <a:bodyPr/>
          <a:lstStyle/>
          <a:p>
            <a:r>
              <a:rPr lang="ru-RU" dirty="0"/>
              <a:t>Зачем Ньютон запускал себе в глаз инородный предмет?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3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5579"/>
            <a:ext cx="8382000" cy="1329595"/>
          </a:xfrm>
        </p:spPr>
        <p:txBody>
          <a:bodyPr/>
          <a:lstStyle/>
          <a:p>
            <a:r>
              <a:rPr lang="ru-RU" dirty="0"/>
              <a:t>Какое открытие Эйнштейна было удостоено Нобелевской премии?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382000" cy="1994392"/>
          </a:xfrm>
        </p:spPr>
        <p:txBody>
          <a:bodyPr/>
          <a:lstStyle/>
          <a:p>
            <a:r>
              <a:rPr lang="ru-RU" dirty="0"/>
              <a:t>Чьи нобелевские медали были спрятаны от нацистов в растворённом виде?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5579"/>
            <a:ext cx="8382000" cy="1329595"/>
          </a:xfrm>
        </p:spPr>
        <p:txBody>
          <a:bodyPr/>
          <a:lstStyle/>
          <a:p>
            <a:r>
              <a:rPr lang="ru-RU" dirty="0"/>
              <a:t>Почему Дирак хотел отказаться от Нобелевской премии?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8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31804"/>
            <a:ext cx="8382000" cy="1994392"/>
          </a:xfrm>
        </p:spPr>
        <p:txBody>
          <a:bodyPr/>
          <a:lstStyle/>
          <a:p>
            <a:r>
              <a:rPr lang="ru-RU" dirty="0"/>
              <a:t>Какому знаменитому физику вручили Нобелевскую премию в области химии?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9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382000" cy="1329595"/>
          </a:xfrm>
        </p:spPr>
        <p:txBody>
          <a:bodyPr/>
          <a:lstStyle/>
          <a:p>
            <a:r>
              <a:rPr lang="ru-RU" dirty="0"/>
              <a:t>Кто обладает как Нобелевской, так и </a:t>
            </a:r>
            <a:r>
              <a:rPr lang="ru-RU" dirty="0" err="1"/>
              <a:t>Шнобелевской</a:t>
            </a:r>
            <a:r>
              <a:rPr lang="ru-RU" dirty="0"/>
              <a:t> премиями?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8" y="-231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20888"/>
            <a:ext cx="8382000" cy="116339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dirty="0">
                <a:solidFill>
                  <a:srgbClr val="FFFF99"/>
                </a:solidFill>
                <a:effectLst/>
                <a:latin typeface="Calibri"/>
                <a:cs typeface="Arial"/>
              </a:rPr>
              <a:t> 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hlinkClick r:id="rId4" action="ppaction://hlinksldjump"/>
              </a:rPr>
              <a:t>Первый раунд</a:t>
            </a:r>
            <a:endParaRPr lang="ru-RU" sz="5400" b="0" i="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04864"/>
            <a:ext cx="8382000" cy="2659190"/>
          </a:xfrm>
        </p:spPr>
        <p:txBody>
          <a:bodyPr/>
          <a:lstStyle/>
          <a:p>
            <a:r>
              <a:rPr lang="ru-RU" dirty="0"/>
              <a:t>Кто из ученых-физиков поступил в Швейцарскую высшую политехническую школу Цюриха только со второго раза?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7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/>
              <a:t>Как отличить сваренное яйцо от сырого?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1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8382000" cy="1994392"/>
          </a:xfrm>
        </p:spPr>
        <p:txBody>
          <a:bodyPr/>
          <a:lstStyle/>
          <a:p>
            <a:r>
              <a:rPr lang="ru-RU" dirty="0" smtClean="0"/>
              <a:t>Что нужно сделать, чтобы максимально увеличить шансы на выживание в падающем лифте?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4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 smtClean="0"/>
              <a:t>Через какие предметы глухие могут «слышать» звуки?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92896"/>
            <a:ext cx="8382000" cy="1994392"/>
          </a:xfrm>
        </p:spPr>
        <p:txBody>
          <a:bodyPr/>
          <a:lstStyle/>
          <a:p>
            <a:r>
              <a:rPr lang="ru-RU" dirty="0" smtClean="0"/>
              <a:t>Кто из жителей нашей планеты является рекордсменом по путешествиям во времени?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664797"/>
          </a:xfrm>
        </p:spPr>
        <p:txBody>
          <a:bodyPr/>
          <a:lstStyle/>
          <a:p>
            <a:r>
              <a:rPr lang="ru-RU" dirty="0" smtClean="0"/>
              <a:t>Что горячее Солнца в пять раз?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7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64904"/>
            <a:ext cx="8382000" cy="1994392"/>
          </a:xfrm>
        </p:spPr>
        <p:txBody>
          <a:bodyPr/>
          <a:lstStyle/>
          <a:p>
            <a:r>
              <a:rPr lang="ru-RU" dirty="0" smtClean="0"/>
              <a:t>Что исследуется в самом длинном непрерывном лабораторном эксперименте в истории?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0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48880"/>
            <a:ext cx="8382000" cy="1994392"/>
          </a:xfrm>
        </p:spPr>
        <p:txBody>
          <a:bodyPr/>
          <a:lstStyle/>
          <a:p>
            <a:r>
              <a:rPr lang="ru-RU" dirty="0"/>
              <a:t>Каким парадоксальным способом можно увеличить скорость замерзания воды в морозилке?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1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/>
              <a:t>Где вода может замёрзнуть при температуре +20 °C?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5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8382000" cy="1994392"/>
          </a:xfrm>
        </p:spPr>
        <p:txBody>
          <a:bodyPr/>
          <a:lstStyle/>
          <a:p>
            <a:r>
              <a:rPr lang="ru-RU" dirty="0"/>
              <a:t>Каким образом можно использовать воду в качестве диэлектрика?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2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20888"/>
            <a:ext cx="8382000" cy="116339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dirty="0">
                <a:solidFill>
                  <a:srgbClr val="FFFF99"/>
                </a:solidFill>
                <a:effectLst/>
                <a:latin typeface="Calibri"/>
                <a:cs typeface="Arial"/>
              </a:rPr>
              <a:t> 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hlinkClick r:id="rId4" action="ppaction://hlinksldjump"/>
              </a:rPr>
              <a:t>Второй раунд</a:t>
            </a:r>
            <a:endParaRPr lang="ru-RU" sz="5400" b="0" i="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61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2659190"/>
          </a:xfrm>
        </p:spPr>
        <p:txBody>
          <a:bodyPr/>
          <a:lstStyle/>
          <a:p>
            <a:r>
              <a:rPr lang="ru-RU" dirty="0"/>
              <a:t>Что случилось во время  футбольного матча в Демократической Республике Конго?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/>
              <a:t>Какой месяц может пройти без полнолуния?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7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664797"/>
          </a:xfrm>
        </p:spPr>
        <p:txBody>
          <a:bodyPr/>
          <a:lstStyle/>
          <a:p>
            <a:r>
              <a:rPr lang="ru-RU" dirty="0"/>
              <a:t>Чем отличается Венера от Земли?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9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/>
              <a:t>На чьей могиле сделана надпись: «Он лежит где-то здесь»?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6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9" y="-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5862208"/>
            <a:ext cx="8382000" cy="664797"/>
          </a:xfrm>
        </p:spPr>
        <p:txBody>
          <a:bodyPr/>
          <a:lstStyle/>
          <a:p>
            <a:r>
              <a:rPr lang="ru-RU" dirty="0" smtClean="0"/>
              <a:t>Нажми на кота</a:t>
            </a:r>
            <a:endParaRPr lang="ru-RU" dirty="0"/>
          </a:p>
        </p:txBody>
      </p:sp>
      <p:pic>
        <p:nvPicPr>
          <p:cNvPr id="3" name="Своя игра - Кот в Мешк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6021288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0" y="661987"/>
            <a:ext cx="5715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6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664797"/>
          </a:xfrm>
        </p:spPr>
        <p:txBody>
          <a:bodyPr/>
          <a:lstStyle/>
          <a:p>
            <a:r>
              <a:rPr lang="ru-RU" dirty="0" smtClean="0"/>
              <a:t>Чем знаменит Йохан </a:t>
            </a:r>
            <a:r>
              <a:rPr lang="ru-RU" dirty="0" err="1" smtClean="0"/>
              <a:t>Лорбир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/>
              <a:t>Что сказал изобретатель радара, превысив скорость?</a:t>
            </a:r>
            <a:endParaRPr lang="ru-RU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16832"/>
            <a:ext cx="8382000" cy="664797"/>
          </a:xfrm>
        </p:spPr>
        <p:txBody>
          <a:bodyPr/>
          <a:lstStyle/>
          <a:p>
            <a:pPr algn="ctr"/>
            <a:r>
              <a:rPr lang="ru-RU" dirty="0" smtClean="0">
                <a:hlinkClick r:id="rId3" action="ppaction://hlinksldjump"/>
              </a:rPr>
              <a:t>Резонанс</a:t>
            </a:r>
            <a:endParaRPr lang="ru-RU" dirty="0">
              <a:hlinkClick r:id="rId3" action="ppaction://hlinksldjump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1000" y="2764203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ru-RU" dirty="0" smtClean="0">
                <a:hlinkClick r:id="rId4" action="ppaction://hlinksldjump"/>
              </a:rPr>
              <a:t>Радуга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1000" y="3601915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ru-RU" dirty="0" smtClean="0">
                <a:hlinkClick r:id="rId5" action="ppaction://hlinksldjump"/>
              </a:rPr>
              <a:t>Барьер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1000" y="448613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ru-RU" dirty="0" smtClean="0">
                <a:hlinkClick r:id="rId6" action="ppaction://hlinksldjump"/>
              </a:rPr>
              <a:t>Лёд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52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382000" cy="1329595"/>
          </a:xfrm>
        </p:spPr>
        <p:txBody>
          <a:bodyPr/>
          <a:lstStyle/>
          <a:p>
            <a:r>
              <a:rPr lang="ru-RU" dirty="0" smtClean="0"/>
              <a:t>Какой мост разрушили при помощи резонанса?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6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329595"/>
          </a:xfrm>
        </p:spPr>
        <p:txBody>
          <a:bodyPr/>
          <a:lstStyle/>
          <a:p>
            <a:r>
              <a:rPr lang="ru-RU" dirty="0" smtClean="0"/>
              <a:t>Сколько цветов радуги выделял Ньютон в начале?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694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20888"/>
            <a:ext cx="8382000" cy="116339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dirty="0">
                <a:solidFill>
                  <a:srgbClr val="FFFF99"/>
                </a:solidFill>
                <a:effectLst/>
                <a:latin typeface="Calibri"/>
                <a:cs typeface="Arial"/>
              </a:rPr>
              <a:t> 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hlinkClick r:id="rId4" action="ppaction://hlinksldjump"/>
              </a:rPr>
              <a:t>Третий раунд</a:t>
            </a:r>
            <a:endParaRPr lang="ru-RU" sz="5400" b="0" i="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45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1994392"/>
          </a:xfrm>
        </p:spPr>
        <p:txBody>
          <a:bodyPr/>
          <a:lstStyle/>
          <a:p>
            <a:r>
              <a:rPr lang="ru-RU" dirty="0" smtClean="0"/>
              <a:t>Какое изобретение человека первым преодолело звуковой барьер?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136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664797"/>
          </a:xfrm>
        </p:spPr>
        <p:txBody>
          <a:bodyPr/>
          <a:lstStyle/>
          <a:p>
            <a:r>
              <a:rPr lang="ru-RU" dirty="0" smtClean="0"/>
              <a:t>С какой скоростью течёт лёд?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23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87025"/>
            <a:ext cx="8382000" cy="6260175"/>
          </a:xfrm>
        </p:spPr>
        <p:txBody>
          <a:bodyPr/>
          <a:lstStyle/>
          <a:p>
            <a:pPr indent="457200"/>
            <a:r>
              <a:rPr lang="ru-RU" sz="2400" dirty="0"/>
              <a:t>Суть игры заключается в том, что три участника отвечают на вопросы различной стоимости, пытаясь опередить друг друга. </a:t>
            </a:r>
            <a:r>
              <a:rPr lang="ru-RU" sz="2400" dirty="0" smtClean="0"/>
              <a:t>Игра </a:t>
            </a:r>
            <a:r>
              <a:rPr lang="ru-RU" sz="2400" dirty="0"/>
              <a:t>состоит из четырёх раундов — трёх основных и финального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Каждый </a:t>
            </a:r>
            <a:r>
              <a:rPr lang="ru-RU" sz="2400" dirty="0"/>
              <a:t>вопрос темы имеет свою стоимость — в первом раунде она возрастает от 100 до </a:t>
            </a:r>
            <a:r>
              <a:rPr lang="ru-RU" sz="2400" dirty="0" smtClean="0"/>
              <a:t>500 очков, </a:t>
            </a:r>
            <a:r>
              <a:rPr lang="ru-RU" sz="2400" dirty="0"/>
              <a:t>во втором — от 200 до 1000, и в третьем — от 300 до 1500.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Чем </a:t>
            </a:r>
            <a:r>
              <a:rPr lang="ru-RU" sz="2400" dirty="0"/>
              <a:t>выше цена вопроса, тем он, как правило, сложнее. </a:t>
            </a:r>
            <a:br>
              <a:rPr lang="ru-RU" sz="2400" dirty="0"/>
            </a:br>
            <a:r>
              <a:rPr lang="ru-RU" sz="2400" dirty="0"/>
              <a:t>Начинается игра с выбора игроком за центральным столом одного из вопросов. Вопрос появляется на экране и зачитывается вслух </a:t>
            </a:r>
            <a:r>
              <a:rPr lang="ru-RU" sz="2400" dirty="0" smtClean="0"/>
              <a:t>ведущим. В </a:t>
            </a:r>
            <a:r>
              <a:rPr lang="ru-RU" sz="2400" dirty="0"/>
              <a:t>случае правильного ответа стоимость вопроса прибавляется к счёту ответившего игрока и он выбирает следующий вопрос. В случае неверного ответа очки снимаются со счёта отвечавшего, а оставшиеся игроки получают </a:t>
            </a:r>
            <a:r>
              <a:rPr lang="ru-RU" sz="2400" dirty="0" smtClean="0"/>
              <a:t>право </a:t>
            </a:r>
            <a:r>
              <a:rPr lang="ru-RU" sz="2400" dirty="0"/>
              <a:t>дать свой ответ. Если в течение трёх секунд на вопрос никто не отвечает, </a:t>
            </a:r>
            <a:r>
              <a:rPr lang="ru-RU" sz="2400" dirty="0" smtClean="0"/>
              <a:t>то </a:t>
            </a:r>
            <a:r>
              <a:rPr lang="ru-RU" sz="2400" dirty="0"/>
              <a:t>ведущий объявляет правильный ответ, а следующий вопрос выбирает тот же игрок, что выбирал и предыдущий вопрос.</a:t>
            </a:r>
            <a:br>
              <a:rPr lang="ru-RU" sz="2400" dirty="0"/>
            </a:br>
            <a:r>
              <a:rPr lang="ru-RU" sz="2400" dirty="0"/>
              <a:t>Каждый раунд продолжается до тех пор, пока в нём не будут разыграны все вопросы или не истечёт время раунда — 10 минут.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22740" y="6182638"/>
            <a:ext cx="562708" cy="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4203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Спасибо за игру!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17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20888"/>
            <a:ext cx="8382000" cy="116339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FFFF99"/>
                </a:solidFill>
                <a:effectLst/>
                <a:latin typeface="Calibri"/>
                <a:cs typeface="Arial"/>
                <a:hlinkClick r:id="rId4" action="ppaction://hlinksldjump"/>
              </a:rPr>
              <a:t> 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hlinkClick r:id="rId4" action="ppaction://hlinksldjump"/>
              </a:rPr>
              <a:t>Финал</a:t>
            </a:r>
            <a:endParaRPr lang="ru-RU" sz="5400" b="0" i="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50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08393"/>
              </p:ext>
            </p:extLst>
          </p:nvPr>
        </p:nvGraphicFramePr>
        <p:xfrm>
          <a:off x="0" y="-1"/>
          <a:ext cx="9143999" cy="6858000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3823170"/>
                <a:gridCol w="1808738"/>
                <a:gridCol w="1808738"/>
                <a:gridCol w="1703353"/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Розыгрыши в физике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Жестокая физика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Премии в физике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3779912" y="5623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652120" y="603503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383905" y="57928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796680" y="287500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5668888" y="2878177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271792" y="285395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3796680" y="5141365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5668888" y="5100475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7271792" y="514454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300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8322740" y="6182638"/>
            <a:ext cx="562708" cy="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84712"/>
              </p:ext>
            </p:extLst>
          </p:nvPr>
        </p:nvGraphicFramePr>
        <p:xfrm>
          <a:off x="1" y="2"/>
          <a:ext cx="9324526" cy="6857997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3854230"/>
                <a:gridCol w="1823432"/>
                <a:gridCol w="1823432"/>
                <a:gridCol w="1823432"/>
              </a:tblGrid>
              <a:tr h="2285999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Ученые физики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4" action="ppaction://hlinksldjump"/>
                        </a:rPr>
                        <a:t>500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5" action="ppaction://hlinksldjump"/>
                        </a:rPr>
                        <a:t>700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599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Необычная физика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200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500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700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28599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Рекорды в физике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200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500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700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8322740" y="6182638"/>
            <a:ext cx="562708" cy="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39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1488"/>
              </p:ext>
            </p:extLst>
          </p:nvPr>
        </p:nvGraphicFramePr>
        <p:xfrm>
          <a:off x="1" y="2"/>
          <a:ext cx="9252518" cy="6857997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3012934"/>
                <a:gridCol w="2056226"/>
                <a:gridCol w="1985322"/>
                <a:gridCol w="2198036"/>
              </a:tblGrid>
              <a:tr h="2285999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Вода в физике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3" action="ppaction://hlinksldjump"/>
                        </a:rPr>
                        <a:t>300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4" action="ppaction://hlinksldjump"/>
                        </a:rPr>
                        <a:t>500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6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5" action="ppaction://hlinksldjump"/>
                        </a:rPr>
                        <a:t>1000</a:t>
                      </a:r>
                      <a:endParaRPr lang="ru-RU" sz="6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599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Природа и физика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300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500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1000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28599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Фразы в физике</a:t>
                      </a:r>
                      <a:endParaRPr lang="ru-RU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300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500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1000</a:t>
                      </a:r>
                      <a:endParaRPr kumimoji="0" lang="ru-RU" sz="6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8322740" y="6182638"/>
            <a:ext cx="562708" cy="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9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82000" cy="1994392"/>
          </a:xfrm>
        </p:spPr>
        <p:txBody>
          <a:bodyPr/>
          <a:lstStyle/>
          <a:p>
            <a:r>
              <a:rPr lang="ru-RU" dirty="0"/>
              <a:t>Какую кружку изобрёл Пифагор, желая оградить людей от чрезмерного увлечения вином?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9298" y="5295680"/>
            <a:ext cx="1138772" cy="11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4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EFCEB-569C-4ABB-BB90-13511EAD6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(синее оформление с белой панелью)</Template>
  <TotalTime>80</TotalTime>
  <Words>873</Words>
  <Application>Microsoft Office PowerPoint</Application>
  <PresentationFormat>Экран (4:3)</PresentationFormat>
  <Paragraphs>155</Paragraphs>
  <Slides>43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Courier New</vt:lpstr>
      <vt:lpstr>Wingdings</vt:lpstr>
      <vt:lpstr>Blue Segoe 4-3 template-template_April-17-2007</vt:lpstr>
      <vt:lpstr>Белый текст и шрифт Courier для слайдов с кодом</vt:lpstr>
      <vt:lpstr> ИГРА</vt:lpstr>
      <vt:lpstr> Первый раунд</vt:lpstr>
      <vt:lpstr> Второй раунд</vt:lpstr>
      <vt:lpstr> Третий раунд</vt:lpstr>
      <vt:lpstr> Финал</vt:lpstr>
      <vt:lpstr>Презентация PowerPoint</vt:lpstr>
      <vt:lpstr>Презентация PowerPoint</vt:lpstr>
      <vt:lpstr>Презентация PowerPoint</vt:lpstr>
      <vt:lpstr>Какую кружку изобрёл Пифагор, желая оградить людей от чрезмерного увлечения вином?</vt:lpstr>
      <vt:lpstr>Каким образом эффект Паули предотвратил розыгрыш самого Паули?</vt:lpstr>
      <vt:lpstr>Когда было ослаблено гравитационное поле Земли?</vt:lpstr>
      <vt:lpstr>Какой учёный измерял скорость электрического тока на соединённых в цепь живых людях?</vt:lpstr>
      <vt:lpstr>Какой учёный и с какой целью срезал кожу со своих пальцев?</vt:lpstr>
      <vt:lpstr>Зачем Ньютон запускал себе в глаз инородный предмет?</vt:lpstr>
      <vt:lpstr>Какое открытие Эйнштейна было удостоено Нобелевской премии?</vt:lpstr>
      <vt:lpstr>Чьи нобелевские медали были спрятаны от нацистов в растворённом виде?</vt:lpstr>
      <vt:lpstr>Почему Дирак хотел отказаться от Нобелевской премии?</vt:lpstr>
      <vt:lpstr>Какому знаменитому физику вручили Нобелевскую премию в области химии?</vt:lpstr>
      <vt:lpstr>Кто обладает как Нобелевской, так и Шнобелевской премиями?</vt:lpstr>
      <vt:lpstr>Кто из ученых-физиков поступил в Швейцарскую высшую политехническую школу Цюриха только со второго раза?</vt:lpstr>
      <vt:lpstr>Как отличить сваренное яйцо от сырого?</vt:lpstr>
      <vt:lpstr>Что нужно сделать, чтобы максимально увеличить шансы на выживание в падающем лифте?</vt:lpstr>
      <vt:lpstr>Через какие предметы глухие могут «слышать» звуки?</vt:lpstr>
      <vt:lpstr>Кто из жителей нашей планеты является рекордсменом по путешествиям во времени?</vt:lpstr>
      <vt:lpstr>Что горячее Солнца в пять раз?</vt:lpstr>
      <vt:lpstr>Что исследуется в самом длинном непрерывном лабораторном эксперименте в истории?</vt:lpstr>
      <vt:lpstr>Каким парадоксальным способом можно увеличить скорость замерзания воды в морозилке?</vt:lpstr>
      <vt:lpstr>Где вода может замёрзнуть при температуре +20 °C?</vt:lpstr>
      <vt:lpstr>Каким образом можно использовать воду в качестве диэлектрика?</vt:lpstr>
      <vt:lpstr>Что случилось во время  футбольного матча в Демократической Республике Конго?</vt:lpstr>
      <vt:lpstr>Какой месяц может пройти без полнолуния?</vt:lpstr>
      <vt:lpstr>Чем отличается Венера от Земли?</vt:lpstr>
      <vt:lpstr>На чьей могиле сделана надпись: «Он лежит где-то здесь»?</vt:lpstr>
      <vt:lpstr>Нажми на кота</vt:lpstr>
      <vt:lpstr>Чем знаменит Йохан Лорбир?</vt:lpstr>
      <vt:lpstr>Что сказал изобретатель радара, превысив скорость?</vt:lpstr>
      <vt:lpstr>Резонанс</vt:lpstr>
      <vt:lpstr>Какой мост разрушили при помощи резонанса?</vt:lpstr>
      <vt:lpstr>Сколько цветов радуги выделял Ньютон в начале?</vt:lpstr>
      <vt:lpstr>Какое изобретение человека первым преодолело звуковой барьер?</vt:lpstr>
      <vt:lpstr>С какой скоростью течёт лёд?</vt:lpstr>
      <vt:lpstr>Суть игры заключается в том, что три участника отвечают на вопросы различной стоимости, пытаясь опередить друг друга. Игра состоит из четырёх раундов — трёх основных и финального. Каждый вопрос темы имеет свою стоимость — в первом раунде она возрастает от 100 до 500 очков, во втором — от 200 до 1000, и в третьем — от 300 до 1500.  Чем выше цена вопроса, тем он, как правило, сложнее.  Начинается игра с выбора игроком за центральным столом одного из вопросов. Вопрос появляется на экране и зачитывается вслух ведущим. В случае правильного ответа стоимость вопроса прибавляется к счёту ответившего игрока и он выбирает следующий вопрос. В случае неверного ответа очки снимаются со счёта отвечавшего, а оставшиеся игроки получают право дать свой ответ. Если в течение трёх секунд на вопрос никто не отвечает, то ведущий объявляет правильный ответ, а следующий вопрос выбирает тот же игрок, что выбирал и предыдущий вопрос. Каждый раунд продолжается до тех пор, пока в нём не будут разыграны все вопросы или не истечёт время раунда — 10 минут. </vt:lpstr>
      <vt:lpstr>Спасибо за игру!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ЧСтудент</dc:creator>
  <cp:keywords/>
  <cp:lastModifiedBy>Пк</cp:lastModifiedBy>
  <cp:revision>11</cp:revision>
  <dcterms:created xsi:type="dcterms:W3CDTF">2014-07-08T02:46:11Z</dcterms:created>
  <dcterms:modified xsi:type="dcterms:W3CDTF">2014-07-08T05:54:19Z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TC102867129990</vt:lpwstr>
  </property>
</Properties>
</file>