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1"/>
  </p:notesMasterIdLst>
  <p:handoutMasterIdLst>
    <p:handoutMasterId r:id="rId22"/>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Верхний колонтитул 1"/>
          <p:cNvSpPr txBox="1">
            <a:spLocks noGrp="1"/>
          </p:cNvSpPr>
          <p:nvPr>
            <p:ph type="hdr" sz="quarter"/>
          </p:nvPr>
        </p:nvSpPr>
        <p:spPr>
          <a:xfrm>
            <a:off x="0" y="0"/>
            <a:ext cx="2975760" cy="456839"/>
          </a:xfrm>
          <a:prstGeom prst="rect">
            <a:avLst/>
          </a:prstGeom>
          <a:noFill/>
          <a:ln>
            <a:noFill/>
          </a:ln>
        </p:spPr>
        <p:txBody>
          <a:bodyPr vert="horz" wrap="none" lIns="90000" tIns="45000" rIns="90000" bIns="45000"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ru-RU" sz="1400" b="0" i="0" u="none" strike="noStrike" baseline="0">
              <a:ln>
                <a:noFill/>
              </a:ln>
              <a:solidFill>
                <a:srgbClr val="000000"/>
              </a:solidFill>
              <a:latin typeface="Calibri" pitchFamily="34"/>
              <a:ea typeface="Microsoft YaHei" pitchFamily="2"/>
              <a:cs typeface="Mangal" pitchFamily="2"/>
            </a:endParaRPr>
          </a:p>
        </p:txBody>
      </p:sp>
      <p:sp>
        <p:nvSpPr>
          <p:cNvPr id="3" name="Дата 2"/>
          <p:cNvSpPr txBox="1">
            <a:spLocks noGrp="1"/>
          </p:cNvSpPr>
          <p:nvPr>
            <p:ph type="dt" sz="quarter" idx="1"/>
          </p:nvPr>
        </p:nvSpPr>
        <p:spPr>
          <a:xfrm>
            <a:off x="3881880" y="0"/>
            <a:ext cx="2975760" cy="456839"/>
          </a:xfrm>
          <a:prstGeom prst="rect">
            <a:avLst/>
          </a:prstGeom>
          <a:noFill/>
          <a:ln>
            <a:noFill/>
          </a:ln>
        </p:spPr>
        <p:txBody>
          <a:bodyPr vert="horz" wrap="none" lIns="90000" tIns="45000" rIns="90000" bIns="45000"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ru-RU" sz="1400" b="0" i="0" u="none" strike="noStrike" baseline="0">
              <a:ln>
                <a:noFill/>
              </a:ln>
              <a:solidFill>
                <a:srgbClr val="000000"/>
              </a:solidFill>
              <a:latin typeface="Calibri" pitchFamily="34"/>
              <a:ea typeface="Microsoft YaHei" pitchFamily="2"/>
              <a:cs typeface="Mangal" pitchFamily="2"/>
            </a:endParaRPr>
          </a:p>
        </p:txBody>
      </p:sp>
      <p:sp>
        <p:nvSpPr>
          <p:cNvPr id="4" name="Нижний колонтитул 3"/>
          <p:cNvSpPr txBox="1">
            <a:spLocks noGrp="1"/>
          </p:cNvSpPr>
          <p:nvPr>
            <p:ph type="ftr" sz="quarter" idx="2"/>
          </p:nvPr>
        </p:nvSpPr>
        <p:spPr>
          <a:xfrm>
            <a:off x="0" y="8686800"/>
            <a:ext cx="2975760" cy="456839"/>
          </a:xfrm>
          <a:prstGeom prst="rect">
            <a:avLst/>
          </a:prstGeom>
          <a:noFill/>
          <a:ln>
            <a:noFill/>
          </a:ln>
        </p:spPr>
        <p:txBody>
          <a:bodyPr vert="horz" wrap="none" lIns="90000" tIns="45000" rIns="90000" bIns="45000" anchor="b"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ru-RU" sz="1400" b="0" i="0" u="none" strike="noStrike" baseline="0">
              <a:ln>
                <a:noFill/>
              </a:ln>
              <a:solidFill>
                <a:srgbClr val="000000"/>
              </a:solidFill>
              <a:latin typeface="Calibri" pitchFamily="34"/>
              <a:ea typeface="Microsoft YaHei" pitchFamily="2"/>
              <a:cs typeface="Mangal" pitchFamily="2"/>
            </a:endParaRPr>
          </a:p>
        </p:txBody>
      </p:sp>
      <p:sp>
        <p:nvSpPr>
          <p:cNvPr id="5" name="Номер слайда 4"/>
          <p:cNvSpPr txBox="1">
            <a:spLocks noGrp="1"/>
          </p:cNvSpPr>
          <p:nvPr>
            <p:ph type="sldNum" sz="quarter" idx="3"/>
          </p:nvPr>
        </p:nvSpPr>
        <p:spPr>
          <a:xfrm>
            <a:off x="3881880" y="8686800"/>
            <a:ext cx="2975760" cy="456839"/>
          </a:xfrm>
          <a:prstGeom prst="rect">
            <a:avLst/>
          </a:prstGeom>
          <a:noFill/>
          <a:ln>
            <a:noFill/>
          </a:ln>
        </p:spPr>
        <p:txBody>
          <a:bodyPr vert="horz" wrap="none" lIns="90000" tIns="45000" rIns="90000" bIns="45000" anchor="b"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fld id="{D8594556-7103-467A-A229-A3B925217996}" type="slidenum">
              <a:t>‹#›</a:t>
            </a:fld>
            <a:endParaRPr lang="ru-RU" sz="1400" b="0" i="0" u="none" strike="noStrike" baseline="0">
              <a:ln>
                <a:noFill/>
              </a:ln>
              <a:solidFill>
                <a:srgbClr val="000000"/>
              </a:solidFill>
              <a:latin typeface="Calibri" pitchFamily="34"/>
              <a:ea typeface="Microsoft YaHei" pitchFamily="2"/>
              <a:cs typeface="Mangal" pitchFamily="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Образ слайда 1"/>
          <p:cNvSpPr>
            <a:spLocks noGrp="1" noRot="1" noChangeAspect="1"/>
          </p:cNvSpPr>
          <p:nvPr>
            <p:ph type="sldImg" idx="2"/>
          </p:nvPr>
        </p:nvSpPr>
        <p:spPr>
          <a:xfrm>
            <a:off x="0" y="694800"/>
            <a:ext cx="360" cy="360"/>
          </a:xfrm>
          <a:prstGeom prst="rect">
            <a:avLst/>
          </a:prstGeom>
          <a:noFill/>
          <a:ln>
            <a:noFill/>
            <a:prstDash val="solid"/>
          </a:ln>
        </p:spPr>
      </p:sp>
      <p:sp>
        <p:nvSpPr>
          <p:cNvPr id="3" name="Заметки 2"/>
          <p:cNvSpPr txBox="1">
            <a:spLocks noGrp="1"/>
          </p:cNvSpPr>
          <p:nvPr>
            <p:ph type="body" sz="quarter" idx="3"/>
          </p:nvPr>
        </p:nvSpPr>
        <p:spPr>
          <a:xfrm>
            <a:off x="685799" y="4343400"/>
            <a:ext cx="5486040" cy="4114440"/>
          </a:xfrm>
          <a:prstGeom prst="rect">
            <a:avLst/>
          </a:prstGeom>
          <a:noFill/>
          <a:ln>
            <a:noFill/>
          </a:ln>
        </p:spPr>
        <p:txBody>
          <a:bodyPr vert="horz" lIns="0" tIns="0" rIns="0" bIns="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a:p>
        </p:txBody>
      </p:sp>
    </p:spTree>
  </p:cSld>
  <p:clrMap bg1="lt1" tx1="dk1" bg2="lt2" tx2="dk2" accent1="accent1" accent2="accent2" accent3="accent3" accent4="accent4" accent5="accent5" accent6="accent6" hlink="hlink" folHlink="folHlink"/>
  <p:notesStyle>
    <a:lvl1pPr marL="0" marR="0" indent="0" algn="l" rtl="0" hangingPunct="1">
      <a:lnSpc>
        <a:spcPct val="100000"/>
      </a:lnSpc>
      <a:spcBef>
        <a:spcPts val="448"/>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sz="1200" b="0" i="0" u="none" strike="noStrike" baseline="0">
        <a:ln>
          <a:noFill/>
        </a:ln>
        <a:solidFill>
          <a:srgbClr val="000000"/>
        </a:solidFill>
        <a:latin typeface="Calibri" pitchFamily="34"/>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kern="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kern="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kern="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kern="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kern="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kern="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kern="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kern="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kern="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0" y="695325"/>
            <a:ext cx="0" cy="0"/>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kern="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0" y="695325"/>
            <a:ext cx="0" cy="0"/>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kern="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0" y="695325"/>
            <a:ext cx="0" cy="0"/>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kern="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0" y="695325"/>
            <a:ext cx="0" cy="0"/>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kern="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0" y="695325"/>
            <a:ext cx="0" cy="0"/>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kern="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0" y="695325"/>
            <a:ext cx="0" cy="0"/>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kern="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0" y="695325"/>
            <a:ext cx="0" cy="0"/>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kern="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ru-RU" kern="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lvl="0"/>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68104CE1-433E-40DE-8631-FB174D39B3C3}" type="slidenum">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51EAA7D7-B890-4C4D-A9AB-00686EF942EC}" type="slidenum">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DED119F7-A738-42FE-978F-DA5FA778A1F0}" type="slidenum">
              <a:t>‹#›</a:t>
            </a:fld>
            <a:endParaRPr lang="ru-RU"/>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lvl="0"/>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15AA35A6-9649-4EB1-BA1F-06D7F3124225}" type="slidenum">
              <a:t>‹#›</a:t>
            </a:fld>
            <a:endParaRPr lang="ru-RU"/>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612AA497-C761-433E-BFB3-0AC0FB7E384E}" type="slidenum">
              <a:t>‹#›</a:t>
            </a:fld>
            <a:endParaRPr lang="ru-RU"/>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lvl="0"/>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95CBCA8A-07E6-438B-BDB1-9363EFC30D51}" type="slidenum">
              <a:t>‹#›</a:t>
            </a:fld>
            <a:endParaRPr lang="ru-RU"/>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lvl="0"/>
            <a:endParaRPr lang="ru-RU"/>
          </a:p>
        </p:txBody>
      </p:sp>
      <p:sp>
        <p:nvSpPr>
          <p:cNvPr id="6" name="Нижний колонтитул 5"/>
          <p:cNvSpPr>
            <a:spLocks noGrp="1"/>
          </p:cNvSpPr>
          <p:nvPr>
            <p:ph type="ftr" sz="quarter" idx="11"/>
          </p:nvPr>
        </p:nvSpPr>
        <p:spPr/>
        <p:txBody>
          <a:bodyPr/>
          <a:lstStyle/>
          <a:p>
            <a:pPr lvl="0"/>
            <a:endParaRPr lang="ru-RU"/>
          </a:p>
        </p:txBody>
      </p:sp>
      <p:sp>
        <p:nvSpPr>
          <p:cNvPr id="7" name="Номер слайда 6"/>
          <p:cNvSpPr>
            <a:spLocks noGrp="1"/>
          </p:cNvSpPr>
          <p:nvPr>
            <p:ph type="sldNum" sz="quarter" idx="12"/>
          </p:nvPr>
        </p:nvSpPr>
        <p:spPr/>
        <p:txBody>
          <a:bodyPr/>
          <a:lstStyle/>
          <a:p>
            <a:pPr lvl="0"/>
            <a:fld id="{0DF60E1B-669C-4245-A07C-06B9A45CA97C}" type="slidenum">
              <a:t>‹#›</a:t>
            </a:fld>
            <a:endParaRPr lang="ru-RU"/>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lvl="0"/>
            <a:endParaRPr lang="ru-RU"/>
          </a:p>
        </p:txBody>
      </p:sp>
      <p:sp>
        <p:nvSpPr>
          <p:cNvPr id="8" name="Нижний колонтитул 7"/>
          <p:cNvSpPr>
            <a:spLocks noGrp="1"/>
          </p:cNvSpPr>
          <p:nvPr>
            <p:ph type="ftr" sz="quarter" idx="11"/>
          </p:nvPr>
        </p:nvSpPr>
        <p:spPr/>
        <p:txBody>
          <a:bodyPr/>
          <a:lstStyle/>
          <a:p>
            <a:pPr lvl="0"/>
            <a:endParaRPr lang="ru-RU"/>
          </a:p>
        </p:txBody>
      </p:sp>
      <p:sp>
        <p:nvSpPr>
          <p:cNvPr id="9" name="Номер слайда 8"/>
          <p:cNvSpPr>
            <a:spLocks noGrp="1"/>
          </p:cNvSpPr>
          <p:nvPr>
            <p:ph type="sldNum" sz="quarter" idx="12"/>
          </p:nvPr>
        </p:nvSpPr>
        <p:spPr/>
        <p:txBody>
          <a:bodyPr/>
          <a:lstStyle/>
          <a:p>
            <a:pPr lvl="0"/>
            <a:fld id="{0D06AE9E-B0A2-497D-8A21-09BB8617EC2B}" type="slidenum">
              <a:t>‹#›</a:t>
            </a:fld>
            <a:endParaRPr lang="ru-RU"/>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lvl="0"/>
            <a:endParaRPr lang="ru-RU"/>
          </a:p>
        </p:txBody>
      </p:sp>
      <p:sp>
        <p:nvSpPr>
          <p:cNvPr id="4" name="Нижний колонтитул 3"/>
          <p:cNvSpPr>
            <a:spLocks noGrp="1"/>
          </p:cNvSpPr>
          <p:nvPr>
            <p:ph type="ftr" sz="quarter" idx="11"/>
          </p:nvPr>
        </p:nvSpPr>
        <p:spPr/>
        <p:txBody>
          <a:bodyPr/>
          <a:lstStyle/>
          <a:p>
            <a:pPr lvl="0"/>
            <a:endParaRPr lang="ru-RU"/>
          </a:p>
        </p:txBody>
      </p:sp>
      <p:sp>
        <p:nvSpPr>
          <p:cNvPr id="5" name="Номер слайда 4"/>
          <p:cNvSpPr>
            <a:spLocks noGrp="1"/>
          </p:cNvSpPr>
          <p:nvPr>
            <p:ph type="sldNum" sz="quarter" idx="12"/>
          </p:nvPr>
        </p:nvSpPr>
        <p:spPr/>
        <p:txBody>
          <a:bodyPr/>
          <a:lstStyle/>
          <a:p>
            <a:pPr lvl="0"/>
            <a:fld id="{97A042F6-58FD-4408-B810-0944AF499397}" type="slidenum">
              <a:t>‹#›</a:t>
            </a:fld>
            <a:endParaRPr lang="ru-RU"/>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lvl="0"/>
            <a:endParaRPr lang="ru-RU"/>
          </a:p>
        </p:txBody>
      </p:sp>
      <p:sp>
        <p:nvSpPr>
          <p:cNvPr id="3" name="Нижний колонтитул 2"/>
          <p:cNvSpPr>
            <a:spLocks noGrp="1"/>
          </p:cNvSpPr>
          <p:nvPr>
            <p:ph type="ftr" sz="quarter" idx="11"/>
          </p:nvPr>
        </p:nvSpPr>
        <p:spPr/>
        <p:txBody>
          <a:bodyPr/>
          <a:lstStyle/>
          <a:p>
            <a:pPr lvl="0"/>
            <a:endParaRPr lang="ru-RU"/>
          </a:p>
        </p:txBody>
      </p:sp>
      <p:sp>
        <p:nvSpPr>
          <p:cNvPr id="4" name="Номер слайда 3"/>
          <p:cNvSpPr>
            <a:spLocks noGrp="1"/>
          </p:cNvSpPr>
          <p:nvPr>
            <p:ph type="sldNum" sz="quarter" idx="12"/>
          </p:nvPr>
        </p:nvSpPr>
        <p:spPr/>
        <p:txBody>
          <a:bodyPr/>
          <a:lstStyle/>
          <a:p>
            <a:pPr lvl="0"/>
            <a:fld id="{4CC394D7-FCCA-4C7C-BB1B-0CFAAB96FCCA}" type="slidenum">
              <a:t>‹#›</a:t>
            </a:fld>
            <a:endParaRPr lang="ru-RU"/>
          </a:p>
        </p:txBody>
      </p:sp>
    </p:spTree>
  </p:cSld>
  <p:clrMapOvr>
    <a:masterClrMapping/>
  </p:clrMapOvr>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lvl="0"/>
            <a:endParaRPr lang="ru-RU"/>
          </a:p>
        </p:txBody>
      </p:sp>
      <p:sp>
        <p:nvSpPr>
          <p:cNvPr id="6" name="Нижний колонтитул 5"/>
          <p:cNvSpPr>
            <a:spLocks noGrp="1"/>
          </p:cNvSpPr>
          <p:nvPr>
            <p:ph type="ftr" sz="quarter" idx="11"/>
          </p:nvPr>
        </p:nvSpPr>
        <p:spPr/>
        <p:txBody>
          <a:bodyPr/>
          <a:lstStyle/>
          <a:p>
            <a:pPr lvl="0"/>
            <a:endParaRPr lang="ru-RU"/>
          </a:p>
        </p:txBody>
      </p:sp>
      <p:sp>
        <p:nvSpPr>
          <p:cNvPr id="7" name="Номер слайда 6"/>
          <p:cNvSpPr>
            <a:spLocks noGrp="1"/>
          </p:cNvSpPr>
          <p:nvPr>
            <p:ph type="sldNum" sz="quarter" idx="12"/>
          </p:nvPr>
        </p:nvSpPr>
        <p:spPr/>
        <p:txBody>
          <a:bodyPr/>
          <a:lstStyle/>
          <a:p>
            <a:pPr lvl="0"/>
            <a:fld id="{346BEB7A-6414-4C8A-A9F9-92131D1F4A95}" type="slidenum">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F9BA2674-8921-42FF-A8BE-D80ECDB1D6A4}" type="slidenum">
              <a:t>‹#›</a:t>
            </a:fld>
            <a:endParaRPr lang="ru-RU"/>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lvl="0"/>
            <a:endParaRPr lang="ru-RU"/>
          </a:p>
        </p:txBody>
      </p:sp>
      <p:sp>
        <p:nvSpPr>
          <p:cNvPr id="6" name="Нижний колонтитул 5"/>
          <p:cNvSpPr>
            <a:spLocks noGrp="1"/>
          </p:cNvSpPr>
          <p:nvPr>
            <p:ph type="ftr" sz="quarter" idx="11"/>
          </p:nvPr>
        </p:nvSpPr>
        <p:spPr/>
        <p:txBody>
          <a:bodyPr/>
          <a:lstStyle/>
          <a:p>
            <a:pPr lvl="0"/>
            <a:endParaRPr lang="ru-RU"/>
          </a:p>
        </p:txBody>
      </p:sp>
      <p:sp>
        <p:nvSpPr>
          <p:cNvPr id="7" name="Номер слайда 6"/>
          <p:cNvSpPr>
            <a:spLocks noGrp="1"/>
          </p:cNvSpPr>
          <p:nvPr>
            <p:ph type="sldNum" sz="quarter" idx="12"/>
          </p:nvPr>
        </p:nvSpPr>
        <p:spPr/>
        <p:txBody>
          <a:bodyPr/>
          <a:lstStyle/>
          <a:p>
            <a:pPr lvl="0"/>
            <a:fld id="{490719DF-CBA9-46FD-8883-FC80FA6B40A2}" type="slidenum">
              <a:t>‹#›</a:t>
            </a:fld>
            <a:endParaRPr lang="ru-RU"/>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2EF57EF4-9B76-4E7C-B8C3-CC9387368645}" type="slidenum">
              <a:t>‹#›</a:t>
            </a:fld>
            <a:endParaRPr lang="ru-RU"/>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AF3AF174-A849-4FDE-9E2C-2889F0F0069B}" type="slidenum">
              <a:t>‹#›</a:t>
            </a:fld>
            <a:endParaRPr lang="ru-RU"/>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lvl="0"/>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C2912EBC-C3D7-45ED-B853-F01FFE6166C7}" type="slidenum">
              <a:t>‹#›</a:t>
            </a:fld>
            <a:endParaRPr lang="ru-RU"/>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CD52E088-6738-4EDF-A771-210390B7DB62}" type="slidenum">
              <a:t>‹#›</a:t>
            </a:fld>
            <a:endParaRPr lang="ru-RU"/>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lvl="0"/>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9442B192-C50B-4829-81D5-1F0E5A1B2AAC}" type="slidenum">
              <a:t>‹#›</a:t>
            </a:fld>
            <a:endParaRPr lang="ru-RU"/>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lvl="0"/>
            <a:endParaRPr lang="ru-RU"/>
          </a:p>
        </p:txBody>
      </p:sp>
      <p:sp>
        <p:nvSpPr>
          <p:cNvPr id="6" name="Нижний колонтитул 5"/>
          <p:cNvSpPr>
            <a:spLocks noGrp="1"/>
          </p:cNvSpPr>
          <p:nvPr>
            <p:ph type="ftr" sz="quarter" idx="11"/>
          </p:nvPr>
        </p:nvSpPr>
        <p:spPr/>
        <p:txBody>
          <a:bodyPr/>
          <a:lstStyle/>
          <a:p>
            <a:pPr lvl="0"/>
            <a:endParaRPr lang="ru-RU"/>
          </a:p>
        </p:txBody>
      </p:sp>
      <p:sp>
        <p:nvSpPr>
          <p:cNvPr id="7" name="Номер слайда 6"/>
          <p:cNvSpPr>
            <a:spLocks noGrp="1"/>
          </p:cNvSpPr>
          <p:nvPr>
            <p:ph type="sldNum" sz="quarter" idx="12"/>
          </p:nvPr>
        </p:nvSpPr>
        <p:spPr/>
        <p:txBody>
          <a:bodyPr/>
          <a:lstStyle/>
          <a:p>
            <a:pPr lvl="0"/>
            <a:fld id="{2111ED14-1640-447E-B6E6-03B5C437C064}" type="slidenum">
              <a:t>‹#›</a:t>
            </a:fld>
            <a:endParaRPr lang="ru-RU"/>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lvl="0"/>
            <a:endParaRPr lang="ru-RU"/>
          </a:p>
        </p:txBody>
      </p:sp>
      <p:sp>
        <p:nvSpPr>
          <p:cNvPr id="8" name="Нижний колонтитул 7"/>
          <p:cNvSpPr>
            <a:spLocks noGrp="1"/>
          </p:cNvSpPr>
          <p:nvPr>
            <p:ph type="ftr" sz="quarter" idx="11"/>
          </p:nvPr>
        </p:nvSpPr>
        <p:spPr/>
        <p:txBody>
          <a:bodyPr/>
          <a:lstStyle/>
          <a:p>
            <a:pPr lvl="0"/>
            <a:endParaRPr lang="ru-RU"/>
          </a:p>
        </p:txBody>
      </p:sp>
      <p:sp>
        <p:nvSpPr>
          <p:cNvPr id="9" name="Номер слайда 8"/>
          <p:cNvSpPr>
            <a:spLocks noGrp="1"/>
          </p:cNvSpPr>
          <p:nvPr>
            <p:ph type="sldNum" sz="quarter" idx="12"/>
          </p:nvPr>
        </p:nvSpPr>
        <p:spPr/>
        <p:txBody>
          <a:bodyPr/>
          <a:lstStyle/>
          <a:p>
            <a:pPr lvl="0"/>
            <a:fld id="{5C932BA1-223C-47E3-8AFC-C91D2B01F7F6}" type="slidenum">
              <a:t>‹#›</a:t>
            </a:fld>
            <a:endParaRPr lang="ru-RU"/>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lvl="0"/>
            <a:endParaRPr lang="ru-RU"/>
          </a:p>
        </p:txBody>
      </p:sp>
      <p:sp>
        <p:nvSpPr>
          <p:cNvPr id="4" name="Нижний колонтитул 3"/>
          <p:cNvSpPr>
            <a:spLocks noGrp="1"/>
          </p:cNvSpPr>
          <p:nvPr>
            <p:ph type="ftr" sz="quarter" idx="11"/>
          </p:nvPr>
        </p:nvSpPr>
        <p:spPr/>
        <p:txBody>
          <a:bodyPr/>
          <a:lstStyle/>
          <a:p>
            <a:pPr lvl="0"/>
            <a:endParaRPr lang="ru-RU"/>
          </a:p>
        </p:txBody>
      </p:sp>
      <p:sp>
        <p:nvSpPr>
          <p:cNvPr id="5" name="Номер слайда 4"/>
          <p:cNvSpPr>
            <a:spLocks noGrp="1"/>
          </p:cNvSpPr>
          <p:nvPr>
            <p:ph type="sldNum" sz="quarter" idx="12"/>
          </p:nvPr>
        </p:nvSpPr>
        <p:spPr/>
        <p:txBody>
          <a:bodyPr/>
          <a:lstStyle/>
          <a:p>
            <a:pPr lvl="0"/>
            <a:fld id="{BDF153DC-7636-4FF7-B744-17C04A3DD6A7}" type="slidenum">
              <a:t>‹#›</a:t>
            </a:fld>
            <a:endParaRPr lang="ru-RU"/>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lvl="0"/>
            <a:endParaRPr lang="ru-RU"/>
          </a:p>
        </p:txBody>
      </p:sp>
      <p:sp>
        <p:nvSpPr>
          <p:cNvPr id="3" name="Нижний колонтитул 2"/>
          <p:cNvSpPr>
            <a:spLocks noGrp="1"/>
          </p:cNvSpPr>
          <p:nvPr>
            <p:ph type="ftr" sz="quarter" idx="11"/>
          </p:nvPr>
        </p:nvSpPr>
        <p:spPr/>
        <p:txBody>
          <a:bodyPr/>
          <a:lstStyle/>
          <a:p>
            <a:pPr lvl="0"/>
            <a:endParaRPr lang="ru-RU"/>
          </a:p>
        </p:txBody>
      </p:sp>
      <p:sp>
        <p:nvSpPr>
          <p:cNvPr id="4" name="Номер слайда 3"/>
          <p:cNvSpPr>
            <a:spLocks noGrp="1"/>
          </p:cNvSpPr>
          <p:nvPr>
            <p:ph type="sldNum" sz="quarter" idx="12"/>
          </p:nvPr>
        </p:nvSpPr>
        <p:spPr/>
        <p:txBody>
          <a:bodyPr/>
          <a:lstStyle/>
          <a:p>
            <a:pPr lvl="0"/>
            <a:fld id="{7147D3FA-8BB0-4AF5-A876-BE8A3E70E811}" type="slidenum">
              <a:t>‹#›</a:t>
            </a:fld>
            <a:endParaRPr lang="ru-RU"/>
          </a:p>
        </p:txBody>
      </p:sp>
    </p:spTree>
  </p:cSld>
  <p:clrMapOvr>
    <a:masterClrMapping/>
  </p:clrMapOv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lvl="0"/>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03507811-8A56-4A2D-9064-4EDB0270064F}" type="slidenum">
              <a:t>‹#›</a:t>
            </a:fld>
            <a:endParaRPr lang="ru-RU"/>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lvl="0"/>
            <a:endParaRPr lang="ru-RU"/>
          </a:p>
        </p:txBody>
      </p:sp>
      <p:sp>
        <p:nvSpPr>
          <p:cNvPr id="6" name="Нижний колонтитул 5"/>
          <p:cNvSpPr>
            <a:spLocks noGrp="1"/>
          </p:cNvSpPr>
          <p:nvPr>
            <p:ph type="ftr" sz="quarter" idx="11"/>
          </p:nvPr>
        </p:nvSpPr>
        <p:spPr/>
        <p:txBody>
          <a:bodyPr/>
          <a:lstStyle/>
          <a:p>
            <a:pPr lvl="0"/>
            <a:endParaRPr lang="ru-RU"/>
          </a:p>
        </p:txBody>
      </p:sp>
      <p:sp>
        <p:nvSpPr>
          <p:cNvPr id="7" name="Номер слайда 6"/>
          <p:cNvSpPr>
            <a:spLocks noGrp="1"/>
          </p:cNvSpPr>
          <p:nvPr>
            <p:ph type="sldNum" sz="quarter" idx="12"/>
          </p:nvPr>
        </p:nvSpPr>
        <p:spPr/>
        <p:txBody>
          <a:bodyPr/>
          <a:lstStyle/>
          <a:p>
            <a:pPr lvl="0"/>
            <a:fld id="{C1385A23-4389-47AA-BFC8-F7C70C0B1D50}" type="slidenum">
              <a:t>‹#›</a:t>
            </a:fld>
            <a:endParaRPr lang="ru-RU"/>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lvl="0"/>
            <a:endParaRPr lang="ru-RU"/>
          </a:p>
        </p:txBody>
      </p:sp>
      <p:sp>
        <p:nvSpPr>
          <p:cNvPr id="6" name="Нижний колонтитул 5"/>
          <p:cNvSpPr>
            <a:spLocks noGrp="1"/>
          </p:cNvSpPr>
          <p:nvPr>
            <p:ph type="ftr" sz="quarter" idx="11"/>
          </p:nvPr>
        </p:nvSpPr>
        <p:spPr/>
        <p:txBody>
          <a:bodyPr/>
          <a:lstStyle/>
          <a:p>
            <a:pPr lvl="0"/>
            <a:endParaRPr lang="ru-RU"/>
          </a:p>
        </p:txBody>
      </p:sp>
      <p:sp>
        <p:nvSpPr>
          <p:cNvPr id="7" name="Номер слайда 6"/>
          <p:cNvSpPr>
            <a:spLocks noGrp="1"/>
          </p:cNvSpPr>
          <p:nvPr>
            <p:ph type="sldNum" sz="quarter" idx="12"/>
          </p:nvPr>
        </p:nvSpPr>
        <p:spPr/>
        <p:txBody>
          <a:bodyPr/>
          <a:lstStyle/>
          <a:p>
            <a:pPr lvl="0"/>
            <a:fld id="{A5203105-93FA-496B-BA35-FED17ECD80ED}" type="slidenum">
              <a:t>‹#›</a:t>
            </a:fld>
            <a:endParaRPr lang="ru-RU"/>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6DB627ED-7F15-4738-889C-FDC4D4679FC7}" type="slidenum">
              <a:t>‹#›</a:t>
            </a:fld>
            <a:endParaRPr lang="ru-RU"/>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EB1752D5-4CE0-4B28-B576-D3C651E2DBB0}" type="slidenum">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lvl="0"/>
            <a:endParaRPr lang="ru-RU"/>
          </a:p>
        </p:txBody>
      </p:sp>
      <p:sp>
        <p:nvSpPr>
          <p:cNvPr id="6" name="Нижний колонтитул 5"/>
          <p:cNvSpPr>
            <a:spLocks noGrp="1"/>
          </p:cNvSpPr>
          <p:nvPr>
            <p:ph type="ftr" sz="quarter" idx="11"/>
          </p:nvPr>
        </p:nvSpPr>
        <p:spPr/>
        <p:txBody>
          <a:bodyPr/>
          <a:lstStyle/>
          <a:p>
            <a:pPr lvl="0"/>
            <a:endParaRPr lang="ru-RU"/>
          </a:p>
        </p:txBody>
      </p:sp>
      <p:sp>
        <p:nvSpPr>
          <p:cNvPr id="7" name="Номер слайда 6"/>
          <p:cNvSpPr>
            <a:spLocks noGrp="1"/>
          </p:cNvSpPr>
          <p:nvPr>
            <p:ph type="sldNum" sz="quarter" idx="12"/>
          </p:nvPr>
        </p:nvSpPr>
        <p:spPr/>
        <p:txBody>
          <a:bodyPr/>
          <a:lstStyle/>
          <a:p>
            <a:pPr lvl="0"/>
            <a:fld id="{28FF22C4-0496-4BED-9D7F-88DB3E65F8A4}" type="slidenum">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lvl="0"/>
            <a:endParaRPr lang="ru-RU"/>
          </a:p>
        </p:txBody>
      </p:sp>
      <p:sp>
        <p:nvSpPr>
          <p:cNvPr id="8" name="Нижний колонтитул 7"/>
          <p:cNvSpPr>
            <a:spLocks noGrp="1"/>
          </p:cNvSpPr>
          <p:nvPr>
            <p:ph type="ftr" sz="quarter" idx="11"/>
          </p:nvPr>
        </p:nvSpPr>
        <p:spPr/>
        <p:txBody>
          <a:bodyPr/>
          <a:lstStyle/>
          <a:p>
            <a:pPr lvl="0"/>
            <a:endParaRPr lang="ru-RU"/>
          </a:p>
        </p:txBody>
      </p:sp>
      <p:sp>
        <p:nvSpPr>
          <p:cNvPr id="9" name="Номер слайда 8"/>
          <p:cNvSpPr>
            <a:spLocks noGrp="1"/>
          </p:cNvSpPr>
          <p:nvPr>
            <p:ph type="sldNum" sz="quarter" idx="12"/>
          </p:nvPr>
        </p:nvSpPr>
        <p:spPr/>
        <p:txBody>
          <a:bodyPr/>
          <a:lstStyle/>
          <a:p>
            <a:pPr lvl="0"/>
            <a:fld id="{95C7AC30-8AA7-4FF0-98B6-50F8D310B2EE}" type="slidenum">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lvl="0"/>
            <a:endParaRPr lang="ru-RU"/>
          </a:p>
        </p:txBody>
      </p:sp>
      <p:sp>
        <p:nvSpPr>
          <p:cNvPr id="4" name="Нижний колонтитул 3"/>
          <p:cNvSpPr>
            <a:spLocks noGrp="1"/>
          </p:cNvSpPr>
          <p:nvPr>
            <p:ph type="ftr" sz="quarter" idx="11"/>
          </p:nvPr>
        </p:nvSpPr>
        <p:spPr/>
        <p:txBody>
          <a:bodyPr/>
          <a:lstStyle/>
          <a:p>
            <a:pPr lvl="0"/>
            <a:endParaRPr lang="ru-RU"/>
          </a:p>
        </p:txBody>
      </p:sp>
      <p:sp>
        <p:nvSpPr>
          <p:cNvPr id="5" name="Номер слайда 4"/>
          <p:cNvSpPr>
            <a:spLocks noGrp="1"/>
          </p:cNvSpPr>
          <p:nvPr>
            <p:ph type="sldNum" sz="quarter" idx="12"/>
          </p:nvPr>
        </p:nvSpPr>
        <p:spPr/>
        <p:txBody>
          <a:bodyPr/>
          <a:lstStyle/>
          <a:p>
            <a:pPr lvl="0"/>
            <a:fld id="{180F0781-C8DF-4A4D-AC22-A40067241CD8}" type="slidenum">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lvl="0"/>
            <a:endParaRPr lang="ru-RU"/>
          </a:p>
        </p:txBody>
      </p:sp>
      <p:sp>
        <p:nvSpPr>
          <p:cNvPr id="3" name="Нижний колонтитул 2"/>
          <p:cNvSpPr>
            <a:spLocks noGrp="1"/>
          </p:cNvSpPr>
          <p:nvPr>
            <p:ph type="ftr" sz="quarter" idx="11"/>
          </p:nvPr>
        </p:nvSpPr>
        <p:spPr/>
        <p:txBody>
          <a:bodyPr/>
          <a:lstStyle/>
          <a:p>
            <a:pPr lvl="0"/>
            <a:endParaRPr lang="ru-RU"/>
          </a:p>
        </p:txBody>
      </p:sp>
      <p:sp>
        <p:nvSpPr>
          <p:cNvPr id="4" name="Номер слайда 3"/>
          <p:cNvSpPr>
            <a:spLocks noGrp="1"/>
          </p:cNvSpPr>
          <p:nvPr>
            <p:ph type="sldNum" sz="quarter" idx="12"/>
          </p:nvPr>
        </p:nvSpPr>
        <p:spPr/>
        <p:txBody>
          <a:bodyPr/>
          <a:lstStyle/>
          <a:p>
            <a:pPr lvl="0"/>
            <a:fld id="{5359047D-8226-4F76-BB9B-5F81CBEAF123}" type="slidenum">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lvl="0"/>
            <a:endParaRPr lang="ru-RU"/>
          </a:p>
        </p:txBody>
      </p:sp>
      <p:sp>
        <p:nvSpPr>
          <p:cNvPr id="6" name="Нижний колонтитул 5"/>
          <p:cNvSpPr>
            <a:spLocks noGrp="1"/>
          </p:cNvSpPr>
          <p:nvPr>
            <p:ph type="ftr" sz="quarter" idx="11"/>
          </p:nvPr>
        </p:nvSpPr>
        <p:spPr/>
        <p:txBody>
          <a:bodyPr/>
          <a:lstStyle/>
          <a:p>
            <a:pPr lvl="0"/>
            <a:endParaRPr lang="ru-RU"/>
          </a:p>
        </p:txBody>
      </p:sp>
      <p:sp>
        <p:nvSpPr>
          <p:cNvPr id="7" name="Номер слайда 6"/>
          <p:cNvSpPr>
            <a:spLocks noGrp="1"/>
          </p:cNvSpPr>
          <p:nvPr>
            <p:ph type="sldNum" sz="quarter" idx="12"/>
          </p:nvPr>
        </p:nvSpPr>
        <p:spPr/>
        <p:txBody>
          <a:bodyPr/>
          <a:lstStyle/>
          <a:p>
            <a:pPr lvl="0"/>
            <a:fld id="{B117B324-B59E-404F-9AE3-1906C7C6F0DF}" type="slidenum">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lvl="0"/>
            <a:endParaRPr lang="ru-RU"/>
          </a:p>
        </p:txBody>
      </p:sp>
      <p:sp>
        <p:nvSpPr>
          <p:cNvPr id="6" name="Нижний колонтитул 5"/>
          <p:cNvSpPr>
            <a:spLocks noGrp="1"/>
          </p:cNvSpPr>
          <p:nvPr>
            <p:ph type="ftr" sz="quarter" idx="11"/>
          </p:nvPr>
        </p:nvSpPr>
        <p:spPr/>
        <p:txBody>
          <a:bodyPr/>
          <a:lstStyle/>
          <a:p>
            <a:pPr lvl="0"/>
            <a:endParaRPr lang="ru-RU"/>
          </a:p>
        </p:txBody>
      </p:sp>
      <p:sp>
        <p:nvSpPr>
          <p:cNvPr id="7" name="Номер слайда 6"/>
          <p:cNvSpPr>
            <a:spLocks noGrp="1"/>
          </p:cNvSpPr>
          <p:nvPr>
            <p:ph type="sldNum" sz="quarter" idx="12"/>
          </p:nvPr>
        </p:nvSpPr>
        <p:spPr/>
        <p:txBody>
          <a:bodyPr/>
          <a:lstStyle/>
          <a:p>
            <a:pPr lvl="0"/>
            <a:fld id="{38E4318A-A5A1-4945-ABE8-893B03EF1285}" type="slidenum">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Pictures/10000000000005DC000004650BAAE4DA.jpg"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Pictures/10000000000005DC000004650BAAE4DA.jpg"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Pictures/10000000000005DC000004650BAAE4DA.jp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r:link="rId14" cstate="print"/>
          <a:stretch>
            <a:fillRect/>
          </a:stretch>
        </a:blipFill>
        <a:effectLst/>
      </p:bgPr>
    </p:bg>
    <p:spTree>
      <p:nvGrpSpPr>
        <p:cNvPr id="1" name=""/>
        <p:cNvGrpSpPr/>
        <p:nvPr/>
      </p:nvGrpSpPr>
      <p:grpSpPr>
        <a:xfrm>
          <a:off x="0" y="0"/>
          <a:ext cx="0" cy="0"/>
          <a:chOff x="0" y="0"/>
          <a:chExt cx="0" cy="0"/>
        </a:xfrm>
      </p:grpSpPr>
      <p:sp>
        <p:nvSpPr>
          <p:cNvPr id="2" name="Заголовок 1"/>
          <p:cNvSpPr txBox="1">
            <a:spLocks noGrp="1"/>
          </p:cNvSpPr>
          <p:nvPr>
            <p:ph type="title"/>
          </p:nvPr>
        </p:nvSpPr>
        <p:spPr>
          <a:xfrm>
            <a:off x="457200" y="274320"/>
            <a:ext cx="8229600" cy="1143000"/>
          </a:xfrm>
          <a:prstGeom prst="rect">
            <a:avLst/>
          </a:prstGeom>
          <a:noFill/>
          <a:ln>
            <a:noFill/>
          </a:ln>
        </p:spPr>
        <p:txBody>
          <a:bodyPr vert="horz" lIns="90000" tIns="46800" rIns="90000" bIns="46800" anchor="ctr"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ru-RU"/>
          </a:p>
        </p:txBody>
      </p:sp>
      <p:sp>
        <p:nvSpPr>
          <p:cNvPr id="3" name="Текст 2"/>
          <p:cNvSpPr txBox="1">
            <a:spLocks noGrp="1"/>
          </p:cNvSpPr>
          <p:nvPr>
            <p:ph type="body" idx="1"/>
          </p:nvPr>
        </p:nvSpPr>
        <p:spPr>
          <a:xfrm>
            <a:off x="457200" y="1600200"/>
            <a:ext cx="8229600" cy="4525920"/>
          </a:xfrm>
          <a:prstGeom prst="rect">
            <a:avLst/>
          </a:prstGeom>
          <a:noFill/>
          <a:ln>
            <a:noFill/>
          </a:ln>
        </p:spPr>
        <p:txBody>
          <a:bodyPr vert="horz" lIns="90000" tIns="46800" rIns="90000" bIns="46800" anchor="t" anchorCtr="0" compatLnSpc="1"/>
          <a:lstStyle>
            <a:defPPr marL="342720" marR="0" lvl="0" indent="-342720" algn="l" rtl="0" hangingPunct="1">
              <a:lnSpc>
                <a:spcPct val="100000"/>
              </a:lnSpc>
              <a:spcBef>
                <a:spcPts val="799"/>
              </a:spcBef>
              <a:spcAft>
                <a:spcPts val="0"/>
              </a:spcAft>
              <a:buClr>
                <a:srgbClr val="000000"/>
              </a:buClr>
              <a:buSzPct val="100000"/>
              <a:buFont typeface="Arial"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ru-RU" sz="3200" b="0" i="0" u="none" strike="noStrike" baseline="0">
                <a:ln>
                  <a:noFill/>
                </a:ln>
                <a:solidFill>
                  <a:srgbClr val="000000"/>
                </a:solidFill>
                <a:latin typeface="Calibri" pitchFamily="34"/>
                <a:ea typeface="Microsoft YaHei" pitchFamily="2"/>
                <a:cs typeface="Mangal" pitchFamily="2"/>
              </a:defRPr>
            </a:defPPr>
            <a:lvl1pPr marL="342720" marR="0" lvl="0" indent="-342720" algn="l" rtl="0" hangingPunct="1">
              <a:lnSpc>
                <a:spcPct val="100000"/>
              </a:lnSpc>
              <a:spcBef>
                <a:spcPts val="799"/>
              </a:spcBef>
              <a:spcAft>
                <a:spcPts val="0"/>
              </a:spcAft>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ru-RU" sz="3200" b="0" i="0" u="none" strike="noStrike" baseline="0">
                <a:ln>
                  <a:noFill/>
                </a:ln>
                <a:solidFill>
                  <a:srgbClr val="000000"/>
                </a:solidFill>
                <a:latin typeface="Calibri" pitchFamily="34"/>
                <a:ea typeface="Microsoft YaHei" pitchFamily="2"/>
                <a:cs typeface="Mangal" pitchFamily="2"/>
              </a:defRPr>
            </a:lvl1pPr>
            <a:lvl2pPr marL="742680" marR="0" lvl="1" indent="-285480" algn="l" rtl="0" hangingPunct="1">
              <a:lnSpc>
                <a:spcPct val="100000"/>
              </a:lnSpc>
              <a:spcBef>
                <a:spcPts val="697"/>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ru-RU" sz="2800" b="0" i="0" u="none" strike="noStrike" baseline="0">
                <a:ln>
                  <a:noFill/>
                </a:ln>
                <a:solidFill>
                  <a:srgbClr val="000000"/>
                </a:solidFill>
                <a:latin typeface="Calibri" pitchFamily="34"/>
                <a:ea typeface="Microsoft YaHei" pitchFamily="2"/>
                <a:cs typeface="Mangal" pitchFamily="2"/>
              </a:defRPr>
            </a:lvl2pPr>
            <a:lvl3pPr marL="1143000" marR="0" lvl="2" indent="-228600" algn="l" rtl="0" hangingPunct="1">
              <a:lnSpc>
                <a:spcPct val="100000"/>
              </a:lnSpc>
              <a:spcBef>
                <a:spcPts val="598"/>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 pos="8915399" algn="l"/>
              </a:tabLst>
              <a:defRPr lang="ru-RU" sz="2400" b="0" i="0" u="none" strike="noStrike" baseline="0">
                <a:ln>
                  <a:noFill/>
                </a:ln>
                <a:solidFill>
                  <a:srgbClr val="000000"/>
                </a:solidFill>
                <a:latin typeface="Calibri" pitchFamily="34"/>
                <a:ea typeface="Microsoft YaHei" pitchFamily="2"/>
                <a:cs typeface="Mangal"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ru-RU" sz="2000" b="0" i="0" u="none" strike="noStrike" baseline="0">
                <a:ln>
                  <a:noFill/>
                </a:ln>
                <a:solidFill>
                  <a:srgbClr val="000000"/>
                </a:solidFill>
                <a:latin typeface="Calibri" pitchFamily="34"/>
                <a:ea typeface="Microsoft YaHei" pitchFamily="2"/>
                <a:cs typeface="Mangal"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ru-RU" sz="2000" b="0" i="0" u="none" strike="noStrike" baseline="0">
                <a:ln>
                  <a:noFill/>
                </a:ln>
                <a:solidFill>
                  <a:srgbClr val="000000"/>
                </a:solidFill>
                <a:latin typeface="Calibri" pitchFamily="34"/>
                <a:ea typeface="Microsoft YaHei" pitchFamily="2"/>
                <a:cs typeface="Mangal"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ru-RU" sz="2000" b="0" i="0" u="none" strike="noStrike" baseline="0">
                <a:ln>
                  <a:noFill/>
                </a:ln>
                <a:solidFill>
                  <a:srgbClr val="000000"/>
                </a:solidFill>
                <a:latin typeface="Calibri" pitchFamily="34"/>
                <a:ea typeface="Microsoft YaHei" pitchFamily="2"/>
                <a:cs typeface="Mangal"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ru-RU" sz="2000" b="0" i="0" u="none" strike="noStrike" baseline="0">
                <a:ln>
                  <a:noFill/>
                </a:ln>
                <a:solidFill>
                  <a:srgbClr val="000000"/>
                </a:solidFill>
                <a:latin typeface="Calibri" pitchFamily="34"/>
                <a:ea typeface="Microsoft YaHei" pitchFamily="2"/>
                <a:cs typeface="Mangal"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ru-RU" sz="2000" b="0" i="0" u="none" strike="noStrike" baseline="0">
                <a:ln>
                  <a:noFill/>
                </a:ln>
                <a:solidFill>
                  <a:srgbClr val="000000"/>
                </a:solidFill>
                <a:latin typeface="Calibri" pitchFamily="34"/>
                <a:ea typeface="Microsoft YaHei" pitchFamily="2"/>
                <a:cs typeface="Mangal"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ru-RU" sz="2000" b="0" i="0" u="none" strike="noStrike" baseline="0">
                <a:ln>
                  <a:noFill/>
                </a:ln>
                <a:solidFill>
                  <a:srgbClr val="000000"/>
                </a:solidFill>
                <a:latin typeface="Calibri" pitchFamily="34"/>
                <a:ea typeface="Microsoft YaHei" pitchFamily="2"/>
                <a:cs typeface="Mangal" pitchFamily="2"/>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txBox="1">
            <a:spLocks noGrp="1"/>
          </p:cNvSpPr>
          <p:nvPr>
            <p:ph type="dt" sz="half" idx="2"/>
          </p:nvPr>
        </p:nvSpPr>
        <p:spPr>
          <a:xfrm>
            <a:off x="456839" y="6356520"/>
            <a:ext cx="2133720" cy="365040"/>
          </a:xfrm>
          <a:prstGeom prst="rect">
            <a:avLst/>
          </a:prstGeom>
          <a:noFill/>
          <a:ln>
            <a:noFill/>
          </a:ln>
        </p:spPr>
        <p:txBody>
          <a:bodyPr vert="horz" wrap="square" lIns="90000" tIns="46800" rIns="90000" bIns="46800" anchor="ctr" anchorCtr="0" compatLnSpc="1"/>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sz="1800" b="0" i="0" u="none" strike="noStrike" baseline="0">
                <a:solidFill>
                  <a:srgbClr val="000000"/>
                </a:solidFill>
                <a:latin typeface="Calibri" pitchFamily="34"/>
                <a:ea typeface="Lucida Sans Unicode" pitchFamily="2"/>
                <a:cs typeface="Tahoma" pitchFamily="2"/>
              </a:defRPr>
            </a:lvl1pPr>
          </a:lstStyle>
          <a:p>
            <a:pPr lvl="0"/>
            <a:endParaRPr lang="ru-RU"/>
          </a:p>
        </p:txBody>
      </p:sp>
      <p:sp>
        <p:nvSpPr>
          <p:cNvPr id="5" name="Нижний колонтитул 4"/>
          <p:cNvSpPr txBox="1">
            <a:spLocks noGrp="1"/>
          </p:cNvSpPr>
          <p:nvPr>
            <p:ph type="ftr" sz="quarter" idx="3"/>
          </p:nvPr>
        </p:nvSpPr>
        <p:spPr>
          <a:xfrm>
            <a:off x="3124079" y="6356520"/>
            <a:ext cx="2895839" cy="365040"/>
          </a:xfrm>
          <a:prstGeom prst="rect">
            <a:avLst/>
          </a:prstGeom>
          <a:noFill/>
          <a:ln>
            <a:noFill/>
          </a:ln>
        </p:spPr>
        <p:txBody>
          <a:bodyPr vert="horz" wrap="square" lIns="90000" tIns="46800" rIns="90000" bIns="46800" anchor="ctr" anchorCtr="0" compatLnSpc="1"/>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sz="1800" b="0" i="0" u="none" strike="noStrike" baseline="0">
                <a:solidFill>
                  <a:srgbClr val="000000"/>
                </a:solidFill>
                <a:latin typeface="Calibri" pitchFamily="34"/>
                <a:ea typeface="Lucida Sans Unicode" pitchFamily="2"/>
                <a:cs typeface="Tahoma" pitchFamily="2"/>
              </a:defRPr>
            </a:lvl1pPr>
          </a:lstStyle>
          <a:p>
            <a:pPr lvl="0"/>
            <a:endParaRPr lang="ru-RU"/>
          </a:p>
        </p:txBody>
      </p:sp>
      <p:sp>
        <p:nvSpPr>
          <p:cNvPr id="6" name="Номер слайда 5"/>
          <p:cNvSpPr txBox="1">
            <a:spLocks noGrp="1"/>
          </p:cNvSpPr>
          <p:nvPr>
            <p:ph type="sldNum" sz="quarter" idx="4"/>
          </p:nvPr>
        </p:nvSpPr>
        <p:spPr>
          <a:xfrm>
            <a:off x="6552719" y="6356520"/>
            <a:ext cx="2133720" cy="365040"/>
          </a:xfrm>
          <a:prstGeom prst="rect">
            <a:avLst/>
          </a:prstGeom>
          <a:noFill/>
          <a:ln>
            <a:noFill/>
          </a:ln>
        </p:spPr>
        <p:txBody>
          <a:bodyPr vert="horz" wrap="square" lIns="90000" tIns="46800" rIns="90000" bIns="46800" anchor="ctr" anchorCtr="0" compatLnSpc="1"/>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sz="1800" b="0" i="0" u="none" strike="noStrike" baseline="0">
                <a:solidFill>
                  <a:srgbClr val="000000"/>
                </a:solidFill>
                <a:latin typeface="Calibri" pitchFamily="34"/>
                <a:ea typeface="Lucida Sans Unicode" pitchFamily="2"/>
                <a:cs typeface="Tahoma" pitchFamily="2"/>
              </a:defRPr>
            </a:lvl1pPr>
          </a:lstStyle>
          <a:p>
            <a:pPr lvl="0"/>
            <a:fld id="{E68C1C1C-AEBA-483B-89EE-42F0DC6B2610}" type="slidenum">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marL="0" marR="0" indent="0" algn="ctr" rtl="0" hangingPunct="1">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sz="4400" b="0" i="0" u="none" strike="noStrike" baseline="0">
          <a:ln>
            <a:noFill/>
          </a:ln>
          <a:solidFill>
            <a:srgbClr val="000000"/>
          </a:solidFill>
          <a:latin typeface="Calibri" pitchFamily="34"/>
          <a:ea typeface="Microsoft YaHei" pitchFamily="2"/>
          <a:cs typeface="Mangal" pitchFamily="2"/>
        </a:defRPr>
      </a:lvl1pPr>
    </p:titleStyle>
    <p:bodyStyle>
      <a:lvl1pPr marL="0" marR="0" indent="0" algn="l" rtl="0" hangingPunct="1">
        <a:lnSpc>
          <a:spcPct val="100000"/>
        </a:lnSpc>
        <a:spcBef>
          <a:spcPts val="799"/>
        </a:spcBef>
        <a:spcAft>
          <a:spcPts val="0"/>
        </a:spcAft>
        <a:tabLst>
          <a:tab pos="571320" algn="l"/>
          <a:tab pos="1485719" algn="l"/>
          <a:tab pos="2400119" algn="l"/>
          <a:tab pos="3314519" algn="l"/>
          <a:tab pos="4228919" algn="l"/>
          <a:tab pos="5143320" algn="l"/>
          <a:tab pos="6057720" algn="l"/>
          <a:tab pos="6972120" algn="l"/>
          <a:tab pos="7886520" algn="l"/>
          <a:tab pos="8800920" algn="l"/>
          <a:tab pos="9715320" algn="l"/>
        </a:tabLst>
        <a:defRPr lang="ru-RU" sz="3200" b="0" i="0" u="none" strike="noStrike" baseline="0">
          <a:ln>
            <a:noFill/>
          </a:ln>
          <a:solidFill>
            <a:srgbClr val="000000"/>
          </a:solidFill>
          <a:latin typeface="Calibri" pitchFamily="34"/>
          <a:ea typeface="Microsoft YaHei" pitchFamily="2"/>
          <a:cs typeface="Mangal"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r:link="rId14" cstate="print"/>
          <a:stretch>
            <a:fillRect/>
          </a:stretch>
        </a:blipFill>
        <a:effectLst/>
      </p:bgPr>
    </p:bg>
    <p:spTree>
      <p:nvGrpSpPr>
        <p:cNvPr id="1" name=""/>
        <p:cNvGrpSpPr/>
        <p:nvPr/>
      </p:nvGrpSpPr>
      <p:grpSpPr>
        <a:xfrm>
          <a:off x="0" y="0"/>
          <a:ext cx="0" cy="0"/>
          <a:chOff x="0" y="0"/>
          <a:chExt cx="0" cy="0"/>
        </a:xfrm>
      </p:grpSpPr>
      <p:pic>
        <p:nvPicPr>
          <p:cNvPr id="2" name="Рисунок 6"/>
          <p:cNvPicPr>
            <a:picLocks noChangeAspect="1"/>
          </p:cNvPicPr>
          <p:nvPr/>
        </p:nvPicPr>
        <p:blipFill>
          <a:blip r:embed="rId15" cstate="print">
            <a:alphaModFix/>
            <a:lum/>
          </a:blip>
          <a:srcRect/>
          <a:stretch>
            <a:fillRect/>
          </a:stretch>
        </p:blipFill>
        <p:spPr>
          <a:xfrm>
            <a:off x="2860560" y="189000"/>
            <a:ext cx="6092999" cy="3479760"/>
          </a:xfrm>
          <a:prstGeom prst="rect">
            <a:avLst/>
          </a:prstGeom>
          <a:noFill/>
          <a:ln>
            <a:noFill/>
          </a:ln>
        </p:spPr>
      </p:pic>
      <p:sp>
        <p:nvSpPr>
          <p:cNvPr id="3" name="Заголовок 2"/>
          <p:cNvSpPr txBox="1">
            <a:spLocks noGrp="1"/>
          </p:cNvSpPr>
          <p:nvPr>
            <p:ph type="title"/>
          </p:nvPr>
        </p:nvSpPr>
        <p:spPr>
          <a:xfrm>
            <a:off x="457200" y="274320"/>
            <a:ext cx="8229600" cy="1143000"/>
          </a:xfrm>
          <a:prstGeom prst="rect">
            <a:avLst/>
          </a:prstGeom>
          <a:noFill/>
          <a:ln>
            <a:noFill/>
          </a:ln>
        </p:spPr>
        <p:txBody>
          <a:bodyPr vert="horz" lIns="90000" tIns="46800" rIns="90000" bIns="46800" anchor="ctr"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ru-RU"/>
          </a:p>
        </p:txBody>
      </p:sp>
      <p:sp>
        <p:nvSpPr>
          <p:cNvPr id="4" name="Текст 3"/>
          <p:cNvSpPr txBox="1">
            <a:spLocks noGrp="1"/>
          </p:cNvSpPr>
          <p:nvPr>
            <p:ph type="body" idx="1"/>
          </p:nvPr>
        </p:nvSpPr>
        <p:spPr>
          <a:xfrm>
            <a:off x="457200" y="1600200"/>
            <a:ext cx="8229600" cy="4525920"/>
          </a:xfrm>
          <a:prstGeom prst="rect">
            <a:avLst/>
          </a:prstGeom>
          <a:noFill/>
          <a:ln>
            <a:noFill/>
          </a:ln>
        </p:spPr>
        <p:txBody>
          <a:bodyPr vert="horz" lIns="90000" tIns="46800" rIns="90000" bIns="46800" anchor="t" anchorCtr="0" compatLnSpc="1"/>
          <a:lstStyle>
            <a:defPPr marL="342720" marR="0" lvl="0" indent="-342720" algn="l" rtl="0" hangingPunct="1">
              <a:lnSpc>
                <a:spcPct val="100000"/>
              </a:lnSpc>
              <a:spcBef>
                <a:spcPts val="799"/>
              </a:spcBef>
              <a:spcAft>
                <a:spcPts val="0"/>
              </a:spcAft>
              <a:buClr>
                <a:srgbClr val="000000"/>
              </a:buClr>
              <a:buSzPct val="100000"/>
              <a:buFont typeface="Arial"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ru-RU" sz="3200" b="0" i="0" u="none" strike="noStrike" kern="1200" baseline="0">
                <a:ln>
                  <a:noFill/>
                </a:ln>
                <a:solidFill>
                  <a:srgbClr val="000000"/>
                </a:solidFill>
                <a:latin typeface="Calibri" pitchFamily="34"/>
                <a:ea typeface="Microsoft YaHei" pitchFamily="2"/>
                <a:cs typeface="Mangal" pitchFamily="2"/>
              </a:defRPr>
            </a:defPPr>
            <a:lvl1pPr marL="342720" marR="0" lvl="0" indent="-342720" algn="l" rtl="0" hangingPunct="1">
              <a:lnSpc>
                <a:spcPct val="100000"/>
              </a:lnSpc>
              <a:spcBef>
                <a:spcPts val="799"/>
              </a:spcBef>
              <a:spcAft>
                <a:spcPts val="0"/>
              </a:spcAft>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ru-RU" sz="3200" b="0" i="0" u="none" strike="noStrike" kern="1200" baseline="0">
                <a:ln>
                  <a:noFill/>
                </a:ln>
                <a:solidFill>
                  <a:srgbClr val="000000"/>
                </a:solidFill>
                <a:latin typeface="Calibri" pitchFamily="34"/>
                <a:ea typeface="Microsoft YaHei" pitchFamily="2"/>
                <a:cs typeface="Mangal" pitchFamily="2"/>
              </a:defRPr>
            </a:lvl1pPr>
            <a:lvl2pPr marL="742680" marR="0" lvl="1" indent="-285480" algn="l" rtl="0" hangingPunct="1">
              <a:lnSpc>
                <a:spcPct val="100000"/>
              </a:lnSpc>
              <a:spcBef>
                <a:spcPts val="697"/>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ru-RU" sz="2800" b="0" i="0" u="none" strike="noStrike" kern="1200" baseline="0">
                <a:ln>
                  <a:noFill/>
                </a:ln>
                <a:solidFill>
                  <a:srgbClr val="000000"/>
                </a:solidFill>
                <a:latin typeface="Calibri" pitchFamily="34"/>
                <a:ea typeface="Microsoft YaHei" pitchFamily="2"/>
                <a:cs typeface="Mangal" pitchFamily="2"/>
              </a:defRPr>
            </a:lvl2pPr>
            <a:lvl3pPr marL="1143000" marR="0" lvl="2" indent="-228600" algn="l" rtl="0" hangingPunct="1">
              <a:lnSpc>
                <a:spcPct val="100000"/>
              </a:lnSpc>
              <a:spcBef>
                <a:spcPts val="598"/>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 pos="8915399" algn="l"/>
              </a:tabLst>
              <a:defRPr lang="ru-RU" sz="2400" b="0" i="0" u="none" strike="noStrike" kern="1200" baseline="0">
                <a:ln>
                  <a:noFill/>
                </a:ln>
                <a:solidFill>
                  <a:srgbClr val="000000"/>
                </a:solidFill>
                <a:latin typeface="Calibri" pitchFamily="34"/>
                <a:ea typeface="Microsoft YaHei" pitchFamily="2"/>
                <a:cs typeface="Mangal"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ru-RU" sz="2000" b="0" i="0" u="none" strike="noStrike" kern="1200" baseline="0">
                <a:ln>
                  <a:noFill/>
                </a:ln>
                <a:solidFill>
                  <a:srgbClr val="000000"/>
                </a:solidFill>
                <a:latin typeface="Calibri" pitchFamily="34"/>
                <a:ea typeface="Microsoft YaHei" pitchFamily="2"/>
                <a:cs typeface="Mangal"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ru-RU" sz="2000" b="0" i="0" u="none" strike="noStrike" kern="1200" baseline="0">
                <a:ln>
                  <a:noFill/>
                </a:ln>
                <a:solidFill>
                  <a:srgbClr val="000000"/>
                </a:solidFill>
                <a:latin typeface="Calibri" pitchFamily="34"/>
                <a:ea typeface="Microsoft YaHei" pitchFamily="2"/>
                <a:cs typeface="Mangal"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ru-RU" sz="2000" b="0" i="0" u="none" strike="noStrike" kern="1200" baseline="0">
                <a:ln>
                  <a:noFill/>
                </a:ln>
                <a:solidFill>
                  <a:srgbClr val="000000"/>
                </a:solidFill>
                <a:latin typeface="Calibri" pitchFamily="34"/>
                <a:ea typeface="Microsoft YaHei" pitchFamily="2"/>
                <a:cs typeface="Mangal"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ru-RU" sz="2000" b="0" i="0" u="none" strike="noStrike" kern="1200" baseline="0">
                <a:ln>
                  <a:noFill/>
                </a:ln>
                <a:solidFill>
                  <a:srgbClr val="000000"/>
                </a:solidFill>
                <a:latin typeface="Calibri" pitchFamily="34"/>
                <a:ea typeface="Microsoft YaHei" pitchFamily="2"/>
                <a:cs typeface="Mangal"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ru-RU" sz="2000" b="0" i="0" u="none" strike="noStrike" kern="1200" baseline="0">
                <a:ln>
                  <a:noFill/>
                </a:ln>
                <a:solidFill>
                  <a:srgbClr val="000000"/>
                </a:solidFill>
                <a:latin typeface="Calibri" pitchFamily="34"/>
                <a:ea typeface="Microsoft YaHei" pitchFamily="2"/>
                <a:cs typeface="Mangal"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ru-RU" sz="2000" b="0" i="0" u="none" strike="noStrike" kern="1200" baseline="0">
                <a:ln>
                  <a:noFill/>
                </a:ln>
                <a:solidFill>
                  <a:srgbClr val="000000"/>
                </a:solidFill>
                <a:latin typeface="Calibri" pitchFamily="34"/>
                <a:ea typeface="Microsoft YaHei" pitchFamily="2"/>
                <a:cs typeface="Mangal" pitchFamily="2"/>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txBox="1">
            <a:spLocks noGrp="1"/>
          </p:cNvSpPr>
          <p:nvPr>
            <p:ph type="dt" sz="half" idx="2"/>
          </p:nvPr>
        </p:nvSpPr>
        <p:spPr>
          <a:xfrm>
            <a:off x="456839" y="6356520"/>
            <a:ext cx="2133720" cy="365040"/>
          </a:xfrm>
          <a:prstGeom prst="rect">
            <a:avLst/>
          </a:prstGeom>
          <a:noFill/>
          <a:ln>
            <a:noFill/>
          </a:ln>
        </p:spPr>
        <p:txBody>
          <a:bodyPr wrap="square" lIns="90000" tIns="46800" rIns="90000" bIns="46800" anchor="ctr" anchorCtr="0"/>
          <a:lstStyle>
            <a:lvl1pPr marL="0" marR="0" lvl="0" indent="0" rtl="0" hangingPunct="0">
              <a:buNone/>
              <a:tabLst/>
              <a:defRPr lang="ru-RU" sz="1200" kern="1200">
                <a:solidFill>
                  <a:srgbClr val="898989"/>
                </a:solidFill>
                <a:latin typeface="Times New Roman" pitchFamily="18"/>
                <a:ea typeface="Lucida Sans Unicode" pitchFamily="2"/>
                <a:cs typeface="Tahoma" pitchFamily="2"/>
              </a:defRPr>
            </a:lvl1pPr>
          </a:lstStyle>
          <a:p>
            <a:pPr lvl="0"/>
            <a:endParaRPr lang="ru-RU"/>
          </a:p>
        </p:txBody>
      </p:sp>
      <p:sp>
        <p:nvSpPr>
          <p:cNvPr id="6" name="Нижний колонтитул 5"/>
          <p:cNvSpPr txBox="1">
            <a:spLocks noGrp="1"/>
          </p:cNvSpPr>
          <p:nvPr>
            <p:ph type="ftr" sz="quarter" idx="3"/>
          </p:nvPr>
        </p:nvSpPr>
        <p:spPr>
          <a:xfrm>
            <a:off x="3124079" y="6356520"/>
            <a:ext cx="2895839" cy="365040"/>
          </a:xfrm>
          <a:prstGeom prst="rect">
            <a:avLst/>
          </a:prstGeom>
          <a:noFill/>
          <a:ln>
            <a:noFill/>
          </a:ln>
        </p:spPr>
        <p:txBody>
          <a:bodyPr wrap="square" lIns="90000" tIns="46800" rIns="90000" bIns="46800" anchor="ctr" anchorCtr="0"/>
          <a:lstStyle>
            <a:lvl1pPr lvl="0" rtl="0" hangingPunct="0">
              <a:buNone/>
              <a:tabLst/>
              <a:defRPr lang="ru-RU" sz="2400" kern="1200">
                <a:latin typeface="Times New Roman" pitchFamily="18"/>
                <a:ea typeface="Lucida Sans Unicode" pitchFamily="2"/>
                <a:cs typeface="Tahoma" pitchFamily="2"/>
              </a:defRPr>
            </a:lvl1pPr>
          </a:lstStyle>
          <a:p>
            <a:pPr lvl="0"/>
            <a:endParaRPr lang="ru-RU"/>
          </a:p>
        </p:txBody>
      </p:sp>
      <p:sp>
        <p:nvSpPr>
          <p:cNvPr id="7" name="Номер слайда 6"/>
          <p:cNvSpPr txBox="1">
            <a:spLocks noGrp="1"/>
          </p:cNvSpPr>
          <p:nvPr>
            <p:ph type="sldNum" sz="quarter" idx="4"/>
          </p:nvPr>
        </p:nvSpPr>
        <p:spPr>
          <a:xfrm>
            <a:off x="6552719" y="6356520"/>
            <a:ext cx="2133720" cy="365040"/>
          </a:xfrm>
          <a:prstGeom prst="rect">
            <a:avLst/>
          </a:prstGeom>
          <a:noFill/>
          <a:ln>
            <a:noFill/>
          </a:ln>
        </p:spPr>
        <p:txBody>
          <a:bodyPr wrap="square" lIns="90000" tIns="46800" rIns="90000" bIns="46800" anchor="ctr" anchorCtr="0"/>
          <a:lstStyle>
            <a:lvl1pPr marL="0" marR="0" lvl="0" indent="0" algn="r" rtl="0" hangingPunct="0">
              <a:buNone/>
              <a:tabLst/>
              <a:defRPr lang="ru-RU" sz="1200" kern="1200">
                <a:solidFill>
                  <a:srgbClr val="898989"/>
                </a:solidFill>
                <a:latin typeface="Times New Roman" pitchFamily="18"/>
                <a:ea typeface="Lucida Sans Unicode" pitchFamily="2"/>
                <a:cs typeface="Tahoma" pitchFamily="2"/>
              </a:defRPr>
            </a:lvl1pPr>
          </a:lstStyle>
          <a:p>
            <a:pPr lvl="0"/>
            <a:fld id="{D77EA4B4-28CA-456A-82F0-4312AE613C6F}" type="slidenum">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marL="0" marR="0" indent="0" algn="ctr" rtl="0" hangingPunct="1">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sz="4400" b="0" i="0" u="none" strike="noStrike" kern="1200" baseline="0">
          <a:ln>
            <a:noFill/>
          </a:ln>
          <a:solidFill>
            <a:srgbClr val="000000"/>
          </a:solidFill>
          <a:latin typeface="Calibri" pitchFamily="34"/>
          <a:ea typeface="Microsoft YaHei" pitchFamily="2"/>
          <a:cs typeface="Mangal" pitchFamily="2"/>
        </a:defRPr>
      </a:lvl1pPr>
    </p:titleStyle>
    <p:bodyStyle>
      <a:lvl1pPr marL="0" marR="0" indent="0" algn="l" rtl="0" hangingPunct="1">
        <a:lnSpc>
          <a:spcPct val="100000"/>
        </a:lnSpc>
        <a:spcBef>
          <a:spcPts val="799"/>
        </a:spcBef>
        <a:spcAft>
          <a:spcPts val="0"/>
        </a:spcAft>
        <a:tabLst>
          <a:tab pos="571320" algn="l"/>
          <a:tab pos="1485719" algn="l"/>
          <a:tab pos="2400119" algn="l"/>
          <a:tab pos="3314519" algn="l"/>
          <a:tab pos="4228919" algn="l"/>
          <a:tab pos="5143320" algn="l"/>
          <a:tab pos="6057720" algn="l"/>
          <a:tab pos="6972120" algn="l"/>
          <a:tab pos="7886520" algn="l"/>
          <a:tab pos="8800920" algn="l"/>
          <a:tab pos="9715320" algn="l"/>
        </a:tabLst>
        <a:defRPr lang="ru-RU" sz="3200" b="0" i="0" u="none" strike="noStrike" kern="1200" baseline="0">
          <a:ln>
            <a:noFill/>
          </a:ln>
          <a:solidFill>
            <a:srgbClr val="000000"/>
          </a:solidFill>
          <a:latin typeface="Calibri" pitchFamily="34"/>
          <a:ea typeface="Microsoft YaHei" pitchFamily="2"/>
          <a:cs typeface="Mangal" pitchFamily="2"/>
        </a:defRPr>
      </a:lvl1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r:link="rId14" cstate="prin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5" cstate="print">
            <a:alphaModFix/>
            <a:lum/>
          </a:blip>
          <a:srcRect/>
          <a:stretch>
            <a:fillRect/>
          </a:stretch>
        </p:blipFill>
        <p:spPr>
          <a:xfrm>
            <a:off x="236520" y="173160"/>
            <a:ext cx="8669519" cy="6510240"/>
          </a:xfrm>
          <a:prstGeom prst="rect">
            <a:avLst/>
          </a:prstGeom>
          <a:noFill/>
          <a:ln>
            <a:noFill/>
          </a:ln>
        </p:spPr>
      </p:pic>
      <p:pic>
        <p:nvPicPr>
          <p:cNvPr id="3" name="Рисунок 7"/>
          <p:cNvPicPr>
            <a:picLocks noChangeAspect="1"/>
          </p:cNvPicPr>
          <p:nvPr/>
        </p:nvPicPr>
        <p:blipFill>
          <a:blip r:embed="rId16" cstate="print">
            <a:alphaModFix/>
            <a:lum/>
          </a:blip>
          <a:srcRect/>
          <a:stretch>
            <a:fillRect/>
          </a:stretch>
        </p:blipFill>
        <p:spPr>
          <a:xfrm>
            <a:off x="7467479" y="4653000"/>
            <a:ext cx="1438559" cy="1917719"/>
          </a:xfrm>
          <a:prstGeom prst="rect">
            <a:avLst/>
          </a:prstGeom>
          <a:noFill/>
          <a:ln>
            <a:noFill/>
          </a:ln>
        </p:spPr>
      </p:pic>
      <p:sp>
        <p:nvSpPr>
          <p:cNvPr id="4" name="Заголовок 3"/>
          <p:cNvSpPr txBox="1">
            <a:spLocks noGrp="1"/>
          </p:cNvSpPr>
          <p:nvPr>
            <p:ph type="title"/>
          </p:nvPr>
        </p:nvSpPr>
        <p:spPr>
          <a:xfrm>
            <a:off x="457200" y="274320"/>
            <a:ext cx="8229600" cy="1143000"/>
          </a:xfrm>
          <a:prstGeom prst="rect">
            <a:avLst/>
          </a:prstGeom>
          <a:noFill/>
          <a:ln>
            <a:noFill/>
          </a:ln>
        </p:spPr>
        <p:txBody>
          <a:bodyPr vert="horz" lIns="90000" tIns="46800" rIns="90000" bIns="46800" anchor="ctr"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ru-RU"/>
          </a:p>
        </p:txBody>
      </p:sp>
      <p:sp>
        <p:nvSpPr>
          <p:cNvPr id="5" name="Текст 4"/>
          <p:cNvSpPr txBox="1">
            <a:spLocks noGrp="1"/>
          </p:cNvSpPr>
          <p:nvPr>
            <p:ph type="body" idx="1"/>
          </p:nvPr>
        </p:nvSpPr>
        <p:spPr>
          <a:xfrm>
            <a:off x="457200" y="1600200"/>
            <a:ext cx="8229600" cy="4525920"/>
          </a:xfrm>
          <a:prstGeom prst="rect">
            <a:avLst/>
          </a:prstGeom>
          <a:noFill/>
          <a:ln>
            <a:noFill/>
          </a:ln>
        </p:spPr>
        <p:txBody>
          <a:bodyPr vert="horz" lIns="90000" tIns="46800" rIns="90000" bIns="46800" anchor="t" anchorCtr="0" compatLnSpc="1"/>
          <a:lstStyle>
            <a:defPPr marL="342720" marR="0" lvl="0" indent="-342720" algn="l" rtl="0" hangingPunct="1">
              <a:lnSpc>
                <a:spcPct val="100000"/>
              </a:lnSpc>
              <a:spcBef>
                <a:spcPts val="799"/>
              </a:spcBef>
              <a:spcAft>
                <a:spcPts val="0"/>
              </a:spcAft>
              <a:buClr>
                <a:srgbClr val="000000"/>
              </a:buClr>
              <a:buSzPct val="100000"/>
              <a:buFont typeface="Arial"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ru-RU" sz="3200" b="0" i="0" u="none" strike="noStrike" kern="1200" baseline="0">
                <a:ln>
                  <a:noFill/>
                </a:ln>
                <a:solidFill>
                  <a:srgbClr val="000000"/>
                </a:solidFill>
                <a:latin typeface="Calibri" pitchFamily="34"/>
                <a:ea typeface="Microsoft YaHei" pitchFamily="2"/>
                <a:cs typeface="Mangal" pitchFamily="2"/>
              </a:defRPr>
            </a:defPPr>
            <a:lvl1pPr marL="342720" marR="0" lvl="0" indent="-342720" algn="l" rtl="0" hangingPunct="1">
              <a:lnSpc>
                <a:spcPct val="100000"/>
              </a:lnSpc>
              <a:spcBef>
                <a:spcPts val="799"/>
              </a:spcBef>
              <a:spcAft>
                <a:spcPts val="0"/>
              </a:spcAft>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ru-RU" sz="3200" b="0" i="0" u="none" strike="noStrike" kern="1200" baseline="0">
                <a:ln>
                  <a:noFill/>
                </a:ln>
                <a:solidFill>
                  <a:srgbClr val="000000"/>
                </a:solidFill>
                <a:latin typeface="Calibri" pitchFamily="34"/>
                <a:ea typeface="Microsoft YaHei" pitchFamily="2"/>
                <a:cs typeface="Mangal" pitchFamily="2"/>
              </a:defRPr>
            </a:lvl1pPr>
            <a:lvl2pPr marL="742680" marR="0" lvl="1" indent="-285480" algn="l" rtl="0" hangingPunct="1">
              <a:lnSpc>
                <a:spcPct val="100000"/>
              </a:lnSpc>
              <a:spcBef>
                <a:spcPts val="697"/>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ru-RU" sz="2800" b="0" i="0" u="none" strike="noStrike" kern="1200" baseline="0">
                <a:ln>
                  <a:noFill/>
                </a:ln>
                <a:solidFill>
                  <a:srgbClr val="000000"/>
                </a:solidFill>
                <a:latin typeface="Calibri" pitchFamily="34"/>
                <a:ea typeface="Microsoft YaHei" pitchFamily="2"/>
                <a:cs typeface="Mangal" pitchFamily="2"/>
              </a:defRPr>
            </a:lvl2pPr>
            <a:lvl3pPr marL="1143000" marR="0" lvl="2" indent="-228600" algn="l" rtl="0" hangingPunct="1">
              <a:lnSpc>
                <a:spcPct val="100000"/>
              </a:lnSpc>
              <a:spcBef>
                <a:spcPts val="598"/>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 pos="8915399" algn="l"/>
              </a:tabLst>
              <a:defRPr lang="ru-RU" sz="2400" b="0" i="0" u="none" strike="noStrike" kern="1200" baseline="0">
                <a:ln>
                  <a:noFill/>
                </a:ln>
                <a:solidFill>
                  <a:srgbClr val="000000"/>
                </a:solidFill>
                <a:latin typeface="Calibri" pitchFamily="34"/>
                <a:ea typeface="Microsoft YaHei" pitchFamily="2"/>
                <a:cs typeface="Mangal" pitchFamily="2"/>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ru-RU" sz="2000" b="0" i="0" u="none" strike="noStrike" kern="1200" baseline="0">
                <a:ln>
                  <a:noFill/>
                </a:ln>
                <a:solidFill>
                  <a:srgbClr val="000000"/>
                </a:solidFill>
                <a:latin typeface="Calibri" pitchFamily="34"/>
                <a:ea typeface="Microsoft YaHei" pitchFamily="2"/>
                <a:cs typeface="Mangal" pitchFamily="2"/>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ru-RU" sz="2000" b="0" i="0" u="none" strike="noStrike" kern="1200" baseline="0">
                <a:ln>
                  <a:noFill/>
                </a:ln>
                <a:solidFill>
                  <a:srgbClr val="000000"/>
                </a:solidFill>
                <a:latin typeface="Calibri" pitchFamily="34"/>
                <a:ea typeface="Microsoft YaHei" pitchFamily="2"/>
                <a:cs typeface="Mangal" pitchFamily="2"/>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ru-RU" sz="2000" b="0" i="0" u="none" strike="noStrike" kern="1200" baseline="0">
                <a:ln>
                  <a:noFill/>
                </a:ln>
                <a:solidFill>
                  <a:srgbClr val="000000"/>
                </a:solidFill>
                <a:latin typeface="Calibri" pitchFamily="34"/>
                <a:ea typeface="Microsoft YaHei" pitchFamily="2"/>
                <a:cs typeface="Mangal" pitchFamily="2"/>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ru-RU" sz="2000" b="0" i="0" u="none" strike="noStrike" kern="1200" baseline="0">
                <a:ln>
                  <a:noFill/>
                </a:ln>
                <a:solidFill>
                  <a:srgbClr val="000000"/>
                </a:solidFill>
                <a:latin typeface="Calibri" pitchFamily="34"/>
                <a:ea typeface="Microsoft YaHei" pitchFamily="2"/>
                <a:cs typeface="Mangal" pitchFamily="2"/>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ru-RU" sz="2000" b="0" i="0" u="none" strike="noStrike" kern="1200" baseline="0">
                <a:ln>
                  <a:noFill/>
                </a:ln>
                <a:solidFill>
                  <a:srgbClr val="000000"/>
                </a:solidFill>
                <a:latin typeface="Calibri" pitchFamily="34"/>
                <a:ea typeface="Microsoft YaHei" pitchFamily="2"/>
                <a:cs typeface="Mangal" pitchFamily="2"/>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ru-RU" sz="2000" b="0" i="0" u="none" strike="noStrike" kern="1200" baseline="0">
                <a:ln>
                  <a:noFill/>
                </a:ln>
                <a:solidFill>
                  <a:srgbClr val="000000"/>
                </a:solidFill>
                <a:latin typeface="Calibri" pitchFamily="34"/>
                <a:ea typeface="Microsoft YaHei" pitchFamily="2"/>
                <a:cs typeface="Mangal" pitchFamily="2"/>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txBox="1">
            <a:spLocks noGrp="1"/>
          </p:cNvSpPr>
          <p:nvPr>
            <p:ph type="dt" sz="half" idx="2"/>
          </p:nvPr>
        </p:nvSpPr>
        <p:spPr>
          <a:xfrm>
            <a:off x="456839" y="6356520"/>
            <a:ext cx="2133720" cy="365040"/>
          </a:xfrm>
          <a:prstGeom prst="rect">
            <a:avLst/>
          </a:prstGeom>
          <a:noFill/>
          <a:ln>
            <a:noFill/>
          </a:ln>
        </p:spPr>
        <p:txBody>
          <a:bodyPr wrap="square" lIns="90000" tIns="46800" rIns="90000" bIns="46800" anchor="ctr" anchorCtr="0"/>
          <a:lstStyle>
            <a:lvl1pPr marL="0" marR="0" lvl="0" indent="0" rtl="0" hangingPunct="0">
              <a:buNone/>
              <a:tabLst/>
              <a:defRPr lang="ru-RU" sz="1200" kern="1200">
                <a:solidFill>
                  <a:srgbClr val="898989"/>
                </a:solidFill>
                <a:latin typeface="Times New Roman" pitchFamily="18"/>
                <a:ea typeface="Lucida Sans Unicode" pitchFamily="2"/>
                <a:cs typeface="Tahoma" pitchFamily="2"/>
              </a:defRPr>
            </a:lvl1pPr>
          </a:lstStyle>
          <a:p>
            <a:pPr lvl="0"/>
            <a:endParaRPr lang="ru-RU"/>
          </a:p>
        </p:txBody>
      </p:sp>
      <p:sp>
        <p:nvSpPr>
          <p:cNvPr id="7" name="Нижний колонтитул 6"/>
          <p:cNvSpPr txBox="1">
            <a:spLocks noGrp="1"/>
          </p:cNvSpPr>
          <p:nvPr>
            <p:ph type="ftr" sz="quarter" idx="3"/>
          </p:nvPr>
        </p:nvSpPr>
        <p:spPr>
          <a:xfrm>
            <a:off x="3124079" y="6356520"/>
            <a:ext cx="2895839" cy="365040"/>
          </a:xfrm>
          <a:prstGeom prst="rect">
            <a:avLst/>
          </a:prstGeom>
          <a:noFill/>
          <a:ln>
            <a:noFill/>
          </a:ln>
        </p:spPr>
        <p:txBody>
          <a:bodyPr wrap="square" lIns="90000" tIns="46800" rIns="90000" bIns="46800" anchor="ctr" anchorCtr="0"/>
          <a:lstStyle>
            <a:lvl1pPr lvl="0" rtl="0" hangingPunct="0">
              <a:buNone/>
              <a:tabLst/>
              <a:defRPr lang="ru-RU" sz="2400" kern="1200">
                <a:latin typeface="Times New Roman" pitchFamily="18"/>
                <a:ea typeface="Lucida Sans Unicode" pitchFamily="2"/>
                <a:cs typeface="Tahoma" pitchFamily="2"/>
              </a:defRPr>
            </a:lvl1pPr>
          </a:lstStyle>
          <a:p>
            <a:pPr lvl="0"/>
            <a:endParaRPr lang="ru-RU"/>
          </a:p>
        </p:txBody>
      </p:sp>
      <p:sp>
        <p:nvSpPr>
          <p:cNvPr id="8" name="Номер слайда 7"/>
          <p:cNvSpPr txBox="1">
            <a:spLocks noGrp="1"/>
          </p:cNvSpPr>
          <p:nvPr>
            <p:ph type="sldNum" sz="quarter" idx="4"/>
          </p:nvPr>
        </p:nvSpPr>
        <p:spPr>
          <a:xfrm>
            <a:off x="6552719" y="6356520"/>
            <a:ext cx="2133720" cy="365040"/>
          </a:xfrm>
          <a:prstGeom prst="rect">
            <a:avLst/>
          </a:prstGeom>
          <a:noFill/>
          <a:ln>
            <a:noFill/>
          </a:ln>
        </p:spPr>
        <p:txBody>
          <a:bodyPr wrap="square" lIns="90000" tIns="46800" rIns="90000" bIns="46800" anchor="ctr" anchorCtr="0"/>
          <a:lstStyle>
            <a:lvl1pPr marL="0" marR="0" lvl="0" indent="0" algn="r" rtl="0" hangingPunct="0">
              <a:buNone/>
              <a:tabLst/>
              <a:defRPr lang="ru-RU" sz="1200" kern="1200">
                <a:solidFill>
                  <a:srgbClr val="898989"/>
                </a:solidFill>
                <a:latin typeface="Times New Roman" pitchFamily="18"/>
                <a:ea typeface="Lucida Sans Unicode" pitchFamily="2"/>
                <a:cs typeface="Tahoma" pitchFamily="2"/>
              </a:defRPr>
            </a:lvl1pPr>
          </a:lstStyle>
          <a:p>
            <a:pPr lvl="0"/>
            <a:fld id="{F1210252-0B49-4FDC-B0B1-F8AD7BB59CB4}" type="slidenum">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marL="0" marR="0" indent="0" algn="ctr" rtl="0" hangingPunct="1">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sz="4400" b="0" i="0" u="none" strike="noStrike" kern="1200" baseline="0">
          <a:ln>
            <a:noFill/>
          </a:ln>
          <a:solidFill>
            <a:srgbClr val="000000"/>
          </a:solidFill>
          <a:latin typeface="Calibri" pitchFamily="34"/>
          <a:ea typeface="Microsoft YaHei" pitchFamily="2"/>
          <a:cs typeface="Mangal" pitchFamily="2"/>
        </a:defRPr>
      </a:lvl1pPr>
    </p:titleStyle>
    <p:bodyStyle>
      <a:lvl1pPr marL="0" marR="0" indent="0" algn="l" rtl="0" hangingPunct="1">
        <a:lnSpc>
          <a:spcPct val="100000"/>
        </a:lnSpc>
        <a:spcBef>
          <a:spcPts val="799"/>
        </a:spcBef>
        <a:spcAft>
          <a:spcPts val="0"/>
        </a:spcAft>
        <a:tabLst>
          <a:tab pos="571320" algn="l"/>
          <a:tab pos="1485719" algn="l"/>
          <a:tab pos="2400119" algn="l"/>
          <a:tab pos="3314519" algn="l"/>
          <a:tab pos="4228919" algn="l"/>
          <a:tab pos="5143320" algn="l"/>
          <a:tab pos="6057720" algn="l"/>
          <a:tab pos="6972120" algn="l"/>
          <a:tab pos="7886520" algn="l"/>
          <a:tab pos="8800920" algn="l"/>
          <a:tab pos="9715320" algn="l"/>
        </a:tabLst>
        <a:defRPr lang="ru-RU" sz="3200" b="0" i="0" u="none" strike="noStrike" kern="1200" baseline="0">
          <a:ln>
            <a:noFill/>
          </a:ln>
          <a:solidFill>
            <a:srgbClr val="000000"/>
          </a:solidFill>
          <a:latin typeface="Calibri" pitchFamily="34"/>
          <a:ea typeface="Microsoft YaHei" pitchFamily="2"/>
          <a:cs typeface="Mangal" pitchFamily="2"/>
        </a:defRPr>
      </a:lvl1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685799" y="2130120"/>
            <a:ext cx="7772400" cy="1469880"/>
          </a:xfrm>
        </p:spPr>
        <p:txBody>
          <a:bodyPr wrap="square" lIns="91440" tIns="45720" rIns="91440" bIns="45720"/>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ru-RU">
                <a:latin typeface="Arial" pitchFamily="34"/>
              </a:rPr>
              <a:t>Четырехугольники</a:t>
            </a:r>
          </a:p>
        </p:txBody>
      </p:sp>
      <p:sp>
        <p:nvSpPr>
          <p:cNvPr id="3" name="TextBox 2"/>
          <p:cNvSpPr txBox="1"/>
          <p:nvPr/>
        </p:nvSpPr>
        <p:spPr>
          <a:xfrm>
            <a:off x="3824279" y="5472000"/>
            <a:ext cx="5319720" cy="1224000"/>
          </a:xfrm>
          <a:prstGeom prst="rect">
            <a:avLst/>
          </a:prstGeom>
          <a:noFill/>
          <a:ln>
            <a:noFill/>
          </a:ln>
        </p:spPr>
        <p:txBody>
          <a:bodyPr vert="horz" wrap="square" lIns="91440" tIns="45720" rIns="91440" bIns="45720" anchor="t" anchorCtr="0" compatLnSpc="1"/>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pPr marL="0" marR="0" lvl="0" indent="0" algn="ctr" rtl="0" hangingPunct="1">
              <a:lnSpc>
                <a:spcPct val="80000"/>
              </a:lnSpc>
              <a:spcBef>
                <a:spcPts val="44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1800" b="1" i="1" u="none" strike="noStrike" kern="1200" baseline="0">
                <a:ln>
                  <a:noFill/>
                </a:ln>
                <a:solidFill>
                  <a:srgbClr val="000000"/>
                </a:solidFill>
                <a:effectLst>
                  <a:outerShdw dist="17961" dir="2700000">
                    <a:scrgbClr r="0" g="0" b="0"/>
                  </a:outerShdw>
                </a:effectLst>
                <a:latin typeface="Arial" pitchFamily="34"/>
                <a:ea typeface="Microsoft YaHei" pitchFamily="2"/>
                <a:cs typeface="Mangal" pitchFamily="2"/>
              </a:rPr>
              <a:t>Выполнила студентка группы МИБ-111</a:t>
            </a:r>
            <a:br>
              <a:rPr lang="ru-RU" sz="1800" b="1" i="1" u="none" strike="noStrike" kern="1200" baseline="0">
                <a:ln>
                  <a:noFill/>
                </a:ln>
                <a:solidFill>
                  <a:srgbClr val="000000"/>
                </a:solidFill>
                <a:effectLst>
                  <a:outerShdw dist="17961" dir="2700000">
                    <a:scrgbClr r="0" g="0" b="0"/>
                  </a:outerShdw>
                </a:effectLst>
                <a:latin typeface="Arial" pitchFamily="34"/>
                <a:ea typeface="Microsoft YaHei" pitchFamily="2"/>
                <a:cs typeface="Mangal" pitchFamily="2"/>
              </a:rPr>
            </a:br>
            <a:r>
              <a:rPr lang="ru-RU" sz="1800" b="1" i="1" u="none" strike="noStrike" kern="1200" baseline="0">
                <a:ln>
                  <a:noFill/>
                </a:ln>
                <a:solidFill>
                  <a:srgbClr val="000000"/>
                </a:solidFill>
                <a:effectLst>
                  <a:outerShdw dist="17961" dir="2700000">
                    <a:scrgbClr r="0" g="0" b="0"/>
                  </a:outerShdw>
                </a:effectLst>
                <a:latin typeface="Arial" pitchFamily="34"/>
                <a:ea typeface="Microsoft YaHei" pitchFamily="2"/>
                <a:cs typeface="Mangal" pitchFamily="2"/>
              </a:rPr>
              <a:t>Разгуляева</a:t>
            </a:r>
            <a:br>
              <a:rPr lang="ru-RU" sz="1800" b="1" i="1" u="none" strike="noStrike" kern="1200" baseline="0">
                <a:ln>
                  <a:noFill/>
                </a:ln>
                <a:solidFill>
                  <a:srgbClr val="000000"/>
                </a:solidFill>
                <a:effectLst>
                  <a:outerShdw dist="17961" dir="2700000">
                    <a:scrgbClr r="0" g="0" b="0"/>
                  </a:outerShdw>
                </a:effectLst>
                <a:latin typeface="Arial" pitchFamily="34"/>
                <a:ea typeface="Microsoft YaHei" pitchFamily="2"/>
                <a:cs typeface="Mangal" pitchFamily="2"/>
              </a:rPr>
            </a:br>
            <a:r>
              <a:rPr lang="ru-RU" sz="1800" b="1" i="1" u="none" strike="noStrike" kern="1200" baseline="0">
                <a:ln>
                  <a:noFill/>
                </a:ln>
                <a:solidFill>
                  <a:srgbClr val="000000"/>
                </a:solidFill>
                <a:effectLst>
                  <a:outerShdw dist="17961" dir="2700000">
                    <a:scrgbClr r="0" g="0" b="0"/>
                  </a:outerShdw>
                </a:effectLst>
                <a:latin typeface="Arial" pitchFamily="34"/>
                <a:ea typeface="Microsoft YaHei" pitchFamily="2"/>
                <a:cs typeface="Mangal" pitchFamily="2"/>
              </a:rPr>
              <a:t>Ольга</a:t>
            </a:r>
            <a:br>
              <a:rPr lang="ru-RU" sz="1800" b="1" i="1" u="none" strike="noStrike" kern="1200" baseline="0">
                <a:ln>
                  <a:noFill/>
                </a:ln>
                <a:solidFill>
                  <a:srgbClr val="000000"/>
                </a:solidFill>
                <a:effectLst>
                  <a:outerShdw dist="17961" dir="2700000">
                    <a:scrgbClr r="0" g="0" b="0"/>
                  </a:outerShdw>
                </a:effectLst>
                <a:latin typeface="Arial" pitchFamily="34"/>
                <a:ea typeface="Microsoft YaHei" pitchFamily="2"/>
                <a:cs typeface="Mangal" pitchFamily="2"/>
              </a:rPr>
            </a:br>
            <a:r>
              <a:rPr lang="ru-RU" sz="1800" b="1" i="1" u="none" strike="noStrike" kern="1200" baseline="0">
                <a:ln>
                  <a:noFill/>
                </a:ln>
                <a:solidFill>
                  <a:srgbClr val="000000"/>
                </a:solidFill>
                <a:effectLst>
                  <a:outerShdw dist="17961" dir="2700000">
                    <a:scrgbClr r="0" g="0" b="0"/>
                  </a:outerShdw>
                </a:effectLst>
                <a:latin typeface="Arial" pitchFamily="34"/>
                <a:ea typeface="Microsoft YaHei" pitchFamily="2"/>
                <a:cs typeface="Mangal" pitchFamily="2"/>
              </a:rPr>
              <a:t>Владимировна</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395280" y="259920"/>
            <a:ext cx="8229600" cy="1143000"/>
          </a:xfrm>
        </p:spPr>
        <p:txBody>
          <a:bodyPr wrap="square"/>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ru-RU" sz="2800" b="1">
                <a:solidFill>
                  <a:srgbClr val="0000FF"/>
                </a:solidFill>
                <a:effectLst>
                  <a:outerShdw dist="17961" dir="2700000">
                    <a:scrgbClr r="0" g="0" b="0"/>
                  </a:outerShdw>
                </a:effectLst>
                <a:latin typeface="Arial" pitchFamily="34"/>
              </a:rPr>
              <a:t>                ВОПРОСЫ ДЛЯ ГРУППЫ 1</a:t>
            </a:r>
          </a:p>
        </p:txBody>
      </p:sp>
      <p:sp>
        <p:nvSpPr>
          <p:cNvPr id="3" name="TextBox 2"/>
          <p:cNvSpPr txBox="1"/>
          <p:nvPr/>
        </p:nvSpPr>
        <p:spPr>
          <a:xfrm>
            <a:off x="576000" y="1302480"/>
            <a:ext cx="796392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1) ЕСЛИ В ПАРАЛЛЕЛОГРАММЕ ДИАГОНАЛИ............,ТО ОН РОМБ.</a:t>
            </a:r>
          </a:p>
        </p:txBody>
      </p:sp>
      <p:sp>
        <p:nvSpPr>
          <p:cNvPr id="4" name="TextBox 3"/>
          <p:cNvSpPr txBox="1"/>
          <p:nvPr/>
        </p:nvSpPr>
        <p:spPr>
          <a:xfrm>
            <a:off x="1440000" y="2304000"/>
            <a:ext cx="42624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А)</a:t>
            </a:r>
          </a:p>
        </p:txBody>
      </p:sp>
      <p:sp>
        <p:nvSpPr>
          <p:cNvPr id="5" name="TextBox 4"/>
          <p:cNvSpPr txBox="1"/>
          <p:nvPr/>
        </p:nvSpPr>
        <p:spPr>
          <a:xfrm>
            <a:off x="1927080" y="2304000"/>
            <a:ext cx="102492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РАВНЫ</a:t>
            </a:r>
          </a:p>
        </p:txBody>
      </p:sp>
      <p:sp>
        <p:nvSpPr>
          <p:cNvPr id="6" name="TextBox 5"/>
          <p:cNvSpPr txBox="1"/>
          <p:nvPr/>
        </p:nvSpPr>
        <p:spPr>
          <a:xfrm>
            <a:off x="1452240" y="2729520"/>
            <a:ext cx="414000" cy="4993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Б)</a:t>
            </a:r>
          </a:p>
        </p:txBody>
      </p:sp>
      <p:sp>
        <p:nvSpPr>
          <p:cNvPr id="7" name="TextBox 6"/>
          <p:cNvSpPr txBox="1"/>
          <p:nvPr/>
        </p:nvSpPr>
        <p:spPr>
          <a:xfrm>
            <a:off x="1490760" y="3174480"/>
            <a:ext cx="41688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В)</a:t>
            </a:r>
          </a:p>
        </p:txBody>
      </p:sp>
      <p:sp>
        <p:nvSpPr>
          <p:cNvPr id="8" name="TextBox 7"/>
          <p:cNvSpPr txBox="1"/>
          <p:nvPr/>
        </p:nvSpPr>
        <p:spPr>
          <a:xfrm>
            <a:off x="1907640" y="3174480"/>
            <a:ext cx="391464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ВЗАИМНО ПЕРПЕНДИКУЛЯРНЫ</a:t>
            </a:r>
          </a:p>
        </p:txBody>
      </p:sp>
      <p:sp>
        <p:nvSpPr>
          <p:cNvPr id="9" name="Полилиния 8"/>
          <p:cNvSpPr/>
          <p:nvPr/>
        </p:nvSpPr>
        <p:spPr>
          <a:xfrm>
            <a:off x="1296000" y="4968000"/>
            <a:ext cx="3960000" cy="576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FF">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10" name="TextBox 9"/>
          <p:cNvSpPr txBox="1"/>
          <p:nvPr/>
        </p:nvSpPr>
        <p:spPr>
          <a:xfrm>
            <a:off x="2304000" y="4536000"/>
            <a:ext cx="281736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1" i="0" u="none" strike="noStrike" baseline="0">
                <a:ln>
                  <a:noFill/>
                </a:ln>
                <a:solidFill>
                  <a:srgbClr val="FF0000"/>
                </a:solidFill>
                <a:latin typeface="Calibri" pitchFamily="34"/>
                <a:ea typeface="Microsoft YaHei" pitchFamily="2"/>
                <a:cs typeface="Mangal" pitchFamily="2"/>
              </a:rPr>
              <a:t>ПРАВИЛЬНЫЙ ОТВЕТ:</a:t>
            </a:r>
          </a:p>
        </p:txBody>
      </p:sp>
      <p:sp>
        <p:nvSpPr>
          <p:cNvPr id="11" name="Полилиния 10"/>
          <p:cNvSpPr/>
          <p:nvPr/>
        </p:nvSpPr>
        <p:spPr>
          <a:xfrm>
            <a:off x="1440000" y="2304000"/>
            <a:ext cx="4392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FF">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12" name="Полилиния 11"/>
          <p:cNvSpPr/>
          <p:nvPr/>
        </p:nvSpPr>
        <p:spPr>
          <a:xfrm>
            <a:off x="1440000" y="3240000"/>
            <a:ext cx="4392000" cy="64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FF">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13" name="TextBox 12"/>
          <p:cNvSpPr txBox="1"/>
          <p:nvPr/>
        </p:nvSpPr>
        <p:spPr>
          <a:xfrm>
            <a:off x="1907640" y="2808000"/>
            <a:ext cx="205380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ПЕРЕСЕКАЮТСЯ</a:t>
            </a:r>
          </a:p>
        </p:txBody>
      </p:sp>
      <p:sp>
        <p:nvSpPr>
          <p:cNvPr id="14" name="Прямоугольник 13"/>
          <p:cNvSpPr/>
          <p:nvPr/>
        </p:nvSpPr>
        <p:spPr>
          <a:xfrm>
            <a:off x="1440000" y="2808000"/>
            <a:ext cx="4392000" cy="432000"/>
          </a:xfrm>
          <a:prstGeom prst="rect">
            <a:avLst/>
          </a:prstGeom>
          <a:solidFill>
            <a:srgbClr val="0000FF">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seq concurrent="1" nextAc="seek">
              <p:cTn id="3" dur="indefinite" nodeType="interactiveSeq">
                <p:childTnLst>
                  <p:par>
                    <p:cTn id="4" fill="hold">
                      <p:stCondLst>
                        <p:cond evt="onBegin" delay="0">
                          <p:tn val="3"/>
                        </p:cond>
                      </p:stCondLst>
                      <p:childTnLst>
                        <p:par>
                          <p:cTn id="5" fill="hold">
                            <p:stCondLst>
                              <p:cond delay="0"/>
                            </p:stCondLst>
                            <p:childTnLst>
                              <p:par>
                                <p:cTn id="6" presetClass="emph" fill="hold" nodeType="clickEffect">
                                  <p:stCondLst>
                                    <p:cond delay="0"/>
                                  </p:stCondLst>
                                  <p:childTnLst>
                                    <p:anim calcmode="discrete" valueType="num">
                                      <p:cBhvr>
                                        <p:cTn id="7"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dur="indefinite" nodeType="interactiveSeq">
                <p:childTnLst>
                  <p:par>
                    <p:cTn id="9" fill="hold">
                      <p:stCondLst>
                        <p:cond evt="onBegin" delay="0">
                          <p:tn val="8"/>
                        </p:cond>
                      </p:stCondLst>
                      <p:childTnLst>
                        <p:par>
                          <p:cTn id="10" fill="hold">
                            <p:stCondLst>
                              <p:cond delay="0"/>
                            </p:stCondLst>
                            <p:childTnLst>
                              <p:par>
                                <p:cTn id="11" presetClass="path" accel="500" decel="500" fill="hold" nodeType="clickEffect">
                                  <p:stCondLst>
                                    <p:cond delay="0"/>
                                  </p:stCondLst>
                                  <p:childTnLst>
                                    <p:animMotion origin="layout" path="m-0.10511811023622 0.0078740157480315c0.0148031496062992 0.0201574803149606 0.0435826771653543 0.0133858267716535 0.0520866141732283 0.0492913385826772 0.00706400725799111 0.0298258084226292-0.0015748031496063 0.0526509186351706-0.00503937007874016 0.0783727034120735-0.0031110145897862 0.0230969264999279-0.0136220472440945 0.0450393700787402-0.0100787401574803 0.0694488188976378l0.00503937007874017 0.0224146981627297 0.00503937007874016 0.0224146981627296v0.0179002624671916">
                                      <p:cBhvr>
                                        <p:cTn id="12" dur="1000" fill="hold"/>
                                        <p:tgtEl>
                                          <p:spTgt spid="8"/>
                                        </p:tgtEl>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dur="indefinite" nodeType="interactiveSeq">
                <p:childTnLst>
                  <p:par>
                    <p:cTn id="14" fill="hold">
                      <p:stCondLst>
                        <p:cond evt="onBegin" delay="0">
                          <p:tn val="13"/>
                        </p:cond>
                      </p:stCondLst>
                      <p:childTnLst>
                        <p:par>
                          <p:cTn id="15" fill="hold">
                            <p:stCondLst>
                              <p:cond delay="0"/>
                            </p:stCondLst>
                            <p:childTnLst>
                              <p:par>
                                <p:cTn id="16" presetClass="emph" fill="hold" grpId="0" nodeType="clickEffect">
                                  <p:stCondLst>
                                    <p:cond delay="0"/>
                                  </p:stCondLst>
                                  <p:childTnLst>
                                    <p:anim calcmode="discrete" valueType="num">
                                      <p:cBhvr>
                                        <p:cTn id="17" dur="1000" fill="hold"/>
                                        <p:tgtEl>
                                          <p:spTgt spid="13">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472680" y="166680"/>
            <a:ext cx="8229600" cy="1143000"/>
          </a:xfrm>
        </p:spPr>
        <p:txBody>
          <a:bodyPr wrap="square"/>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ru-RU" sz="2800" b="1">
                <a:solidFill>
                  <a:srgbClr val="0000FF"/>
                </a:solidFill>
                <a:effectLst>
                  <a:outerShdw dist="17961" dir="2700000">
                    <a:scrgbClr r="0" g="0" b="0"/>
                  </a:outerShdw>
                </a:effectLst>
                <a:latin typeface="Arial" pitchFamily="34"/>
              </a:rPr>
              <a:t>                 ВОПРОС ДЛЯ ГРУППЫ 2</a:t>
            </a:r>
          </a:p>
        </p:txBody>
      </p:sp>
      <p:sp>
        <p:nvSpPr>
          <p:cNvPr id="3" name="TextBox 2"/>
          <p:cNvSpPr txBox="1"/>
          <p:nvPr/>
        </p:nvSpPr>
        <p:spPr>
          <a:xfrm>
            <a:off x="288000" y="1014479"/>
            <a:ext cx="861624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1)ЕСЛИ ЧЕТЫРЕХУГОЛЬНИК  ИМЕЕТ.....,ТО ЕГО НАЗЫВАЮТ ТРАПЕЦИЕЙ</a:t>
            </a:r>
          </a:p>
        </p:txBody>
      </p:sp>
      <p:sp>
        <p:nvSpPr>
          <p:cNvPr id="4" name="TextBox 3"/>
          <p:cNvSpPr txBox="1"/>
          <p:nvPr/>
        </p:nvSpPr>
        <p:spPr>
          <a:xfrm>
            <a:off x="432000" y="1655999"/>
            <a:ext cx="42624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А)</a:t>
            </a:r>
          </a:p>
        </p:txBody>
      </p:sp>
      <p:sp>
        <p:nvSpPr>
          <p:cNvPr id="5" name="TextBox 4"/>
          <p:cNvSpPr txBox="1"/>
          <p:nvPr/>
        </p:nvSpPr>
        <p:spPr>
          <a:xfrm>
            <a:off x="858240" y="1662479"/>
            <a:ext cx="742284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ТОЛЬКО ДВЕ ПАРАЛЛЕЛЬНЫЕ ПРОТИВОЛЕЖАЩИЕ СТОРОНЫ</a:t>
            </a:r>
          </a:p>
        </p:txBody>
      </p:sp>
      <p:sp>
        <p:nvSpPr>
          <p:cNvPr id="6" name="TextBox 5"/>
          <p:cNvSpPr txBox="1"/>
          <p:nvPr/>
        </p:nvSpPr>
        <p:spPr>
          <a:xfrm>
            <a:off x="432000" y="2232000"/>
            <a:ext cx="48600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Б)</a:t>
            </a:r>
          </a:p>
        </p:txBody>
      </p:sp>
      <p:sp>
        <p:nvSpPr>
          <p:cNvPr id="7" name="TextBox 6"/>
          <p:cNvSpPr txBox="1"/>
          <p:nvPr/>
        </p:nvSpPr>
        <p:spPr>
          <a:xfrm>
            <a:off x="432000" y="2808000"/>
            <a:ext cx="48888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В)</a:t>
            </a:r>
          </a:p>
        </p:txBody>
      </p:sp>
      <p:sp>
        <p:nvSpPr>
          <p:cNvPr id="8" name="Полилиния 7"/>
          <p:cNvSpPr/>
          <p:nvPr/>
        </p:nvSpPr>
        <p:spPr>
          <a:xfrm>
            <a:off x="576000" y="3960000"/>
            <a:ext cx="7992000"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FF">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9" name="TextBox 8"/>
          <p:cNvSpPr txBox="1"/>
          <p:nvPr/>
        </p:nvSpPr>
        <p:spPr>
          <a:xfrm>
            <a:off x="936000" y="3240000"/>
            <a:ext cx="612000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1" i="0" u="none" strike="noStrike" baseline="0">
                <a:ln>
                  <a:noFill/>
                </a:ln>
                <a:solidFill>
                  <a:srgbClr val="FF0000"/>
                </a:solidFill>
                <a:latin typeface="Calibri" pitchFamily="34"/>
                <a:ea typeface="Microsoft YaHei" pitchFamily="2"/>
                <a:cs typeface="Mangal" pitchFamily="2"/>
              </a:rPr>
              <a:t>ПРАВИЛЬНЫЙ ОТВЕТ:</a:t>
            </a:r>
          </a:p>
        </p:txBody>
      </p:sp>
      <p:sp>
        <p:nvSpPr>
          <p:cNvPr id="10" name="Полилиния 9"/>
          <p:cNvSpPr/>
          <p:nvPr/>
        </p:nvSpPr>
        <p:spPr>
          <a:xfrm>
            <a:off x="432000" y="1655999"/>
            <a:ext cx="7849080" cy="576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FF">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11" name="TextBox 10"/>
          <p:cNvSpPr txBox="1"/>
          <p:nvPr/>
        </p:nvSpPr>
        <p:spPr>
          <a:xfrm>
            <a:off x="917999" y="2208600"/>
            <a:ext cx="338580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ПАРАЛЛЕЛЬНЫЕ СТОРОНЫ</a:t>
            </a:r>
          </a:p>
        </p:txBody>
      </p:sp>
      <p:sp>
        <p:nvSpPr>
          <p:cNvPr id="12" name="Прямоугольник 11"/>
          <p:cNvSpPr/>
          <p:nvPr/>
        </p:nvSpPr>
        <p:spPr>
          <a:xfrm>
            <a:off x="432000" y="2232000"/>
            <a:ext cx="7848000" cy="576000"/>
          </a:xfrm>
          <a:prstGeom prst="rect">
            <a:avLst/>
          </a:prstGeom>
          <a:solidFill>
            <a:srgbClr val="0000FF">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13" name="TextBox 12"/>
          <p:cNvSpPr txBox="1"/>
          <p:nvPr/>
        </p:nvSpPr>
        <p:spPr>
          <a:xfrm>
            <a:off x="920879" y="2808000"/>
            <a:ext cx="240732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РАВНЫЕ СТОРОНЫ</a:t>
            </a:r>
          </a:p>
        </p:txBody>
      </p:sp>
      <p:sp>
        <p:nvSpPr>
          <p:cNvPr id="14" name="Прямоугольник 13"/>
          <p:cNvSpPr/>
          <p:nvPr/>
        </p:nvSpPr>
        <p:spPr>
          <a:xfrm>
            <a:off x="432000" y="2808000"/>
            <a:ext cx="7848000" cy="432000"/>
          </a:xfrm>
          <a:prstGeom prst="rect">
            <a:avLst/>
          </a:prstGeom>
          <a:solidFill>
            <a:srgbClr val="0000FF">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seq concurrent="1" nextAc="seek">
              <p:cTn id="3" dur="indefinite" nodeType="interactiveSeq">
                <p:childTnLst>
                  <p:par>
                    <p:cTn id="4" fill="hold">
                      <p:stCondLst>
                        <p:cond evt="onBegin" delay="0">
                          <p:tn val="3"/>
                        </p:cond>
                      </p:stCondLst>
                      <p:childTnLst>
                        <p:par>
                          <p:cTn id="5" fill="hold">
                            <p:stCondLst>
                              <p:cond delay="0"/>
                            </p:stCondLst>
                            <p:childTnLst>
                              <p:par>
                                <p:cTn id="6" presetClass="path" accel="500" decel="500" fill="hold" nodeType="clickEffect">
                                  <p:stCondLst>
                                    <p:cond delay="0"/>
                                  </p:stCondLst>
                                  <p:childTnLst>
                                    <p:animMotion origin="layout" path="m-0.0484251968503937 0.00304461942257218c0.0168897637795276 0.0254593175853018 0.0286614173228346 0.0560629921259843 0.0386220472440945 0.0873490813648294 0.00727199208225796 0.0228411450910447 0.00440944881889764 0.0480314960629921-0.00334645669291339 0.0694488188976378-0.00800096958253096 0.022094047984248-0.0132283464566929 0.0458792650918635-0.018503937007874 0.0694488188976378-0.00542872332594023 0.0242536992372851-0.00228346456692913 0.049238845144357-0.00334645669291338 0.0739107611548556v0.0268766404199475l0.00169291338582677 0.0156955380577428">
                                      <p:cBhvr>
                                        <p:cTn id="7" dur="1000" fill="hold"/>
                                        <p:tgtEl>
                                          <p:spTgt spid="5"/>
                                        </p:tgtEl>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dur="indefinite" nodeType="interactiveSeq">
                <p:childTnLst>
                  <p:par>
                    <p:cTn id="9" fill="hold">
                      <p:stCondLst>
                        <p:cond evt="onBegin" delay="0">
                          <p:tn val="8"/>
                        </p:cond>
                      </p:stCondLst>
                      <p:childTnLst>
                        <p:par>
                          <p:cTn id="10" fill="hold">
                            <p:stCondLst>
                              <p:cond delay="0"/>
                            </p:stCondLst>
                            <p:childTnLst>
                              <p:par>
                                <p:cTn id="11" presetClass="emph" fill="hold" grpId="0" nodeType="clickEffect">
                                  <p:stCondLst>
                                    <p:cond delay="0"/>
                                  </p:stCondLst>
                                  <p:childTnLst>
                                    <p:anim calcmode="discrete" valueType="num">
                                      <p:cBhvr>
                                        <p:cTn id="12" dur="1000" fill="hold"/>
                                        <p:tgtEl>
                                          <p:spTgt spid="11">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dur="indefinite" nodeType="interactiveSeq">
                <p:childTnLst>
                  <p:par>
                    <p:cTn id="14" fill="hold">
                      <p:stCondLst>
                        <p:cond evt="onBegin" delay="0">
                          <p:tn val="13"/>
                        </p:cond>
                      </p:stCondLst>
                      <p:childTnLst>
                        <p:par>
                          <p:cTn id="15" fill="hold">
                            <p:stCondLst>
                              <p:cond delay="0"/>
                            </p:stCondLst>
                            <p:childTnLst>
                              <p:par>
                                <p:cTn id="16" presetClass="emph" fill="hold" grpId="0" nodeType="clickEffect">
                                  <p:stCondLst>
                                    <p:cond delay="0"/>
                                  </p:stCondLst>
                                  <p:childTnLst>
                                    <p:anim calcmode="discrete" valueType="num">
                                      <p:cBhvr>
                                        <p:cTn id="17" dur="1000" fill="hold"/>
                                        <p:tgtEl>
                                          <p:spTgt spid="13">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p:txBody>
          <a:bodyPr wrap="square"/>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ru-RU" sz="2800" b="1">
                <a:solidFill>
                  <a:srgbClr val="0000FF"/>
                </a:solidFill>
                <a:effectLst>
                  <a:outerShdw dist="17961" dir="2700000">
                    <a:scrgbClr r="0" g="0" b="0"/>
                  </a:outerShdw>
                </a:effectLst>
                <a:latin typeface="Arial" pitchFamily="34"/>
              </a:rPr>
              <a:t>                  ВОПРОС ДЛЯ ГРУППЫ 1</a:t>
            </a:r>
          </a:p>
        </p:txBody>
      </p:sp>
      <p:sp>
        <p:nvSpPr>
          <p:cNvPr id="3" name="TextBox 2"/>
          <p:cNvSpPr txBox="1"/>
          <p:nvPr/>
        </p:nvSpPr>
        <p:spPr>
          <a:xfrm>
            <a:off x="720000" y="1296000"/>
            <a:ext cx="8172719" cy="76068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2)ВЫБЕРИТЕ ЛИШНЕЕ: ТРАПЕЦИЯ,ПРЯМОУГОЛЬНИК,ОКРУЖНОСТЬ,</a:t>
            </a:r>
            <a:br>
              <a:rPr lang="ru-RU" sz="2200" b="0" i="0" u="none" strike="noStrike" baseline="0">
                <a:ln>
                  <a:noFill/>
                </a:ln>
                <a:solidFill>
                  <a:srgbClr val="000000"/>
                </a:solidFill>
                <a:latin typeface="Calibri" pitchFamily="34"/>
                <a:ea typeface="Microsoft YaHei" pitchFamily="2"/>
                <a:cs typeface="Mangal" pitchFamily="2"/>
              </a:rPr>
            </a:br>
            <a:r>
              <a:rPr lang="ru-RU" sz="2200" b="0" i="0" u="none" strike="noStrike" baseline="0">
                <a:ln>
                  <a:noFill/>
                </a:ln>
                <a:solidFill>
                  <a:srgbClr val="000000"/>
                </a:solidFill>
                <a:latin typeface="Calibri" pitchFamily="34"/>
                <a:ea typeface="Microsoft YaHei" pitchFamily="2"/>
                <a:cs typeface="Mangal" pitchFamily="2"/>
              </a:rPr>
              <a:t>ПАРАЛЛЕЛОГРАММ,КВАДРАТ.</a:t>
            </a:r>
          </a:p>
        </p:txBody>
      </p:sp>
      <p:sp>
        <p:nvSpPr>
          <p:cNvPr id="4" name="TextBox 3"/>
          <p:cNvSpPr txBox="1"/>
          <p:nvPr/>
        </p:nvSpPr>
        <p:spPr>
          <a:xfrm>
            <a:off x="1080000" y="2232000"/>
            <a:ext cx="426240" cy="503999"/>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А)</a:t>
            </a:r>
          </a:p>
        </p:txBody>
      </p:sp>
      <p:sp>
        <p:nvSpPr>
          <p:cNvPr id="5" name="TextBox 4"/>
          <p:cNvSpPr txBox="1"/>
          <p:nvPr/>
        </p:nvSpPr>
        <p:spPr>
          <a:xfrm>
            <a:off x="1655999" y="2232000"/>
            <a:ext cx="1443960" cy="569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ТРАПЕЦИЯ</a:t>
            </a:r>
          </a:p>
        </p:txBody>
      </p:sp>
      <p:sp>
        <p:nvSpPr>
          <p:cNvPr id="6" name="TextBox 5"/>
          <p:cNvSpPr txBox="1"/>
          <p:nvPr/>
        </p:nvSpPr>
        <p:spPr>
          <a:xfrm>
            <a:off x="1105919" y="2736000"/>
            <a:ext cx="414000" cy="503999"/>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Б)</a:t>
            </a:r>
          </a:p>
        </p:txBody>
      </p:sp>
      <p:sp>
        <p:nvSpPr>
          <p:cNvPr id="7" name="TextBox 6"/>
          <p:cNvSpPr txBox="1"/>
          <p:nvPr/>
        </p:nvSpPr>
        <p:spPr>
          <a:xfrm>
            <a:off x="1655999" y="2742480"/>
            <a:ext cx="235080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ПРЯМОУГОЛЬНИК</a:t>
            </a:r>
          </a:p>
        </p:txBody>
      </p:sp>
      <p:sp>
        <p:nvSpPr>
          <p:cNvPr id="8" name="TextBox 7"/>
          <p:cNvSpPr txBox="1"/>
          <p:nvPr/>
        </p:nvSpPr>
        <p:spPr>
          <a:xfrm>
            <a:off x="1105919" y="3240000"/>
            <a:ext cx="41688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В)</a:t>
            </a:r>
          </a:p>
        </p:txBody>
      </p:sp>
      <p:sp>
        <p:nvSpPr>
          <p:cNvPr id="9" name="TextBox 8"/>
          <p:cNvSpPr txBox="1"/>
          <p:nvPr/>
        </p:nvSpPr>
        <p:spPr>
          <a:xfrm>
            <a:off x="1655999" y="3246479"/>
            <a:ext cx="182376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ОКРУЖНОСТЬ</a:t>
            </a:r>
          </a:p>
        </p:txBody>
      </p:sp>
      <p:sp>
        <p:nvSpPr>
          <p:cNvPr id="10" name="TextBox 9"/>
          <p:cNvSpPr txBox="1"/>
          <p:nvPr/>
        </p:nvSpPr>
        <p:spPr>
          <a:xfrm>
            <a:off x="1152000" y="3744000"/>
            <a:ext cx="38484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Г)</a:t>
            </a:r>
          </a:p>
        </p:txBody>
      </p:sp>
      <p:sp>
        <p:nvSpPr>
          <p:cNvPr id="11" name="TextBox 10"/>
          <p:cNvSpPr txBox="1"/>
          <p:nvPr/>
        </p:nvSpPr>
        <p:spPr>
          <a:xfrm>
            <a:off x="1619280" y="3744000"/>
            <a:ext cx="255672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ПАРАЛЛЕЛОГРАММ</a:t>
            </a:r>
          </a:p>
        </p:txBody>
      </p:sp>
      <p:sp>
        <p:nvSpPr>
          <p:cNvPr id="12" name="TextBox 11"/>
          <p:cNvSpPr txBox="1"/>
          <p:nvPr/>
        </p:nvSpPr>
        <p:spPr>
          <a:xfrm>
            <a:off x="1080000" y="4254480"/>
            <a:ext cx="444240" cy="569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Д)</a:t>
            </a:r>
          </a:p>
        </p:txBody>
      </p:sp>
      <p:sp>
        <p:nvSpPr>
          <p:cNvPr id="13" name="TextBox 12"/>
          <p:cNvSpPr txBox="1"/>
          <p:nvPr/>
        </p:nvSpPr>
        <p:spPr>
          <a:xfrm>
            <a:off x="1612800" y="4254480"/>
            <a:ext cx="126720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КВАДРАТ</a:t>
            </a:r>
          </a:p>
        </p:txBody>
      </p:sp>
      <p:sp>
        <p:nvSpPr>
          <p:cNvPr id="14" name="Прямоугольник 13"/>
          <p:cNvSpPr/>
          <p:nvPr/>
        </p:nvSpPr>
        <p:spPr>
          <a:xfrm>
            <a:off x="1512000" y="5544000"/>
            <a:ext cx="3240000" cy="576000"/>
          </a:xfrm>
          <a:prstGeom prst="rect">
            <a:avLst/>
          </a:prstGeom>
          <a:solidFill>
            <a:srgbClr val="0000FF">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15" name="TextBox 14"/>
          <p:cNvSpPr txBox="1"/>
          <p:nvPr/>
        </p:nvSpPr>
        <p:spPr>
          <a:xfrm>
            <a:off x="1718640" y="4968000"/>
            <a:ext cx="281736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1" i="0" u="none" strike="noStrike" baseline="0">
                <a:ln>
                  <a:noFill/>
                </a:ln>
                <a:solidFill>
                  <a:srgbClr val="FF3333"/>
                </a:solidFill>
                <a:latin typeface="Calibri" pitchFamily="34"/>
                <a:ea typeface="Microsoft YaHei" pitchFamily="2"/>
                <a:cs typeface="Mangal" pitchFamily="2"/>
              </a:rPr>
              <a:t>ПРАВИЛЬНЫЙ ОТВЕТ:</a:t>
            </a:r>
          </a:p>
        </p:txBody>
      </p:sp>
      <p:sp>
        <p:nvSpPr>
          <p:cNvPr id="16" name="Прямоугольник 15"/>
          <p:cNvSpPr/>
          <p:nvPr/>
        </p:nvSpPr>
        <p:spPr>
          <a:xfrm>
            <a:off x="1080000" y="2232000"/>
            <a:ext cx="3024000" cy="503999"/>
          </a:xfrm>
          <a:prstGeom prst="rect">
            <a:avLst/>
          </a:prstGeom>
          <a:solidFill>
            <a:srgbClr val="0000FF">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17" name="Прямоугольник 16"/>
          <p:cNvSpPr/>
          <p:nvPr/>
        </p:nvSpPr>
        <p:spPr>
          <a:xfrm>
            <a:off x="1080000" y="2736000"/>
            <a:ext cx="3024000" cy="576000"/>
          </a:xfrm>
          <a:prstGeom prst="rect">
            <a:avLst/>
          </a:prstGeom>
          <a:solidFill>
            <a:srgbClr val="0000FF">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18" name="Прямоугольник 17"/>
          <p:cNvSpPr/>
          <p:nvPr/>
        </p:nvSpPr>
        <p:spPr>
          <a:xfrm>
            <a:off x="1080000" y="3311999"/>
            <a:ext cx="3024000" cy="503999"/>
          </a:xfrm>
          <a:prstGeom prst="rect">
            <a:avLst/>
          </a:prstGeom>
          <a:solidFill>
            <a:srgbClr val="0000FF">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19" name="Прямоугольник 18"/>
          <p:cNvSpPr/>
          <p:nvPr/>
        </p:nvSpPr>
        <p:spPr>
          <a:xfrm>
            <a:off x="1080000" y="3816000"/>
            <a:ext cx="3024000" cy="432000"/>
          </a:xfrm>
          <a:prstGeom prst="rect">
            <a:avLst/>
          </a:prstGeom>
          <a:solidFill>
            <a:srgbClr val="0000FF">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20" name="Прямоугольник 19"/>
          <p:cNvSpPr/>
          <p:nvPr/>
        </p:nvSpPr>
        <p:spPr>
          <a:xfrm>
            <a:off x="1080000" y="4248000"/>
            <a:ext cx="3024000" cy="648000"/>
          </a:xfrm>
          <a:prstGeom prst="rect">
            <a:avLst/>
          </a:prstGeom>
          <a:solidFill>
            <a:srgbClr val="0000FF">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seq concurrent="1" nextAc="seek">
              <p:cTn id="3" dur="indefinite" nodeType="interactiveSeq">
                <p:childTnLst>
                  <p:par>
                    <p:cTn id="4" fill="hold">
                      <p:stCondLst>
                        <p:cond evt="onBegin" delay="0">
                          <p:tn val="3"/>
                        </p:cond>
                      </p:stCondLst>
                      <p:childTnLst>
                        <p:par>
                          <p:cTn id="5" fill="hold">
                            <p:stCondLst>
                              <p:cond delay="0"/>
                            </p:stCondLst>
                            <p:childTnLst>
                              <p:par>
                                <p:cTn id="6" presetClass="emph" fill="hold" grpId="1" nodeType="clickEffect">
                                  <p:stCondLst>
                                    <p:cond delay="0"/>
                                  </p:stCondLst>
                                  <p:childTnLst>
                                    <p:anim calcmode="discrete" valueType="num">
                                      <p:cBhvr>
                                        <p:cTn id="7" dur="1000" fill="hold"/>
                                        <p:tgtEl>
                                          <p:spTgt spid="5">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dur="indefinite" nodeType="interactiveSeq">
                <p:childTnLst>
                  <p:par>
                    <p:cTn id="9" fill="hold">
                      <p:stCondLst>
                        <p:cond evt="onBegin" delay="0">
                          <p:tn val="8"/>
                        </p:cond>
                      </p:stCondLst>
                      <p:childTnLst>
                        <p:par>
                          <p:cTn id="10" fill="hold">
                            <p:stCondLst>
                              <p:cond delay="0"/>
                            </p:stCondLst>
                            <p:childTnLst>
                              <p:par>
                                <p:cTn id="11" presetClass="emph" fill="hold" grpId="0" nodeType="clickEffect">
                                  <p:stCondLst>
                                    <p:cond delay="0"/>
                                  </p:stCondLst>
                                  <p:childTnLst>
                                    <p:anim calcmode="discrete" valueType="num">
                                      <p:cBhvr>
                                        <p:cTn id="12" dur="1000" fill="hold"/>
                                        <p:tgtEl>
                                          <p:spTgt spid="7">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dur="indefinite" nodeType="interactiveSeq">
                <p:childTnLst>
                  <p:par>
                    <p:cTn id="14" fill="hold">
                      <p:stCondLst>
                        <p:cond evt="onBegin" delay="0">
                          <p:tn val="13"/>
                        </p:cond>
                      </p:stCondLst>
                      <p:childTnLst>
                        <p:par>
                          <p:cTn id="15" fill="hold">
                            <p:stCondLst>
                              <p:cond delay="0"/>
                            </p:stCondLst>
                            <p:childTnLst>
                              <p:par>
                                <p:cTn id="16" presetClass="path" accel="500" decel="500" fill="hold" nodeType="clickEffect">
                                  <p:stCondLst>
                                    <p:cond delay="0"/>
                                  </p:stCondLst>
                                  <p:childTnLst>
                                    <p:animMotion origin="layout" path="M0.0359055118110236 0.00236220472440945c0.00850393700787402 0.0266666666666667 0.028469130551274 0.0409929741776132 0.0408267716535433 0.0637795275590551 0.011185666911889 0.0206255218196929 0.0111699218880868 0.0490751475959174 0.00421259842519685 0.0713385826771654-0.00662535690079394 0.0212011420825405-0.0162501391609049 0.0411574650153443-0.0196850393700787 0.0638320209973753-0.00298242382846398 0.0196876566836028-0.00197910585623066 0.0400530178698955-0.00141732283464566 0.0600524934383202 0.000619319608234026 0.0220477780531303-0.00295275590551181 0.0436220472440945-0.00141732283464567 0.0656692913385827v0.0131233595800525">
                                      <p:cBhvr>
                                        <p:cTn id="17" dur="1000" fill="hold"/>
                                        <p:tgtEl>
                                          <p:spTgt spid="9"/>
                                        </p:tgtEl>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dur="indefinite" nodeType="interactiveSeq">
                <p:childTnLst>
                  <p:par>
                    <p:cTn id="19" fill="hold">
                      <p:stCondLst>
                        <p:cond evt="onBegin" delay="0">
                          <p:tn val="18"/>
                        </p:cond>
                      </p:stCondLst>
                      <p:childTnLst>
                        <p:par>
                          <p:cTn id="20" fill="hold">
                            <p:stCondLst>
                              <p:cond delay="0"/>
                            </p:stCondLst>
                            <p:childTnLst>
                              <p:par>
                                <p:cTn id="21" presetClass="emph" fill="hold" grpId="0" nodeType="clickEffect">
                                  <p:stCondLst>
                                    <p:cond delay="0"/>
                                  </p:stCondLst>
                                  <p:childTnLst>
                                    <p:anim calcmode="discrete" valueType="num">
                                      <p:cBhvr>
                                        <p:cTn id="22" dur="1000" fill="hold"/>
                                        <p:tgtEl>
                                          <p:spTgt spid="11">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dur="indefinite" nodeType="interactiveSeq">
                <p:childTnLst>
                  <p:par>
                    <p:cTn id="24" fill="hold">
                      <p:stCondLst>
                        <p:cond evt="onBegin" delay="0">
                          <p:tn val="23"/>
                        </p:cond>
                      </p:stCondLst>
                      <p:childTnLst>
                        <p:par>
                          <p:cTn id="25" fill="hold">
                            <p:stCondLst>
                              <p:cond delay="0"/>
                            </p:stCondLst>
                            <p:childTnLst>
                              <p:par>
                                <p:cTn id="26" presetClass="emph" fill="hold" grpId="1" nodeType="clickEffect">
                                  <p:stCondLst>
                                    <p:cond delay="0"/>
                                  </p:stCondLst>
                                  <p:childTnLst>
                                    <p:anim calcmode="discrete" valueType="num">
                                      <p:cBhvr>
                                        <p:cTn id="27" dur="1000" fill="hold"/>
                                        <p:tgtEl>
                                          <p:spTgt spid="13">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build="p"/>
      <p:bldP spid="7" grpId="0" build="p"/>
      <p:bldP spid="11" grpId="0" build="p"/>
      <p:bldP spid="13" grpId="1" build="p"/>
    </p:bldLst>
  </p:timing>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p:txBody>
          <a:bodyPr wrap="square"/>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ru-RU" sz="2800" b="1">
                <a:solidFill>
                  <a:srgbClr val="0000FF"/>
                </a:solidFill>
                <a:effectLst>
                  <a:outerShdw dist="17961" dir="2700000">
                    <a:scrgbClr r="0" g="0" b="0"/>
                  </a:outerShdw>
                </a:effectLst>
                <a:latin typeface="Arial" pitchFamily="34"/>
              </a:rPr>
              <a:t>                   ВОПРОС ДЛЯ ГРУППЫ 2</a:t>
            </a:r>
          </a:p>
        </p:txBody>
      </p:sp>
      <p:sp>
        <p:nvSpPr>
          <p:cNvPr id="3" name="TextBox 2"/>
          <p:cNvSpPr txBox="1"/>
          <p:nvPr/>
        </p:nvSpPr>
        <p:spPr>
          <a:xfrm>
            <a:off x="1007999" y="1296000"/>
            <a:ext cx="7198920" cy="76068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2)ВЫБЕРИТЕ ЛИШНЕЕ: ТРАПЕЦИЯ,ТРЕУГОЛЬНИК,КВАДРАТ,</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ПРЯМОУГОЛЬНИК, ПАРАЛЛЕЛОГРАММ.</a:t>
            </a:r>
          </a:p>
        </p:txBody>
      </p:sp>
      <p:sp>
        <p:nvSpPr>
          <p:cNvPr id="4" name="TextBox 3"/>
          <p:cNvSpPr txBox="1"/>
          <p:nvPr/>
        </p:nvSpPr>
        <p:spPr>
          <a:xfrm>
            <a:off x="1224000" y="2448000"/>
            <a:ext cx="42624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А)</a:t>
            </a:r>
          </a:p>
        </p:txBody>
      </p:sp>
      <p:sp>
        <p:nvSpPr>
          <p:cNvPr id="5" name="TextBox 4"/>
          <p:cNvSpPr txBox="1"/>
          <p:nvPr/>
        </p:nvSpPr>
        <p:spPr>
          <a:xfrm>
            <a:off x="1686599" y="2484720"/>
            <a:ext cx="144396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ТРАПЕЦИЯ</a:t>
            </a:r>
          </a:p>
        </p:txBody>
      </p:sp>
      <p:sp>
        <p:nvSpPr>
          <p:cNvPr id="6" name="TextBox 5"/>
          <p:cNvSpPr txBox="1"/>
          <p:nvPr/>
        </p:nvSpPr>
        <p:spPr>
          <a:xfrm>
            <a:off x="1224000" y="2958479"/>
            <a:ext cx="41400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Б)</a:t>
            </a:r>
          </a:p>
        </p:txBody>
      </p:sp>
      <p:sp>
        <p:nvSpPr>
          <p:cNvPr id="7" name="TextBox 6"/>
          <p:cNvSpPr txBox="1"/>
          <p:nvPr/>
        </p:nvSpPr>
        <p:spPr>
          <a:xfrm>
            <a:off x="1239120" y="3384000"/>
            <a:ext cx="41688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В)</a:t>
            </a:r>
          </a:p>
        </p:txBody>
      </p:sp>
      <p:sp>
        <p:nvSpPr>
          <p:cNvPr id="8" name="TextBox 7"/>
          <p:cNvSpPr txBox="1"/>
          <p:nvPr/>
        </p:nvSpPr>
        <p:spPr>
          <a:xfrm>
            <a:off x="1211400" y="4313520"/>
            <a:ext cx="44424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Д)</a:t>
            </a:r>
          </a:p>
        </p:txBody>
      </p:sp>
      <p:sp>
        <p:nvSpPr>
          <p:cNvPr id="9" name="TextBox 8"/>
          <p:cNvSpPr txBox="1"/>
          <p:nvPr/>
        </p:nvSpPr>
        <p:spPr>
          <a:xfrm>
            <a:off x="1655999" y="4326480"/>
            <a:ext cx="255672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ПАРАЛЛЕЛОГРАММ</a:t>
            </a:r>
          </a:p>
        </p:txBody>
      </p:sp>
      <p:sp>
        <p:nvSpPr>
          <p:cNvPr id="10" name="Прямоугольник 9"/>
          <p:cNvSpPr/>
          <p:nvPr/>
        </p:nvSpPr>
        <p:spPr>
          <a:xfrm>
            <a:off x="1655999" y="5616000"/>
            <a:ext cx="3816000" cy="576000"/>
          </a:xfrm>
          <a:prstGeom prst="rect">
            <a:avLst/>
          </a:prstGeom>
          <a:solidFill>
            <a:srgbClr val="0000FF">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11" name="TextBox 10"/>
          <p:cNvSpPr txBox="1"/>
          <p:nvPr/>
        </p:nvSpPr>
        <p:spPr>
          <a:xfrm>
            <a:off x="2160000" y="5184000"/>
            <a:ext cx="3456000" cy="43200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1" i="0" u="none" strike="noStrike" baseline="0">
                <a:ln>
                  <a:noFill/>
                </a:ln>
                <a:solidFill>
                  <a:srgbClr val="FF3333"/>
                </a:solidFill>
                <a:latin typeface="Calibri" pitchFamily="34"/>
                <a:ea typeface="Microsoft YaHei" pitchFamily="2"/>
                <a:cs typeface="Mangal" pitchFamily="2"/>
              </a:rPr>
              <a:t>ПРАВИЛЬНЫЙ ОТВЕТ:</a:t>
            </a:r>
          </a:p>
        </p:txBody>
      </p:sp>
      <p:sp>
        <p:nvSpPr>
          <p:cNvPr id="12" name="TextBox 11"/>
          <p:cNvSpPr txBox="1"/>
          <p:nvPr/>
        </p:nvSpPr>
        <p:spPr>
          <a:xfrm>
            <a:off x="1211400" y="3809520"/>
            <a:ext cx="384840" cy="79200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Г)</a:t>
            </a:r>
          </a:p>
        </p:txBody>
      </p:sp>
      <p:sp>
        <p:nvSpPr>
          <p:cNvPr id="13" name="Прямоугольник 12"/>
          <p:cNvSpPr/>
          <p:nvPr/>
        </p:nvSpPr>
        <p:spPr>
          <a:xfrm>
            <a:off x="1224000" y="2448000"/>
            <a:ext cx="3096000" cy="432000"/>
          </a:xfrm>
          <a:prstGeom prst="rect">
            <a:avLst/>
          </a:prstGeom>
          <a:solidFill>
            <a:srgbClr val="0000FF">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14" name="TextBox 13"/>
          <p:cNvSpPr txBox="1"/>
          <p:nvPr/>
        </p:nvSpPr>
        <p:spPr>
          <a:xfrm>
            <a:off x="1728000" y="3024000"/>
            <a:ext cx="1870919"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ТРЕУГОЛЬНИК</a:t>
            </a:r>
          </a:p>
        </p:txBody>
      </p:sp>
      <p:sp>
        <p:nvSpPr>
          <p:cNvPr id="15" name="Прямоугольник 14"/>
          <p:cNvSpPr/>
          <p:nvPr/>
        </p:nvSpPr>
        <p:spPr>
          <a:xfrm>
            <a:off x="1224000" y="2873520"/>
            <a:ext cx="3096000" cy="510480"/>
          </a:xfrm>
          <a:prstGeom prst="rect">
            <a:avLst/>
          </a:prstGeom>
          <a:solidFill>
            <a:srgbClr val="0000FF">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16" name="Прямоугольник 15"/>
          <p:cNvSpPr/>
          <p:nvPr/>
        </p:nvSpPr>
        <p:spPr>
          <a:xfrm>
            <a:off x="1224000" y="4392000"/>
            <a:ext cx="3096000" cy="360000"/>
          </a:xfrm>
          <a:prstGeom prst="rect">
            <a:avLst/>
          </a:prstGeom>
          <a:solidFill>
            <a:srgbClr val="0000FF">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17" name="TextBox 16"/>
          <p:cNvSpPr txBox="1"/>
          <p:nvPr/>
        </p:nvSpPr>
        <p:spPr>
          <a:xfrm>
            <a:off x="1630440" y="3450600"/>
            <a:ext cx="126720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КВАДРАТ</a:t>
            </a:r>
          </a:p>
        </p:txBody>
      </p:sp>
      <p:sp>
        <p:nvSpPr>
          <p:cNvPr id="18" name="TextBox 17"/>
          <p:cNvSpPr txBox="1"/>
          <p:nvPr/>
        </p:nvSpPr>
        <p:spPr>
          <a:xfrm>
            <a:off x="1655640" y="3876120"/>
            <a:ext cx="235080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ПРЯМОУГОЛЬНИК</a:t>
            </a:r>
          </a:p>
        </p:txBody>
      </p:sp>
      <p:sp>
        <p:nvSpPr>
          <p:cNvPr id="19" name="Прямоугольник 18"/>
          <p:cNvSpPr/>
          <p:nvPr/>
        </p:nvSpPr>
        <p:spPr>
          <a:xfrm>
            <a:off x="1224000" y="3384000"/>
            <a:ext cx="3096000" cy="503999"/>
          </a:xfrm>
          <a:prstGeom prst="rect">
            <a:avLst/>
          </a:prstGeom>
          <a:solidFill>
            <a:srgbClr val="0000FF">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20" name="Прямоугольник 19"/>
          <p:cNvSpPr/>
          <p:nvPr/>
        </p:nvSpPr>
        <p:spPr>
          <a:xfrm>
            <a:off x="1224000" y="3888000"/>
            <a:ext cx="3096000" cy="503999"/>
          </a:xfrm>
          <a:prstGeom prst="rect">
            <a:avLst/>
          </a:prstGeom>
          <a:solidFill>
            <a:srgbClr val="0000FF">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seq concurrent="1" nextAc="seek">
              <p:cTn id="3" dur="indefinite" nodeType="interactiveSeq">
                <p:childTnLst>
                  <p:par>
                    <p:cTn id="4" fill="hold">
                      <p:stCondLst>
                        <p:cond evt="onBegin" delay="0">
                          <p:tn val="3"/>
                        </p:cond>
                      </p:stCondLst>
                      <p:childTnLst>
                        <p:par>
                          <p:cTn id="5" fill="hold">
                            <p:stCondLst>
                              <p:cond delay="0"/>
                            </p:stCondLst>
                            <p:childTnLst>
                              <p:par>
                                <p:cTn id="6" presetClass="emph" fill="hold" grpId="0" nodeType="clickEffect">
                                  <p:stCondLst>
                                    <p:cond delay="0"/>
                                  </p:stCondLst>
                                  <p:childTnLst>
                                    <p:anim calcmode="discrete" valueType="num">
                                      <p:cBhvr>
                                        <p:cTn id="7" dur="1000" fill="hold"/>
                                        <p:tgtEl>
                                          <p:spTgt spid="5">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dur="indefinite" nodeType="interactiveSeq">
                <p:childTnLst>
                  <p:par>
                    <p:cTn id="9" fill="hold">
                      <p:stCondLst>
                        <p:cond evt="onBegin" delay="0">
                          <p:tn val="8"/>
                        </p:cond>
                      </p:stCondLst>
                      <p:childTnLst>
                        <p:par>
                          <p:cTn id="10" fill="hold">
                            <p:stCondLst>
                              <p:cond delay="0"/>
                            </p:stCondLst>
                            <p:childTnLst>
                              <p:par>
                                <p:cTn id="11" presetClass="path" accel="500" decel="500" fill="hold" nodeType="clickEffect">
                                  <p:stCondLst>
                                    <p:cond delay="0"/>
                                  </p:stCondLst>
                                  <p:childTnLst>
                                    <p:animMotion origin="layout" path="M0.0620866141732283 0.000997375328083989c0.0271653543307087 0.0146981627296588 0.0467399768319483 0.0454447055711338 0.0703543307086614 0.0675590551181102 0.0197714784732669 0.0185155769368525 0.0143784755638642 0.0463537189866045 0.011259842519685 0.0694488188976378-0.00306247005756008 0.0226791837808268-0.00879548648828596 0.0444530230304359-0.0154724409448819 0.0657217847769029-0.00698446940497094 0.0222483194494559-0.0175537311491336 0.0435178983858489-0.0196850393700787 0.0675590551181103-0.00180569985563339 0.0203682943715445-0.00736220472440945 0.0394225721784777-0.00425196850393701 0.0600524934383202l0.00141732283464567 0.0206299212598425 0.00141732283464567 0.0187926509186351-0.00141732283464567 0.011233595800525">
                                      <p:cBhvr>
                                        <p:cTn id="12" dur="500" fill="hold"/>
                                        <p:tgtEl>
                                          <p:spTgt spid="14"/>
                                        </p:tgtEl>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dur="indefinite" nodeType="interactiveSeq">
                <p:childTnLst>
                  <p:par>
                    <p:cTn id="14" fill="hold">
                      <p:stCondLst>
                        <p:cond evt="onBegin" delay="0">
                          <p:tn val="13"/>
                        </p:cond>
                      </p:stCondLst>
                      <p:childTnLst>
                        <p:par>
                          <p:cTn id="15" fill="hold">
                            <p:stCondLst>
                              <p:cond delay="0"/>
                            </p:stCondLst>
                            <p:childTnLst>
                              <p:par>
                                <p:cTn id="16" presetClass="emph" fill="hold" grpId="2" nodeType="clickEffect">
                                  <p:stCondLst>
                                    <p:cond delay="0"/>
                                  </p:stCondLst>
                                  <p:childTnLst>
                                    <p:anim calcmode="discrete" valueType="num">
                                      <p:cBhvr>
                                        <p:cTn id="17" dur="1000" fill="hold"/>
                                        <p:tgtEl>
                                          <p:spTgt spid="9">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dur="indefinite" nodeType="interactiveSeq">
                <p:childTnLst>
                  <p:par>
                    <p:cTn id="19" fill="hold">
                      <p:stCondLst>
                        <p:cond evt="onBegin" delay="0">
                          <p:tn val="18"/>
                        </p:cond>
                      </p:stCondLst>
                      <p:childTnLst>
                        <p:par>
                          <p:cTn id="20" fill="hold">
                            <p:stCondLst>
                              <p:cond delay="0"/>
                            </p:stCondLst>
                            <p:childTnLst>
                              <p:par>
                                <p:cTn id="21" presetClass="emph" fill="hold" grpId="0" nodeType="clickEffect">
                                  <p:stCondLst>
                                    <p:cond delay="0"/>
                                  </p:stCondLst>
                                  <p:childTnLst>
                                    <p:anim calcmode="discrete" valueType="num">
                                      <p:cBhvr>
                                        <p:cTn id="22" dur="1000" fill="hold"/>
                                        <p:tgtEl>
                                          <p:spTgt spid="17">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dur="indefinite" nodeType="interactiveSeq">
                <p:childTnLst>
                  <p:par>
                    <p:cTn id="24" fill="hold">
                      <p:stCondLst>
                        <p:cond evt="onBegin" delay="0">
                          <p:tn val="23"/>
                        </p:cond>
                      </p:stCondLst>
                      <p:childTnLst>
                        <p:par>
                          <p:cTn id="25" fill="hold">
                            <p:stCondLst>
                              <p:cond delay="0"/>
                            </p:stCondLst>
                            <p:childTnLst>
                              <p:par>
                                <p:cTn id="26" presetClass="emph" fill="hold" grpId="1" nodeType="clickEffect">
                                  <p:stCondLst>
                                    <p:cond delay="0"/>
                                  </p:stCondLst>
                                  <p:childTnLst>
                                    <p:anim calcmode="discrete" valueType="num">
                                      <p:cBhvr>
                                        <p:cTn id="27" dur="1000" fill="hold"/>
                                        <p:tgtEl>
                                          <p:spTgt spid="18">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2" build="p"/>
      <p:bldP spid="17" grpId="0" build="p"/>
      <p:bldP spid="18"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457200" y="274320"/>
            <a:ext cx="8229600" cy="6277680"/>
          </a:xfrm>
        </p:spPr>
        <p:txBody>
          <a:bodyPr wrap="square"/>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ru-RU" sz="9600">
                <a:solidFill>
                  <a:srgbClr val="0000FF"/>
                </a:solidFill>
              </a:rPr>
              <a:t>       III РАУНД</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p:txBody>
          <a:bodyPr wrap="square"/>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ru-RU" sz="2800" b="1">
                <a:solidFill>
                  <a:srgbClr val="0000FF"/>
                </a:solidFill>
                <a:effectLst>
                  <a:outerShdw dist="17961" dir="2700000">
                    <a:scrgbClr r="0" g="0" b="0"/>
                  </a:outerShdw>
                </a:effectLst>
                <a:latin typeface="Arial" pitchFamily="34"/>
              </a:rPr>
              <a:t>         ЗАДАНИЕ ДЛЯ ГРУППЫ 1</a:t>
            </a:r>
          </a:p>
        </p:txBody>
      </p:sp>
      <p:sp>
        <p:nvSpPr>
          <p:cNvPr id="3" name="TextBox 2"/>
          <p:cNvSpPr txBox="1"/>
          <p:nvPr/>
        </p:nvSpPr>
        <p:spPr>
          <a:xfrm>
            <a:off x="288000" y="1440000"/>
            <a:ext cx="8063999" cy="79200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kern="1200" baseline="0">
                <a:ln>
                  <a:noFill/>
                </a:ln>
                <a:solidFill>
                  <a:srgbClr val="000000"/>
                </a:solidFill>
                <a:effectLst>
                  <a:outerShdw dist="17961" dir="2700000">
                    <a:scrgbClr r="0" g="0" b="0"/>
                  </a:outerShdw>
                </a:effectLst>
                <a:latin typeface="Arial" pitchFamily="34"/>
                <a:ea typeface="Microsoft YaHei" pitchFamily="2"/>
                <a:cs typeface="Mangal" pitchFamily="2"/>
              </a:rPr>
              <a:t>Сумма двух углов параллелограмма равна 100 градусов, найдите углы параллелограмма.</a:t>
            </a:r>
          </a:p>
        </p:txBody>
      </p:sp>
      <p:sp>
        <p:nvSpPr>
          <p:cNvPr id="4" name="TextBox 3"/>
          <p:cNvSpPr txBox="1"/>
          <p:nvPr/>
        </p:nvSpPr>
        <p:spPr>
          <a:xfrm>
            <a:off x="792000" y="2736000"/>
            <a:ext cx="42624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А)</a:t>
            </a:r>
          </a:p>
        </p:txBody>
      </p:sp>
      <p:sp>
        <p:nvSpPr>
          <p:cNvPr id="5" name="TextBox 4"/>
          <p:cNvSpPr txBox="1"/>
          <p:nvPr/>
        </p:nvSpPr>
        <p:spPr>
          <a:xfrm>
            <a:off x="1218240" y="2736000"/>
            <a:ext cx="95940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40,140</a:t>
            </a:r>
          </a:p>
        </p:txBody>
      </p:sp>
      <p:sp>
        <p:nvSpPr>
          <p:cNvPr id="6" name="TextBox 5"/>
          <p:cNvSpPr txBox="1"/>
          <p:nvPr/>
        </p:nvSpPr>
        <p:spPr>
          <a:xfrm>
            <a:off x="792000" y="3174480"/>
            <a:ext cx="41400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Б)</a:t>
            </a:r>
          </a:p>
        </p:txBody>
      </p:sp>
      <p:sp>
        <p:nvSpPr>
          <p:cNvPr id="7" name="TextBox 6"/>
          <p:cNvSpPr txBox="1"/>
          <p:nvPr/>
        </p:nvSpPr>
        <p:spPr>
          <a:xfrm>
            <a:off x="1218240" y="3174480"/>
            <a:ext cx="95940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80,100</a:t>
            </a:r>
          </a:p>
        </p:txBody>
      </p:sp>
      <p:sp>
        <p:nvSpPr>
          <p:cNvPr id="8" name="TextBox 7"/>
          <p:cNvSpPr txBox="1"/>
          <p:nvPr/>
        </p:nvSpPr>
        <p:spPr>
          <a:xfrm>
            <a:off x="792000" y="3600000"/>
            <a:ext cx="416880" cy="569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В)</a:t>
            </a:r>
          </a:p>
        </p:txBody>
      </p:sp>
      <p:sp>
        <p:nvSpPr>
          <p:cNvPr id="9" name="TextBox 8"/>
          <p:cNvSpPr txBox="1"/>
          <p:nvPr/>
        </p:nvSpPr>
        <p:spPr>
          <a:xfrm>
            <a:off x="1208879" y="3606479"/>
            <a:ext cx="95940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50,130</a:t>
            </a:r>
          </a:p>
        </p:txBody>
      </p:sp>
      <p:sp>
        <p:nvSpPr>
          <p:cNvPr id="10" name="Прямоугольник 9"/>
          <p:cNvSpPr/>
          <p:nvPr/>
        </p:nvSpPr>
        <p:spPr>
          <a:xfrm>
            <a:off x="3960000" y="4392000"/>
            <a:ext cx="1584000" cy="648000"/>
          </a:xfrm>
          <a:prstGeom prst="rect">
            <a:avLst/>
          </a:prstGeom>
          <a:solidFill>
            <a:srgbClr val="0000FF">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11" name="TextBox 10"/>
          <p:cNvSpPr txBox="1"/>
          <p:nvPr/>
        </p:nvSpPr>
        <p:spPr>
          <a:xfrm>
            <a:off x="936000" y="4464000"/>
            <a:ext cx="281736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1" i="0" u="none" strike="noStrike" baseline="0">
                <a:ln>
                  <a:noFill/>
                </a:ln>
                <a:solidFill>
                  <a:srgbClr val="FF3333"/>
                </a:solidFill>
                <a:latin typeface="Calibri" pitchFamily="34"/>
                <a:ea typeface="Microsoft YaHei" pitchFamily="2"/>
                <a:cs typeface="Mangal" pitchFamily="2"/>
              </a:rPr>
              <a:t>ПРАВИЛЬНЫЙ ОТВЕТ:</a:t>
            </a:r>
          </a:p>
        </p:txBody>
      </p:sp>
      <p:sp>
        <p:nvSpPr>
          <p:cNvPr id="12" name="Прямоугольник 11"/>
          <p:cNvSpPr/>
          <p:nvPr/>
        </p:nvSpPr>
        <p:spPr>
          <a:xfrm>
            <a:off x="792000" y="2736000"/>
            <a:ext cx="1584000" cy="503999"/>
          </a:xfrm>
          <a:prstGeom prst="rect">
            <a:avLst/>
          </a:prstGeom>
          <a:solidFill>
            <a:srgbClr val="0000FF">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13" name="Прямоугольник 12"/>
          <p:cNvSpPr/>
          <p:nvPr/>
        </p:nvSpPr>
        <p:spPr>
          <a:xfrm>
            <a:off x="792000" y="3240000"/>
            <a:ext cx="1584000" cy="432000"/>
          </a:xfrm>
          <a:prstGeom prst="rect">
            <a:avLst/>
          </a:prstGeom>
          <a:solidFill>
            <a:srgbClr val="0000FF">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14" name="Прямоугольник 13"/>
          <p:cNvSpPr/>
          <p:nvPr/>
        </p:nvSpPr>
        <p:spPr>
          <a:xfrm>
            <a:off x="792000" y="3671999"/>
            <a:ext cx="1584000" cy="360000"/>
          </a:xfrm>
          <a:prstGeom prst="rect">
            <a:avLst/>
          </a:prstGeom>
          <a:solidFill>
            <a:srgbClr val="0000FF">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seq concurrent="1" nextAc="seek">
              <p:cTn id="3" dur="indefinite" nodeType="interactiveSeq">
                <p:childTnLst>
                  <p:par>
                    <p:cTn id="4" fill="hold">
                      <p:stCondLst>
                        <p:cond evt="onBegin" delay="0">
                          <p:tn val="3"/>
                        </p:cond>
                      </p:stCondLst>
                      <p:childTnLst>
                        <p:par>
                          <p:cTn id="5" fill="hold">
                            <p:stCondLst>
                              <p:cond delay="0"/>
                            </p:stCondLst>
                            <p:childTnLst>
                              <p:par>
                                <p:cTn id="6" presetClass="emph" fill="hold" grpId="0" nodeType="clickEffect">
                                  <p:stCondLst>
                                    <p:cond delay="0"/>
                                  </p:stCondLst>
                                  <p:childTnLst>
                                    <p:anim calcmode="discrete" valueType="num">
                                      <p:cBhvr>
                                        <p:cTn id="7" dur="1000" fill="hold"/>
                                        <p:tgtEl>
                                          <p:spTgt spid="5">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dur="indefinite" nodeType="interactiveSeq">
                <p:childTnLst>
                  <p:par>
                    <p:cTn id="9" fill="hold">
                      <p:stCondLst>
                        <p:cond evt="onBegin" delay="0">
                          <p:tn val="8"/>
                        </p:cond>
                      </p:stCondLst>
                      <p:childTnLst>
                        <p:par>
                          <p:cTn id="10" fill="hold">
                            <p:stCondLst>
                              <p:cond delay="0"/>
                            </p:stCondLst>
                            <p:childTnLst>
                              <p:par>
                                <p:cTn id="11" presetClass="emph" fill="hold" grpId="1" nodeType="clickEffect">
                                  <p:stCondLst>
                                    <p:cond delay="0"/>
                                  </p:stCondLst>
                                  <p:childTnLst>
                                    <p:anim calcmode="discrete" valueType="num">
                                      <p:cBhvr>
                                        <p:cTn id="12" dur="1000" fill="hold"/>
                                        <p:tgtEl>
                                          <p:spTgt spid="7">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dur="indefinite" nodeType="interactiveSeq">
                <p:childTnLst>
                  <p:par>
                    <p:cTn id="14" fill="hold">
                      <p:stCondLst>
                        <p:cond evt="onBegin" delay="0">
                          <p:tn val="13"/>
                        </p:cond>
                      </p:stCondLst>
                      <p:childTnLst>
                        <p:par>
                          <p:cTn id="15" fill="hold">
                            <p:stCondLst>
                              <p:cond delay="0"/>
                            </p:stCondLst>
                            <p:childTnLst>
                              <p:par>
                                <p:cTn id="16" presetClass="path" accel="500" decel="500" fill="hold" nodeType="clickEffect">
                                  <p:stCondLst>
                                    <p:cond delay="0"/>
                                  </p:stCondLst>
                                  <p:childTnLst>
                                    <p:animMotion origin="layout" path="M0.0462204724409449 0.0137007874015748c0.0255511811023622 0.00603674540682415 0.0457124839471793 0.0293795217855137 0.0703937007874016 0.0393700787401575 0.0181140663509157 0.00733228076762001 0.0346060429293702 0.022311865560719 0.0534645669291339 0.0262992125984252 0.0176375391355814 0.0037291884256461 0.0338177856871852 0.0113955885313221 0.0507086614173228 0.0187926509186352 0.0153532194701463 0.006723672832673 0.0302388348915393 0.00912494790400614 0.0450393700787402 0.0168503937007874 0.0147663969670331 0.00770762664590809 0.0308267716535433 0.00965879265091864 0.0464566929133858 0.0131758530183727l0.0168897637795276 0.00561679790026246h0.00421259842519683">
                                      <p:cBhvr>
                                        <p:cTn id="17" dur="1000" fill="hold"/>
                                        <p:tgtEl>
                                          <p:spTgt spid="9"/>
                                        </p:tgtEl>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p:txBody>
          <a:bodyPr wrap="square"/>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ru-RU" b="1">
                <a:solidFill>
                  <a:srgbClr val="0000FF"/>
                </a:solidFill>
                <a:effectLst>
                  <a:outerShdw dist="17961" dir="2700000">
                    <a:scrgbClr r="0" g="0" b="0"/>
                  </a:outerShdw>
                </a:effectLst>
                <a:latin typeface="Arial" pitchFamily="34"/>
              </a:rPr>
              <a:t>              </a:t>
            </a:r>
            <a:r>
              <a:rPr lang="ru-RU" sz="2800" b="1">
                <a:solidFill>
                  <a:srgbClr val="0000FF"/>
                </a:solidFill>
                <a:effectLst>
                  <a:outerShdw dist="17961" dir="2700000">
                    <a:scrgbClr r="0" g="0" b="0"/>
                  </a:outerShdw>
                </a:effectLst>
                <a:latin typeface="Arial" pitchFamily="34"/>
              </a:rPr>
              <a:t>Задание для группы 2</a:t>
            </a:r>
          </a:p>
        </p:txBody>
      </p:sp>
      <p:sp>
        <p:nvSpPr>
          <p:cNvPr id="3" name="TextBox 2"/>
          <p:cNvSpPr txBox="1"/>
          <p:nvPr/>
        </p:nvSpPr>
        <p:spPr>
          <a:xfrm>
            <a:off x="725759" y="2520000"/>
            <a:ext cx="426240" cy="43200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А)</a:t>
            </a:r>
          </a:p>
        </p:txBody>
      </p:sp>
      <p:sp>
        <p:nvSpPr>
          <p:cNvPr id="4" name="TextBox 3"/>
          <p:cNvSpPr txBox="1"/>
          <p:nvPr/>
        </p:nvSpPr>
        <p:spPr>
          <a:xfrm>
            <a:off x="796319" y="1280159"/>
            <a:ext cx="6979679" cy="109584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Диагонали четырехугольника в точке пересечения делятся пополам. Одна из его сторон равна 4 см.  Чему равна противолежащая сторона?</a:t>
            </a:r>
          </a:p>
        </p:txBody>
      </p:sp>
      <p:sp>
        <p:nvSpPr>
          <p:cNvPr id="5" name="TextBox 4"/>
          <p:cNvSpPr txBox="1"/>
          <p:nvPr/>
        </p:nvSpPr>
        <p:spPr>
          <a:xfrm>
            <a:off x="720000" y="2945520"/>
            <a:ext cx="41400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Б)</a:t>
            </a:r>
          </a:p>
        </p:txBody>
      </p:sp>
      <p:sp>
        <p:nvSpPr>
          <p:cNvPr id="6" name="TextBox 5"/>
          <p:cNvSpPr txBox="1"/>
          <p:nvPr/>
        </p:nvSpPr>
        <p:spPr>
          <a:xfrm>
            <a:off x="1134000" y="2945520"/>
            <a:ext cx="32256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2</a:t>
            </a:r>
          </a:p>
        </p:txBody>
      </p:sp>
      <p:sp>
        <p:nvSpPr>
          <p:cNvPr id="7" name="TextBox 6"/>
          <p:cNvSpPr txBox="1"/>
          <p:nvPr/>
        </p:nvSpPr>
        <p:spPr>
          <a:xfrm>
            <a:off x="720000" y="3390479"/>
            <a:ext cx="41688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В)</a:t>
            </a:r>
          </a:p>
        </p:txBody>
      </p:sp>
      <p:sp>
        <p:nvSpPr>
          <p:cNvPr id="8" name="TextBox 7"/>
          <p:cNvSpPr txBox="1"/>
          <p:nvPr/>
        </p:nvSpPr>
        <p:spPr>
          <a:xfrm>
            <a:off x="1117440" y="3371040"/>
            <a:ext cx="322560" cy="49104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8</a:t>
            </a:r>
          </a:p>
        </p:txBody>
      </p:sp>
      <p:sp>
        <p:nvSpPr>
          <p:cNvPr id="9" name="Прямоугольник 8"/>
          <p:cNvSpPr/>
          <p:nvPr/>
        </p:nvSpPr>
        <p:spPr>
          <a:xfrm>
            <a:off x="4031999" y="5112000"/>
            <a:ext cx="936000" cy="503999"/>
          </a:xfrm>
          <a:prstGeom prst="rect">
            <a:avLst/>
          </a:prstGeom>
          <a:solidFill>
            <a:srgbClr val="0000FF">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10" name="TextBox 9"/>
          <p:cNvSpPr txBox="1"/>
          <p:nvPr/>
        </p:nvSpPr>
        <p:spPr>
          <a:xfrm>
            <a:off x="948959" y="5114160"/>
            <a:ext cx="281736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1" i="0" u="none" strike="noStrike" baseline="0">
                <a:ln>
                  <a:noFill/>
                </a:ln>
                <a:solidFill>
                  <a:srgbClr val="FF3333"/>
                </a:solidFill>
                <a:latin typeface="Calibri" pitchFamily="34"/>
                <a:ea typeface="Microsoft YaHei" pitchFamily="2"/>
                <a:cs typeface="Mangal" pitchFamily="2"/>
              </a:rPr>
              <a:t>ПРАВИЛЬНЫЙ ОТВЕТ:</a:t>
            </a:r>
          </a:p>
        </p:txBody>
      </p:sp>
      <p:sp>
        <p:nvSpPr>
          <p:cNvPr id="11" name="Прямоугольник 10"/>
          <p:cNvSpPr/>
          <p:nvPr/>
        </p:nvSpPr>
        <p:spPr>
          <a:xfrm>
            <a:off x="720000" y="2945520"/>
            <a:ext cx="864000" cy="438480"/>
          </a:xfrm>
          <a:prstGeom prst="rect">
            <a:avLst/>
          </a:prstGeom>
          <a:solidFill>
            <a:srgbClr val="0000FF">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12" name="Прямоугольник 11"/>
          <p:cNvSpPr/>
          <p:nvPr/>
        </p:nvSpPr>
        <p:spPr>
          <a:xfrm>
            <a:off x="720000" y="3384000"/>
            <a:ext cx="864000" cy="432000"/>
          </a:xfrm>
          <a:prstGeom prst="rect">
            <a:avLst/>
          </a:prstGeom>
          <a:solidFill>
            <a:srgbClr val="0000FF">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13" name="TextBox 12"/>
          <p:cNvSpPr txBox="1"/>
          <p:nvPr/>
        </p:nvSpPr>
        <p:spPr>
          <a:xfrm>
            <a:off x="1117440" y="2520000"/>
            <a:ext cx="32256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4</a:t>
            </a:r>
          </a:p>
        </p:txBody>
      </p:sp>
      <p:sp>
        <p:nvSpPr>
          <p:cNvPr id="14" name="Прямоугольник 13"/>
          <p:cNvSpPr/>
          <p:nvPr/>
        </p:nvSpPr>
        <p:spPr>
          <a:xfrm>
            <a:off x="725759" y="2520000"/>
            <a:ext cx="858240" cy="425520"/>
          </a:xfrm>
          <a:prstGeom prst="rect">
            <a:avLst/>
          </a:prstGeom>
          <a:solidFill>
            <a:srgbClr val="0000FF">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seq concurrent="1" nextAc="seek">
              <p:cTn id="3" dur="indefinite" nodeType="interactiveSeq">
                <p:childTnLst>
                  <p:par>
                    <p:cTn id="4" fill="hold">
                      <p:stCondLst>
                        <p:cond evt="onBegin" delay="0">
                          <p:tn val="3"/>
                        </p:cond>
                      </p:stCondLst>
                      <p:childTnLst>
                        <p:par>
                          <p:cTn id="5" fill="hold">
                            <p:stCondLst>
                              <p:cond delay="0"/>
                            </p:stCondLst>
                            <p:childTnLst>
                              <p:par>
                                <p:cTn id="6" presetClass="emph" fill="hold" grpId="0" nodeType="clickEffect">
                                  <p:stCondLst>
                                    <p:cond delay="0"/>
                                  </p:stCondLst>
                                  <p:childTnLst>
                                    <p:anim calcmode="discrete" valueType="num">
                                      <p:cBhvr>
                                        <p:cTn id="7" dur="1000" fill="hold"/>
                                        <p:tgtEl>
                                          <p:spTgt spid="6">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dur="indefinite" nodeType="interactiveSeq">
                <p:childTnLst>
                  <p:par>
                    <p:cTn id="9" fill="hold">
                      <p:stCondLst>
                        <p:cond evt="onBegin" delay="0">
                          <p:tn val="8"/>
                        </p:cond>
                      </p:stCondLst>
                      <p:childTnLst>
                        <p:par>
                          <p:cTn id="10" fill="hold">
                            <p:stCondLst>
                              <p:cond delay="0"/>
                            </p:stCondLst>
                            <p:childTnLst>
                              <p:par>
                                <p:cTn id="11" presetClass="emph" fill="hold" grpId="0" nodeType="clickEffect">
                                  <p:stCondLst>
                                    <p:cond delay="0"/>
                                  </p:stCondLst>
                                  <p:childTnLst>
                                    <p:anim calcmode="discrete" valueType="num">
                                      <p:cBhvr>
                                        <p:cTn id="12" dur="1000" fill="hold"/>
                                        <p:tgtEl>
                                          <p:spTgt spid="8">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dur="indefinite" nodeType="interactiveSeq">
                <p:childTnLst>
                  <p:par>
                    <p:cTn id="14" fill="hold">
                      <p:stCondLst>
                        <p:cond evt="onBegin" delay="0">
                          <p:tn val="13"/>
                        </p:cond>
                      </p:stCondLst>
                      <p:childTnLst>
                        <p:par>
                          <p:cTn id="15" fill="hold">
                            <p:stCondLst>
                              <p:cond delay="0"/>
                            </p:stCondLst>
                            <p:childTnLst>
                              <p:par>
                                <p:cTn id="16" presetClass="path" accel="500" decel="500" fill="hold" nodeType="clickEffect">
                                  <p:stCondLst>
                                    <p:cond delay="0"/>
                                  </p:stCondLst>
                                  <p:childTnLst>
                                    <p:animMotion origin="layout" path="M0.000944881889763779 0.00131233595800525c0.0202755905511811 0.0170603674540682 0.0429088515387823 0.0288265642768106 0.0619291338582677 0.0488188976377953 0.0153891684432129 0.0161756476847805 0.0334624886431138 0.0268292150392799 0.0506692913385827 0.0393700787401575 0.0195254815590017 0.0142307904181363 0.0387823669864704 0.0294951619217057 0.0577165354330709 0.0450393700787402 0.0171288248622186 0.0140620920266248 0.0305962426676157 0.0342702384910446 0.0450393700787402 0.0525984251968504 0.014926953765969 0.0189421575939911 0.0317687466485032 0.0352804099765798 0.0478740157480315 0.0525459317585302 0.0190522119640599 0.0204247677345204 0.0355569268039801 0.0459799388355495 0.0478346456692914 0.0750656167979003 0.00870653412980282 0.0206256105589074 0.0254724409448819 0.035748031496063 0.0295669291338583 0.0600524934383202l0.004251968503937 0.0112860892388451">
                                      <p:cBhvr>
                                        <p:cTn id="17" dur="1000" fill="hold"/>
                                        <p:tgtEl>
                                          <p:spTgt spid="13"/>
                                        </p:tgtEl>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pic>
        <p:nvPicPr>
          <p:cNvPr id="2" name=""/>
          <p:cNvPicPr>
            <a:picLocks noChangeAspect="1"/>
          </p:cNvPicPr>
          <p:nvPr/>
        </p:nvPicPr>
        <p:blipFill>
          <a:blip r:embed="rId3" cstate="print">
            <a:alphaModFix/>
            <a:lum/>
          </a:blip>
          <a:srcRect/>
          <a:stretch>
            <a:fillRect/>
          </a:stretch>
        </p:blipFill>
        <p:spPr>
          <a:xfrm>
            <a:off x="1092959" y="1564200"/>
            <a:ext cx="2435039" cy="3763800"/>
          </a:xfrm>
          <a:prstGeom prst="rect">
            <a:avLst/>
          </a:prstGeom>
          <a:noFill/>
          <a:ln>
            <a:noFill/>
          </a:ln>
        </p:spPr>
      </p:pic>
      <p:sp>
        <p:nvSpPr>
          <p:cNvPr id="3" name="Полилиния 2"/>
          <p:cNvSpPr/>
          <p:nvPr/>
        </p:nvSpPr>
        <p:spPr>
          <a:xfrm>
            <a:off x="3384000" y="360000"/>
            <a:ext cx="5760000" cy="3384000"/>
          </a:xfrm>
          <a:custGeom>
            <a:avLst>
              <a:gd name="f0" fmla="val -4049"/>
              <a:gd name="f1" fmla="val 17583"/>
            </a:avLst>
            <a:gdLst>
              <a:gd name="f2" fmla="val 10800000"/>
              <a:gd name="f3" fmla="val 5400000"/>
              <a:gd name="f4" fmla="val 180"/>
              <a:gd name="f5" fmla="val w"/>
              <a:gd name="f6" fmla="val h"/>
              <a:gd name="f7" fmla="val 0"/>
              <a:gd name="f8" fmla="val 21600"/>
              <a:gd name="f9" fmla="*/ 5419351 1 1725033"/>
              <a:gd name="f10" fmla="val -2147483647"/>
              <a:gd name="f11" fmla="val 2147483647"/>
              <a:gd name="f12" fmla="val 1930"/>
              <a:gd name="f13" fmla="val 7160"/>
              <a:gd name="f14" fmla="val 1530"/>
              <a:gd name="f15" fmla="val 4490"/>
              <a:gd name="f16" fmla="val 3400"/>
              <a:gd name="f17" fmla="val 1970"/>
              <a:gd name="f18" fmla="val 5270"/>
              <a:gd name="f19" fmla="val 5860"/>
              <a:gd name="f20" fmla="val 1950"/>
              <a:gd name="f21" fmla="val 6470"/>
              <a:gd name="f22" fmla="val 2210"/>
              <a:gd name="f23" fmla="val 6970"/>
              <a:gd name="f24" fmla="val 2600"/>
              <a:gd name="f25" fmla="val 7450"/>
              <a:gd name="f26" fmla="val 1390"/>
              <a:gd name="f27" fmla="val 8340"/>
              <a:gd name="f28" fmla="val 650"/>
              <a:gd name="f29" fmla="val 9340"/>
              <a:gd name="f30" fmla="val 10004"/>
              <a:gd name="f31" fmla="val 690"/>
              <a:gd name="f32" fmla="val 10710"/>
              <a:gd name="f33" fmla="val 1050"/>
              <a:gd name="f34" fmla="val 11210"/>
              <a:gd name="f35" fmla="val 1700"/>
              <a:gd name="f36" fmla="val 11570"/>
              <a:gd name="f37" fmla="val 630"/>
              <a:gd name="f38" fmla="val 12330"/>
              <a:gd name="f39" fmla="val 13150"/>
              <a:gd name="f40" fmla="val 13840"/>
              <a:gd name="f41" fmla="val 14470"/>
              <a:gd name="f42" fmla="val 460"/>
              <a:gd name="f43" fmla="val 14870"/>
              <a:gd name="f44" fmla="val 1160"/>
              <a:gd name="f45" fmla="val 15330"/>
              <a:gd name="f46" fmla="val 440"/>
              <a:gd name="f47" fmla="val 16020"/>
              <a:gd name="f48" fmla="val 16740"/>
              <a:gd name="f49" fmla="val 17910"/>
              <a:gd name="f50" fmla="val 18900"/>
              <a:gd name="f51" fmla="val 1130"/>
              <a:gd name="f52" fmla="val 19110"/>
              <a:gd name="f53" fmla="val 2710"/>
              <a:gd name="f54" fmla="val 20240"/>
              <a:gd name="f55" fmla="val 3150"/>
              <a:gd name="f56" fmla="val 21060"/>
              <a:gd name="f57" fmla="val 4580"/>
              <a:gd name="f58" fmla="val 6220"/>
              <a:gd name="f59" fmla="val 6720"/>
              <a:gd name="f60" fmla="val 21000"/>
              <a:gd name="f61" fmla="val 7200"/>
              <a:gd name="f62" fmla="val 20830"/>
              <a:gd name="f63" fmla="val 7660"/>
              <a:gd name="f64" fmla="val 21310"/>
              <a:gd name="f65" fmla="val 8460"/>
              <a:gd name="f66" fmla="val 9450"/>
              <a:gd name="f67" fmla="val 10460"/>
              <a:gd name="f68" fmla="val 12750"/>
              <a:gd name="f69" fmla="val 20310"/>
              <a:gd name="f70" fmla="val 14680"/>
              <a:gd name="f71" fmla="val 18650"/>
              <a:gd name="f72" fmla="val 15010"/>
              <a:gd name="f73" fmla="val 17200"/>
              <a:gd name="f74" fmla="val 17370"/>
              <a:gd name="f75" fmla="val 18920"/>
              <a:gd name="f76" fmla="val 15770"/>
              <a:gd name="f77" fmla="val 15220"/>
              <a:gd name="f78" fmla="val 14700"/>
              <a:gd name="f79" fmla="val 18710"/>
              <a:gd name="f80" fmla="val 14240"/>
              <a:gd name="f81" fmla="val 18310"/>
              <a:gd name="f82" fmla="val 13820"/>
              <a:gd name="f83" fmla="val 12490"/>
              <a:gd name="f84" fmla="val 11000"/>
              <a:gd name="f85" fmla="val 9890"/>
              <a:gd name="f86" fmla="val 8840"/>
              <a:gd name="f87" fmla="val 20790"/>
              <a:gd name="f88" fmla="val 8210"/>
              <a:gd name="f89" fmla="val 19510"/>
              <a:gd name="f90" fmla="val 7620"/>
              <a:gd name="f91" fmla="val 20000"/>
              <a:gd name="f92" fmla="val 7930"/>
              <a:gd name="f93" fmla="val 20290"/>
              <a:gd name="f94" fmla="val 6240"/>
              <a:gd name="f95" fmla="val 4850"/>
              <a:gd name="f96" fmla="val 3570"/>
              <a:gd name="f97" fmla="val 19280"/>
              <a:gd name="f98" fmla="val 2900"/>
              <a:gd name="f99" fmla="val 17640"/>
              <a:gd name="f100" fmla="val 1300"/>
              <a:gd name="f101" fmla="val 17600"/>
              <a:gd name="f102" fmla="val 480"/>
              <a:gd name="f103" fmla="val 16300"/>
              <a:gd name="f104" fmla="val 14660"/>
              <a:gd name="f105" fmla="val 13900"/>
              <a:gd name="f106" fmla="val 13210"/>
              <a:gd name="f107" fmla="val 1070"/>
              <a:gd name="f108" fmla="val 12640"/>
              <a:gd name="f109" fmla="val 380"/>
              <a:gd name="f110" fmla="val 12160"/>
              <a:gd name="f111" fmla="val 10120"/>
              <a:gd name="f112" fmla="val 8590"/>
              <a:gd name="f113" fmla="val 840"/>
              <a:gd name="f114" fmla="val 7330"/>
              <a:gd name="f115" fmla="val 7410"/>
              <a:gd name="f116" fmla="val 2040"/>
              <a:gd name="f117" fmla="val 7690"/>
              <a:gd name="f118" fmla="val 2090"/>
              <a:gd name="f119" fmla="val 7920"/>
              <a:gd name="f120" fmla="val 2790"/>
              <a:gd name="f121" fmla="val 7480"/>
              <a:gd name="f122" fmla="val 3050"/>
              <a:gd name="f123" fmla="val 7670"/>
              <a:gd name="f124" fmla="val 3310"/>
              <a:gd name="f125" fmla="val 11130"/>
              <a:gd name="f126" fmla="val 1910"/>
              <a:gd name="f127" fmla="val 11080"/>
              <a:gd name="f128" fmla="val 2160"/>
              <a:gd name="f129" fmla="val 11030"/>
              <a:gd name="f130" fmla="val 2400"/>
              <a:gd name="f131" fmla="val 14720"/>
              <a:gd name="f132" fmla="val 1400"/>
              <a:gd name="f133" fmla="val 14640"/>
              <a:gd name="f134" fmla="val 1720"/>
              <a:gd name="f135" fmla="val 14540"/>
              <a:gd name="f136" fmla="val 2010"/>
              <a:gd name="f137" fmla="val 19130"/>
              <a:gd name="f138" fmla="val 2890"/>
              <a:gd name="f139" fmla="val 19230"/>
              <a:gd name="f140" fmla="val 3290"/>
              <a:gd name="f141" fmla="val 19190"/>
              <a:gd name="f142" fmla="val 3380"/>
              <a:gd name="f143" fmla="val 20660"/>
              <a:gd name="f144" fmla="val 8170"/>
              <a:gd name="f145" fmla="val 20430"/>
              <a:gd name="f146" fmla="val 8620"/>
              <a:gd name="f147" fmla="val 20110"/>
              <a:gd name="f148" fmla="val 8990"/>
              <a:gd name="f149" fmla="val 18660"/>
              <a:gd name="f150" fmla="val 18740"/>
              <a:gd name="f151" fmla="val 14200"/>
              <a:gd name="f152" fmla="val 18280"/>
              <a:gd name="f153" fmla="val 12200"/>
              <a:gd name="f154" fmla="val 17000"/>
              <a:gd name="f155" fmla="val 11450"/>
              <a:gd name="f156" fmla="val 14320"/>
              <a:gd name="f157" fmla="val 17980"/>
              <a:gd name="f158" fmla="val 14350"/>
              <a:gd name="f159" fmla="val 17680"/>
              <a:gd name="f160" fmla="val 14370"/>
              <a:gd name="f161" fmla="val 17360"/>
              <a:gd name="f162" fmla="val 8220"/>
              <a:gd name="f163" fmla="val 8060"/>
              <a:gd name="f164" fmla="val 19250"/>
              <a:gd name="f165" fmla="val 7960"/>
              <a:gd name="f166" fmla="val 18950"/>
              <a:gd name="f167" fmla="val 7860"/>
              <a:gd name="f168" fmla="val 18640"/>
              <a:gd name="f169" fmla="val 3090"/>
              <a:gd name="f170" fmla="val 3280"/>
              <a:gd name="f171" fmla="val 17540"/>
              <a:gd name="f172" fmla="val 3460"/>
              <a:gd name="f173" fmla="val 17450"/>
              <a:gd name="f174" fmla="val 12900"/>
              <a:gd name="f175" fmla="val 1780"/>
              <a:gd name="f176" fmla="val 13130"/>
              <a:gd name="f177" fmla="val 2330"/>
              <a:gd name="f178" fmla="val 13040"/>
              <a:gd name="f179" fmla="*/ 1800 1800 1"/>
              <a:gd name="f180" fmla="+- 0 0 0"/>
              <a:gd name="f181" fmla="+- 0 0 23592960"/>
              <a:gd name="f182" fmla="val 1800"/>
              <a:gd name="f183" fmla="*/ 1200 1200 1"/>
              <a:gd name="f184" fmla="val 1200"/>
              <a:gd name="f185" fmla="*/ 700 700 1"/>
              <a:gd name="f186" fmla="val 700"/>
              <a:gd name="f187" fmla="*/ f5 1 21600"/>
              <a:gd name="f188" fmla="*/ f6 1 21600"/>
              <a:gd name="f189" fmla="*/ f9 1 180"/>
              <a:gd name="f190" fmla="pin -2147483647 f0 2147483647"/>
              <a:gd name="f191" fmla="pin -2147483647 f1 2147483647"/>
              <a:gd name="f192" fmla="*/ 0 f9 1"/>
              <a:gd name="f193" fmla="*/ f180 f2 1"/>
              <a:gd name="f194" fmla="*/ f181 f2 1"/>
              <a:gd name="f195" fmla="+- f190 0 10800"/>
              <a:gd name="f196" fmla="+- f191 0 10800"/>
              <a:gd name="f197" fmla="val f190"/>
              <a:gd name="f198" fmla="val f191"/>
              <a:gd name="f199" fmla="*/ f190 f187 1"/>
              <a:gd name="f200" fmla="*/ f191 f188 1"/>
              <a:gd name="f201" fmla="*/ 3000 f187 1"/>
              <a:gd name="f202" fmla="*/ 17110 f187 1"/>
              <a:gd name="f203" fmla="*/ 17330 f188 1"/>
              <a:gd name="f204" fmla="*/ 3320 f188 1"/>
              <a:gd name="f205" fmla="*/ f192 1 f4"/>
              <a:gd name="f206" fmla="*/ f193 1 f4"/>
              <a:gd name="f207" fmla="*/ f194 1 f4"/>
              <a:gd name="f208" fmla="+- 0 0 f196"/>
              <a:gd name="f209" fmla="+- 0 0 f195"/>
              <a:gd name="f210" fmla="+- 0 0 f205"/>
              <a:gd name="f211" fmla="+- f206 0 f3"/>
              <a:gd name="f212" fmla="+- f207 0 f3"/>
              <a:gd name="f213" fmla="at2 f208 f209"/>
              <a:gd name="f214" fmla="*/ f210 f2 1"/>
              <a:gd name="f215" fmla="+- f212 0 f211"/>
              <a:gd name="f216" fmla="+- f213 f3 0"/>
              <a:gd name="f217" fmla="*/ f214 1 f9"/>
              <a:gd name="f218" fmla="*/ f216 f9 1"/>
              <a:gd name="f219" fmla="+- f217 0 f3"/>
              <a:gd name="f220" fmla="*/ f218 1 f2"/>
              <a:gd name="f221" fmla="cos 1 f219"/>
              <a:gd name="f222" fmla="sin 1 f219"/>
              <a:gd name="f223" fmla="+- 0 0 f220"/>
              <a:gd name="f224" fmla="+- 0 0 f221"/>
              <a:gd name="f225" fmla="+- 0 0 f222"/>
              <a:gd name="f226" fmla="val f223"/>
              <a:gd name="f227" fmla="*/ 1800 f224 1"/>
              <a:gd name="f228" fmla="*/ 1800 f225 1"/>
              <a:gd name="f229" fmla="*/ 1200 f224 1"/>
              <a:gd name="f230" fmla="*/ 1200 f225 1"/>
              <a:gd name="f231" fmla="*/ 700 f224 1"/>
              <a:gd name="f232" fmla="*/ 700 f225 1"/>
              <a:gd name="f233" fmla="*/ f226 1 f189"/>
              <a:gd name="f234" fmla="*/ f227 f227 1"/>
              <a:gd name="f235" fmla="*/ f228 f228 1"/>
              <a:gd name="f236" fmla="*/ f229 f229 1"/>
              <a:gd name="f237" fmla="*/ f230 f230 1"/>
              <a:gd name="f238" fmla="*/ f231 f231 1"/>
              <a:gd name="f239" fmla="*/ f232 f232 1"/>
              <a:gd name="f240" fmla="*/ f233 f189 1"/>
              <a:gd name="f241" fmla="+- f234 f235 0"/>
              <a:gd name="f242" fmla="+- f236 f237 0"/>
              <a:gd name="f243" fmla="+- f238 f239 0"/>
              <a:gd name="f244" fmla="+- 0 0 f240"/>
              <a:gd name="f245" fmla="sqrt f241"/>
              <a:gd name="f246" fmla="sqrt f242"/>
              <a:gd name="f247" fmla="sqrt f243"/>
              <a:gd name="f248" fmla="*/ f244 f2 1"/>
              <a:gd name="f249" fmla="*/ f179 1 f245"/>
              <a:gd name="f250" fmla="*/ f183 1 f246"/>
              <a:gd name="f251" fmla="*/ f185 1 f247"/>
              <a:gd name="f252" fmla="*/ f248 1 f9"/>
              <a:gd name="f253" fmla="*/ f224 f249 1"/>
              <a:gd name="f254" fmla="*/ f225 f249 1"/>
              <a:gd name="f255" fmla="*/ f224 f250 1"/>
              <a:gd name="f256" fmla="*/ f225 f250 1"/>
              <a:gd name="f257" fmla="*/ f224 f251 1"/>
              <a:gd name="f258" fmla="*/ f225 f251 1"/>
              <a:gd name="f259" fmla="+- f252 0 f3"/>
              <a:gd name="f260" fmla="+- f197 0 f257"/>
              <a:gd name="f261" fmla="+- f198 0 f258"/>
              <a:gd name="f262" fmla="sin 1 f259"/>
              <a:gd name="f263" fmla="cos 1 f259"/>
              <a:gd name="f264" fmla="+- 0 0 f262"/>
              <a:gd name="f265" fmla="+- 0 0 f263"/>
              <a:gd name="f266" fmla="*/ 10800 f264 1"/>
              <a:gd name="f267" fmla="*/ 10800 f265 1"/>
              <a:gd name="f268" fmla="+- f266 10800 0"/>
              <a:gd name="f269" fmla="+- f267 10800 0"/>
              <a:gd name="f270" fmla="*/ f266 1 12"/>
              <a:gd name="f271" fmla="*/ f267 1 12"/>
              <a:gd name="f272" fmla="+- f190 0 f268"/>
              <a:gd name="f273" fmla="+- f191 0 f269"/>
              <a:gd name="f274" fmla="*/ f272 1 3"/>
              <a:gd name="f275" fmla="*/ f273 1 3"/>
              <a:gd name="f276" fmla="*/ f272 2 1"/>
              <a:gd name="f277" fmla="*/ f273 2 1"/>
              <a:gd name="f278" fmla="*/ f276 1 3"/>
              <a:gd name="f279" fmla="*/ f277 1 3"/>
              <a:gd name="f280" fmla="+- f274 f268 0"/>
              <a:gd name="f281" fmla="+- f275 f269 0"/>
              <a:gd name="f282" fmla="+- f280 0 f270"/>
              <a:gd name="f283" fmla="+- f281 0 f271"/>
              <a:gd name="f284" fmla="+- f278 f268 0"/>
              <a:gd name="f285" fmla="+- f279 f269 0"/>
              <a:gd name="f286" fmla="+- f282 0 f253"/>
              <a:gd name="f287" fmla="+- f283 0 f254"/>
              <a:gd name="f288" fmla="+- f284 0 f255"/>
              <a:gd name="f289" fmla="+- f285 0 f256"/>
            </a:gdLst>
            <a:ahLst>
              <a:ahXY gdRefX="f0" minX="f10" maxX="f11" gdRefY="f1" minY="f10" maxY="f11">
                <a:pos x="f199" y="f200"/>
              </a:ahXY>
            </a:ahLst>
            <a:cxnLst>
              <a:cxn ang="3cd4">
                <a:pos x="hc" y="t"/>
              </a:cxn>
              <a:cxn ang="0">
                <a:pos x="r" y="vc"/>
              </a:cxn>
              <a:cxn ang="cd4">
                <a:pos x="hc" y="b"/>
              </a:cxn>
              <a:cxn ang="cd2">
                <a:pos x="l" y="vc"/>
              </a:cxn>
            </a:cxnLst>
            <a:rect l="f201" t="f204" r="f202" b="f203"/>
            <a:pathLst>
              <a:path w="21600" h="21600">
                <a:moveTo>
                  <a:pt x="f12" y="f13"/>
                </a:moveTo>
                <a:cubicBezTo>
                  <a:pt x="f14" y="f15"/>
                  <a:pt x="f16" y="f17"/>
                  <a:pt x="f18" y="f17"/>
                </a:cubicBezTo>
                <a:cubicBezTo>
                  <a:pt x="f19" y="f20"/>
                  <a:pt x="f21" y="f22"/>
                  <a:pt x="f23" y="f24"/>
                </a:cubicBezTo>
                <a:cubicBezTo>
                  <a:pt x="f25" y="f26"/>
                  <a:pt x="f27" y="f28"/>
                  <a:pt x="f29" y="f28"/>
                </a:cubicBezTo>
                <a:cubicBezTo>
                  <a:pt x="f30" y="f31"/>
                  <a:pt x="f32" y="f33"/>
                  <a:pt x="f34" y="f35"/>
                </a:cubicBezTo>
                <a:cubicBezTo>
                  <a:pt x="f36" y="f37"/>
                  <a:pt x="f38" y="f7"/>
                  <a:pt x="f39" y="f7"/>
                </a:cubicBezTo>
                <a:cubicBezTo>
                  <a:pt x="f40" y="f7"/>
                  <a:pt x="f41" y="f42"/>
                  <a:pt x="f43" y="f44"/>
                </a:cubicBezTo>
                <a:cubicBezTo>
                  <a:pt x="f45" y="f46"/>
                  <a:pt x="f47" y="f7"/>
                  <a:pt x="f48" y="f7"/>
                </a:cubicBezTo>
                <a:cubicBezTo>
                  <a:pt x="f49" y="f7"/>
                  <a:pt x="f50" y="f51"/>
                  <a:pt x="f52" y="f53"/>
                </a:cubicBezTo>
                <a:cubicBezTo>
                  <a:pt x="f54" y="f55"/>
                  <a:pt x="f56" y="f57"/>
                  <a:pt x="f56" y="f58"/>
                </a:cubicBezTo>
                <a:cubicBezTo>
                  <a:pt x="f56" y="f59"/>
                  <a:pt x="f60" y="f61"/>
                  <a:pt x="f62" y="f63"/>
                </a:cubicBezTo>
                <a:cubicBezTo>
                  <a:pt x="f64" y="f65"/>
                  <a:pt x="f8" y="f66"/>
                  <a:pt x="f8" y="f67"/>
                </a:cubicBezTo>
                <a:cubicBezTo>
                  <a:pt x="f8" y="f68"/>
                  <a:pt x="f69" y="f70"/>
                  <a:pt x="f71" y="f72"/>
                </a:cubicBezTo>
                <a:cubicBezTo>
                  <a:pt x="f71" y="f73"/>
                  <a:pt x="f74" y="f75"/>
                  <a:pt x="f76" y="f75"/>
                </a:cubicBezTo>
                <a:cubicBezTo>
                  <a:pt x="f77" y="f75"/>
                  <a:pt x="f78" y="f79"/>
                  <a:pt x="f80" y="f81"/>
                </a:cubicBezTo>
                <a:cubicBezTo>
                  <a:pt x="f82" y="f54"/>
                  <a:pt x="f83" y="f8"/>
                  <a:pt x="f84" y="f8"/>
                </a:cubicBezTo>
                <a:cubicBezTo>
                  <a:pt x="f85" y="f8"/>
                  <a:pt x="f86" y="f87"/>
                  <a:pt x="f88" y="f89"/>
                </a:cubicBezTo>
                <a:cubicBezTo>
                  <a:pt x="f90" y="f91"/>
                  <a:pt x="f92" y="f93"/>
                  <a:pt x="f94" y="f93"/>
                </a:cubicBezTo>
                <a:cubicBezTo>
                  <a:pt x="f95" y="f93"/>
                  <a:pt x="f96" y="f97"/>
                  <a:pt x="f98" y="f99"/>
                </a:cubicBezTo>
                <a:cubicBezTo>
                  <a:pt x="f100" y="f101"/>
                  <a:pt x="f102" y="f103"/>
                  <a:pt x="f102" y="f104"/>
                </a:cubicBezTo>
                <a:cubicBezTo>
                  <a:pt x="f102" y="f105"/>
                  <a:pt x="f31" y="f106"/>
                  <a:pt x="f107" y="f108"/>
                </a:cubicBezTo>
                <a:cubicBezTo>
                  <a:pt x="f109" y="f110"/>
                  <a:pt x="f7" y="f34"/>
                  <a:pt x="f7" y="f111"/>
                </a:cubicBezTo>
                <a:cubicBezTo>
                  <a:pt x="f7" y="f112"/>
                  <a:pt x="f113" y="f114"/>
                  <a:pt x="f12" y="f13"/>
                </a:cubicBezTo>
                <a:close/>
              </a:path>
              <a:path w="21600" h="21600" fill="none">
                <a:moveTo>
                  <a:pt x="f12" y="f13"/>
                </a:moveTo>
                <a:cubicBezTo>
                  <a:pt x="f20" y="f115"/>
                  <a:pt x="f116" y="f117"/>
                  <a:pt x="f118" y="f119"/>
                </a:cubicBezTo>
              </a:path>
              <a:path w="21600" h="21600" fill="none">
                <a:moveTo>
                  <a:pt x="f23" y="f24"/>
                </a:moveTo>
                <a:cubicBezTo>
                  <a:pt x="f61" y="f120"/>
                  <a:pt x="f121" y="f122"/>
                  <a:pt x="f123" y="f124"/>
                </a:cubicBezTo>
              </a:path>
              <a:path w="21600" h="21600" fill="none">
                <a:moveTo>
                  <a:pt x="f34" y="f35"/>
                </a:moveTo>
                <a:cubicBezTo>
                  <a:pt x="f125" y="f126"/>
                  <a:pt x="f127" y="f128"/>
                  <a:pt x="f129" y="f130"/>
                </a:cubicBezTo>
              </a:path>
              <a:path w="21600" h="21600" fill="none">
                <a:moveTo>
                  <a:pt x="f43" y="f44"/>
                </a:moveTo>
                <a:cubicBezTo>
                  <a:pt x="f131" y="f132"/>
                  <a:pt x="f133" y="f134"/>
                  <a:pt x="f135" y="f136"/>
                </a:cubicBezTo>
              </a:path>
              <a:path w="21600" h="21600" fill="none">
                <a:moveTo>
                  <a:pt x="f52" y="f53"/>
                </a:moveTo>
                <a:cubicBezTo>
                  <a:pt x="f137" y="f138"/>
                  <a:pt x="f139" y="f140"/>
                  <a:pt x="f141" y="f142"/>
                </a:cubicBezTo>
              </a:path>
              <a:path w="21600" h="21600" fill="none">
                <a:moveTo>
                  <a:pt x="f62" y="f63"/>
                </a:moveTo>
                <a:cubicBezTo>
                  <a:pt x="f143" y="f144"/>
                  <a:pt x="f145" y="f146"/>
                  <a:pt x="f147" y="f148"/>
                </a:cubicBezTo>
              </a:path>
              <a:path w="21600" h="21600" fill="none">
                <a:moveTo>
                  <a:pt x="f149" y="f72"/>
                </a:moveTo>
                <a:cubicBezTo>
                  <a:pt x="f150" y="f151"/>
                  <a:pt x="f152" y="f153"/>
                  <a:pt x="f154" y="f155"/>
                </a:cubicBezTo>
              </a:path>
              <a:path w="21600" h="21600" fill="none">
                <a:moveTo>
                  <a:pt x="f80" y="f81"/>
                </a:moveTo>
                <a:cubicBezTo>
                  <a:pt x="f156" y="f157"/>
                  <a:pt x="f158" y="f159"/>
                  <a:pt x="f160" y="f161"/>
                </a:cubicBezTo>
              </a:path>
              <a:path w="21600" h="21600" fill="none">
                <a:moveTo>
                  <a:pt x="f162" y="f89"/>
                </a:moveTo>
                <a:cubicBezTo>
                  <a:pt x="f163" y="f164"/>
                  <a:pt x="f165" y="f166"/>
                  <a:pt x="f167" y="f168"/>
                </a:cubicBezTo>
              </a:path>
              <a:path w="21600" h="21600" fill="none">
                <a:moveTo>
                  <a:pt x="f98" y="f99"/>
                </a:moveTo>
                <a:cubicBezTo>
                  <a:pt x="f169" y="f101"/>
                  <a:pt x="f170" y="f171"/>
                  <a:pt x="f172" y="f173"/>
                </a:cubicBezTo>
              </a:path>
              <a:path w="21600" h="21600" fill="none">
                <a:moveTo>
                  <a:pt x="f107" y="f108"/>
                </a:moveTo>
                <a:cubicBezTo>
                  <a:pt x="f132" y="f174"/>
                  <a:pt x="f175" y="f176"/>
                  <a:pt x="f177" y="f178"/>
                </a:cubicBezTo>
              </a:path>
              <a:path w="21600" h="21600">
                <a:moveTo>
                  <a:pt x="f286" y="f287"/>
                </a:moveTo>
                <a:arcTo wR="f182" hR="f182" stAng="f211" swAng="f215"/>
                <a:close/>
              </a:path>
              <a:path w="21600" h="21600">
                <a:moveTo>
                  <a:pt x="f288" y="f289"/>
                </a:moveTo>
                <a:arcTo wR="f184" hR="f184" stAng="f211" swAng="f215"/>
                <a:close/>
              </a:path>
              <a:path w="21600" h="21600">
                <a:moveTo>
                  <a:pt x="f260" y="f261"/>
                </a:moveTo>
                <a:arcTo wR="f186" hR="f186" stAng="f211" swAng="f215"/>
                <a:close/>
              </a:path>
            </a:pathLst>
          </a:custGeom>
          <a:solidFill>
            <a:srgbClr val="0000FF"/>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FFFFFF"/>
                </a:solidFill>
                <a:latin typeface="Calibri" pitchFamily="34"/>
                <a:ea typeface="Microsoft YaHei" pitchFamily="2"/>
                <a:cs typeface="Mangal" pitchFamily="2"/>
              </a:rPr>
              <a:t>Ребята, я отлично разобрался в этой теме.</a:t>
            </a:r>
            <a:br>
              <a:rPr lang="ru-RU" sz="2200" b="0" i="0" u="none" strike="noStrike" baseline="0">
                <a:ln>
                  <a:noFill/>
                </a:ln>
                <a:solidFill>
                  <a:srgbClr val="FFFFFF"/>
                </a:solidFill>
                <a:latin typeface="Calibri" pitchFamily="34"/>
                <a:ea typeface="Microsoft YaHei" pitchFamily="2"/>
                <a:cs typeface="Mangal" pitchFamily="2"/>
              </a:rPr>
            </a:br>
            <a:r>
              <a:rPr lang="ru-RU" sz="2200" b="0" i="0" u="none" strike="noStrike" baseline="0">
                <a:ln>
                  <a:noFill/>
                </a:ln>
                <a:solidFill>
                  <a:srgbClr val="FFFFFF"/>
                </a:solidFill>
                <a:latin typeface="Calibri" pitchFamily="34"/>
                <a:ea typeface="Microsoft YaHei" pitchFamily="2"/>
                <a:cs typeface="Mangal" pitchFamily="2"/>
              </a:rPr>
              <a:t> Спасибо!</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pic>
        <p:nvPicPr>
          <p:cNvPr id="2" name=""/>
          <p:cNvPicPr>
            <a:picLocks noChangeAspect="1"/>
          </p:cNvPicPr>
          <p:nvPr/>
        </p:nvPicPr>
        <p:blipFill>
          <a:blip r:embed="rId3" cstate="print">
            <a:alphaModFix/>
            <a:lum/>
          </a:blip>
          <a:srcRect/>
          <a:stretch>
            <a:fillRect/>
          </a:stretch>
        </p:blipFill>
        <p:spPr>
          <a:xfrm>
            <a:off x="401400" y="1905480"/>
            <a:ext cx="5502600" cy="4286520"/>
          </a:xfrm>
          <a:prstGeom prst="rect">
            <a:avLst/>
          </a:prstGeom>
          <a:noFill/>
          <a:ln>
            <a:noFill/>
          </a:ln>
        </p:spPr>
      </p:pic>
      <p:pic>
        <p:nvPicPr>
          <p:cNvPr id="3" name=""/>
          <p:cNvPicPr>
            <a:picLocks noChangeAspect="1"/>
          </p:cNvPicPr>
          <p:nvPr/>
        </p:nvPicPr>
        <p:blipFill>
          <a:blip r:embed="rId4" cstate="print">
            <a:alphaModFix/>
            <a:lum/>
          </a:blip>
          <a:srcRect/>
          <a:stretch>
            <a:fillRect/>
          </a:stretch>
        </p:blipFill>
        <p:spPr>
          <a:xfrm>
            <a:off x="3568320" y="3311999"/>
            <a:ext cx="4063679" cy="3238200"/>
          </a:xfrm>
          <a:prstGeom prst="rect">
            <a:avLst/>
          </a:prstGeom>
          <a:noFill/>
          <a:ln>
            <a:noFill/>
          </a:ln>
        </p:spPr>
      </p:pic>
      <p:sp>
        <p:nvSpPr>
          <p:cNvPr id="4" name="Полилиния 3"/>
          <p:cNvSpPr/>
          <p:nvPr/>
        </p:nvSpPr>
        <p:spPr>
          <a:xfrm>
            <a:off x="1224000" y="503999"/>
            <a:ext cx="6120000" cy="2015999"/>
          </a:xfrm>
          <a:custGeom>
            <a:avLst>
              <a:gd name="f0" fmla="val 2449"/>
              <a:gd name="f1" fmla="val 27002"/>
            </a:avLst>
            <a:gdLst>
              <a:gd name="f2" fmla="val 10800000"/>
              <a:gd name="f3" fmla="val 5400000"/>
              <a:gd name="f4" fmla="val 180"/>
              <a:gd name="f5" fmla="val w"/>
              <a:gd name="f6" fmla="val h"/>
              <a:gd name="f7" fmla="val 0"/>
              <a:gd name="f8" fmla="val 21600"/>
              <a:gd name="f9" fmla="*/ 5419351 1 1725033"/>
              <a:gd name="f10" fmla="val -2147483647"/>
              <a:gd name="f11" fmla="val 2147483647"/>
              <a:gd name="f12" fmla="val 1930"/>
              <a:gd name="f13" fmla="val 7160"/>
              <a:gd name="f14" fmla="val 1530"/>
              <a:gd name="f15" fmla="val 4490"/>
              <a:gd name="f16" fmla="val 3400"/>
              <a:gd name="f17" fmla="val 1970"/>
              <a:gd name="f18" fmla="val 5270"/>
              <a:gd name="f19" fmla="val 5860"/>
              <a:gd name="f20" fmla="val 1950"/>
              <a:gd name="f21" fmla="val 6470"/>
              <a:gd name="f22" fmla="val 2210"/>
              <a:gd name="f23" fmla="val 6970"/>
              <a:gd name="f24" fmla="val 2600"/>
              <a:gd name="f25" fmla="val 7450"/>
              <a:gd name="f26" fmla="val 1390"/>
              <a:gd name="f27" fmla="val 8340"/>
              <a:gd name="f28" fmla="val 650"/>
              <a:gd name="f29" fmla="val 9340"/>
              <a:gd name="f30" fmla="val 10004"/>
              <a:gd name="f31" fmla="val 690"/>
              <a:gd name="f32" fmla="val 10710"/>
              <a:gd name="f33" fmla="val 1050"/>
              <a:gd name="f34" fmla="val 11210"/>
              <a:gd name="f35" fmla="val 1700"/>
              <a:gd name="f36" fmla="val 11570"/>
              <a:gd name="f37" fmla="val 630"/>
              <a:gd name="f38" fmla="val 12330"/>
              <a:gd name="f39" fmla="val 13150"/>
              <a:gd name="f40" fmla="val 13840"/>
              <a:gd name="f41" fmla="val 14470"/>
              <a:gd name="f42" fmla="val 460"/>
              <a:gd name="f43" fmla="val 14870"/>
              <a:gd name="f44" fmla="val 1160"/>
              <a:gd name="f45" fmla="val 15330"/>
              <a:gd name="f46" fmla="val 440"/>
              <a:gd name="f47" fmla="val 16020"/>
              <a:gd name="f48" fmla="val 16740"/>
              <a:gd name="f49" fmla="val 17910"/>
              <a:gd name="f50" fmla="val 18900"/>
              <a:gd name="f51" fmla="val 1130"/>
              <a:gd name="f52" fmla="val 19110"/>
              <a:gd name="f53" fmla="val 2710"/>
              <a:gd name="f54" fmla="val 20240"/>
              <a:gd name="f55" fmla="val 3150"/>
              <a:gd name="f56" fmla="val 21060"/>
              <a:gd name="f57" fmla="val 4580"/>
              <a:gd name="f58" fmla="val 6220"/>
              <a:gd name="f59" fmla="val 6720"/>
              <a:gd name="f60" fmla="val 21000"/>
              <a:gd name="f61" fmla="val 7200"/>
              <a:gd name="f62" fmla="val 20830"/>
              <a:gd name="f63" fmla="val 7660"/>
              <a:gd name="f64" fmla="val 21310"/>
              <a:gd name="f65" fmla="val 8460"/>
              <a:gd name="f66" fmla="val 9450"/>
              <a:gd name="f67" fmla="val 10460"/>
              <a:gd name="f68" fmla="val 12750"/>
              <a:gd name="f69" fmla="val 20310"/>
              <a:gd name="f70" fmla="val 14680"/>
              <a:gd name="f71" fmla="val 18650"/>
              <a:gd name="f72" fmla="val 15010"/>
              <a:gd name="f73" fmla="val 17200"/>
              <a:gd name="f74" fmla="val 17370"/>
              <a:gd name="f75" fmla="val 18920"/>
              <a:gd name="f76" fmla="val 15770"/>
              <a:gd name="f77" fmla="val 15220"/>
              <a:gd name="f78" fmla="val 14700"/>
              <a:gd name="f79" fmla="val 18710"/>
              <a:gd name="f80" fmla="val 14240"/>
              <a:gd name="f81" fmla="val 18310"/>
              <a:gd name="f82" fmla="val 13820"/>
              <a:gd name="f83" fmla="val 12490"/>
              <a:gd name="f84" fmla="val 11000"/>
              <a:gd name="f85" fmla="val 9890"/>
              <a:gd name="f86" fmla="val 8840"/>
              <a:gd name="f87" fmla="val 20790"/>
              <a:gd name="f88" fmla="val 8210"/>
              <a:gd name="f89" fmla="val 19510"/>
              <a:gd name="f90" fmla="val 7620"/>
              <a:gd name="f91" fmla="val 20000"/>
              <a:gd name="f92" fmla="val 7930"/>
              <a:gd name="f93" fmla="val 20290"/>
              <a:gd name="f94" fmla="val 6240"/>
              <a:gd name="f95" fmla="val 4850"/>
              <a:gd name="f96" fmla="val 3570"/>
              <a:gd name="f97" fmla="val 19280"/>
              <a:gd name="f98" fmla="val 2900"/>
              <a:gd name="f99" fmla="val 17640"/>
              <a:gd name="f100" fmla="val 1300"/>
              <a:gd name="f101" fmla="val 17600"/>
              <a:gd name="f102" fmla="val 480"/>
              <a:gd name="f103" fmla="val 16300"/>
              <a:gd name="f104" fmla="val 14660"/>
              <a:gd name="f105" fmla="val 13900"/>
              <a:gd name="f106" fmla="val 13210"/>
              <a:gd name="f107" fmla="val 1070"/>
              <a:gd name="f108" fmla="val 12640"/>
              <a:gd name="f109" fmla="val 380"/>
              <a:gd name="f110" fmla="val 12160"/>
              <a:gd name="f111" fmla="val 10120"/>
              <a:gd name="f112" fmla="val 8590"/>
              <a:gd name="f113" fmla="val 840"/>
              <a:gd name="f114" fmla="val 7330"/>
              <a:gd name="f115" fmla="val 7410"/>
              <a:gd name="f116" fmla="val 2040"/>
              <a:gd name="f117" fmla="val 7690"/>
              <a:gd name="f118" fmla="val 2090"/>
              <a:gd name="f119" fmla="val 7920"/>
              <a:gd name="f120" fmla="val 2790"/>
              <a:gd name="f121" fmla="val 7480"/>
              <a:gd name="f122" fmla="val 3050"/>
              <a:gd name="f123" fmla="val 7670"/>
              <a:gd name="f124" fmla="val 3310"/>
              <a:gd name="f125" fmla="val 11130"/>
              <a:gd name="f126" fmla="val 1910"/>
              <a:gd name="f127" fmla="val 11080"/>
              <a:gd name="f128" fmla="val 2160"/>
              <a:gd name="f129" fmla="val 11030"/>
              <a:gd name="f130" fmla="val 2400"/>
              <a:gd name="f131" fmla="val 14720"/>
              <a:gd name="f132" fmla="val 1400"/>
              <a:gd name="f133" fmla="val 14640"/>
              <a:gd name="f134" fmla="val 1720"/>
              <a:gd name="f135" fmla="val 14540"/>
              <a:gd name="f136" fmla="val 2010"/>
              <a:gd name="f137" fmla="val 19130"/>
              <a:gd name="f138" fmla="val 2890"/>
              <a:gd name="f139" fmla="val 19230"/>
              <a:gd name="f140" fmla="val 3290"/>
              <a:gd name="f141" fmla="val 19190"/>
              <a:gd name="f142" fmla="val 3380"/>
              <a:gd name="f143" fmla="val 20660"/>
              <a:gd name="f144" fmla="val 8170"/>
              <a:gd name="f145" fmla="val 20430"/>
              <a:gd name="f146" fmla="val 8620"/>
              <a:gd name="f147" fmla="val 20110"/>
              <a:gd name="f148" fmla="val 8990"/>
              <a:gd name="f149" fmla="val 18660"/>
              <a:gd name="f150" fmla="val 18740"/>
              <a:gd name="f151" fmla="val 14200"/>
              <a:gd name="f152" fmla="val 18280"/>
              <a:gd name="f153" fmla="val 12200"/>
              <a:gd name="f154" fmla="val 17000"/>
              <a:gd name="f155" fmla="val 11450"/>
              <a:gd name="f156" fmla="val 14320"/>
              <a:gd name="f157" fmla="val 17980"/>
              <a:gd name="f158" fmla="val 14350"/>
              <a:gd name="f159" fmla="val 17680"/>
              <a:gd name="f160" fmla="val 14370"/>
              <a:gd name="f161" fmla="val 17360"/>
              <a:gd name="f162" fmla="val 8220"/>
              <a:gd name="f163" fmla="val 8060"/>
              <a:gd name="f164" fmla="val 19250"/>
              <a:gd name="f165" fmla="val 7960"/>
              <a:gd name="f166" fmla="val 18950"/>
              <a:gd name="f167" fmla="val 7860"/>
              <a:gd name="f168" fmla="val 18640"/>
              <a:gd name="f169" fmla="val 3090"/>
              <a:gd name="f170" fmla="val 3280"/>
              <a:gd name="f171" fmla="val 17540"/>
              <a:gd name="f172" fmla="val 3460"/>
              <a:gd name="f173" fmla="val 17450"/>
              <a:gd name="f174" fmla="val 12900"/>
              <a:gd name="f175" fmla="val 1780"/>
              <a:gd name="f176" fmla="val 13130"/>
              <a:gd name="f177" fmla="val 2330"/>
              <a:gd name="f178" fmla="val 13040"/>
              <a:gd name="f179" fmla="*/ 1800 1800 1"/>
              <a:gd name="f180" fmla="+- 0 0 0"/>
              <a:gd name="f181" fmla="+- 0 0 23592960"/>
              <a:gd name="f182" fmla="val 1800"/>
              <a:gd name="f183" fmla="*/ 1200 1200 1"/>
              <a:gd name="f184" fmla="val 1200"/>
              <a:gd name="f185" fmla="*/ 700 700 1"/>
              <a:gd name="f186" fmla="val 700"/>
              <a:gd name="f187" fmla="*/ f5 1 21600"/>
              <a:gd name="f188" fmla="*/ f6 1 21600"/>
              <a:gd name="f189" fmla="*/ f9 1 180"/>
              <a:gd name="f190" fmla="pin -2147483647 f0 2147483647"/>
              <a:gd name="f191" fmla="pin -2147483647 f1 2147483647"/>
              <a:gd name="f192" fmla="*/ 0 f9 1"/>
              <a:gd name="f193" fmla="*/ f180 f2 1"/>
              <a:gd name="f194" fmla="*/ f181 f2 1"/>
              <a:gd name="f195" fmla="+- f190 0 10800"/>
              <a:gd name="f196" fmla="+- f191 0 10800"/>
              <a:gd name="f197" fmla="val f190"/>
              <a:gd name="f198" fmla="val f191"/>
              <a:gd name="f199" fmla="*/ f190 f187 1"/>
              <a:gd name="f200" fmla="*/ f191 f188 1"/>
              <a:gd name="f201" fmla="*/ 3000 f187 1"/>
              <a:gd name="f202" fmla="*/ 17110 f187 1"/>
              <a:gd name="f203" fmla="*/ 17330 f188 1"/>
              <a:gd name="f204" fmla="*/ 3320 f188 1"/>
              <a:gd name="f205" fmla="*/ f192 1 f4"/>
              <a:gd name="f206" fmla="*/ f193 1 f4"/>
              <a:gd name="f207" fmla="*/ f194 1 f4"/>
              <a:gd name="f208" fmla="+- 0 0 f196"/>
              <a:gd name="f209" fmla="+- 0 0 f195"/>
              <a:gd name="f210" fmla="+- 0 0 f205"/>
              <a:gd name="f211" fmla="+- f206 0 f3"/>
              <a:gd name="f212" fmla="+- f207 0 f3"/>
              <a:gd name="f213" fmla="at2 f208 f209"/>
              <a:gd name="f214" fmla="*/ f210 f2 1"/>
              <a:gd name="f215" fmla="+- f212 0 f211"/>
              <a:gd name="f216" fmla="+- f213 f3 0"/>
              <a:gd name="f217" fmla="*/ f214 1 f9"/>
              <a:gd name="f218" fmla="*/ f216 f9 1"/>
              <a:gd name="f219" fmla="+- f217 0 f3"/>
              <a:gd name="f220" fmla="*/ f218 1 f2"/>
              <a:gd name="f221" fmla="cos 1 f219"/>
              <a:gd name="f222" fmla="sin 1 f219"/>
              <a:gd name="f223" fmla="+- 0 0 f220"/>
              <a:gd name="f224" fmla="+- 0 0 f221"/>
              <a:gd name="f225" fmla="+- 0 0 f222"/>
              <a:gd name="f226" fmla="val f223"/>
              <a:gd name="f227" fmla="*/ 1800 f224 1"/>
              <a:gd name="f228" fmla="*/ 1800 f225 1"/>
              <a:gd name="f229" fmla="*/ 1200 f224 1"/>
              <a:gd name="f230" fmla="*/ 1200 f225 1"/>
              <a:gd name="f231" fmla="*/ 700 f224 1"/>
              <a:gd name="f232" fmla="*/ 700 f225 1"/>
              <a:gd name="f233" fmla="*/ f226 1 f189"/>
              <a:gd name="f234" fmla="*/ f227 f227 1"/>
              <a:gd name="f235" fmla="*/ f228 f228 1"/>
              <a:gd name="f236" fmla="*/ f229 f229 1"/>
              <a:gd name="f237" fmla="*/ f230 f230 1"/>
              <a:gd name="f238" fmla="*/ f231 f231 1"/>
              <a:gd name="f239" fmla="*/ f232 f232 1"/>
              <a:gd name="f240" fmla="*/ f233 f189 1"/>
              <a:gd name="f241" fmla="+- f234 f235 0"/>
              <a:gd name="f242" fmla="+- f236 f237 0"/>
              <a:gd name="f243" fmla="+- f238 f239 0"/>
              <a:gd name="f244" fmla="+- 0 0 f240"/>
              <a:gd name="f245" fmla="sqrt f241"/>
              <a:gd name="f246" fmla="sqrt f242"/>
              <a:gd name="f247" fmla="sqrt f243"/>
              <a:gd name="f248" fmla="*/ f244 f2 1"/>
              <a:gd name="f249" fmla="*/ f179 1 f245"/>
              <a:gd name="f250" fmla="*/ f183 1 f246"/>
              <a:gd name="f251" fmla="*/ f185 1 f247"/>
              <a:gd name="f252" fmla="*/ f248 1 f9"/>
              <a:gd name="f253" fmla="*/ f224 f249 1"/>
              <a:gd name="f254" fmla="*/ f225 f249 1"/>
              <a:gd name="f255" fmla="*/ f224 f250 1"/>
              <a:gd name="f256" fmla="*/ f225 f250 1"/>
              <a:gd name="f257" fmla="*/ f224 f251 1"/>
              <a:gd name="f258" fmla="*/ f225 f251 1"/>
              <a:gd name="f259" fmla="+- f252 0 f3"/>
              <a:gd name="f260" fmla="+- f197 0 f257"/>
              <a:gd name="f261" fmla="+- f198 0 f258"/>
              <a:gd name="f262" fmla="sin 1 f259"/>
              <a:gd name="f263" fmla="cos 1 f259"/>
              <a:gd name="f264" fmla="+- 0 0 f262"/>
              <a:gd name="f265" fmla="+- 0 0 f263"/>
              <a:gd name="f266" fmla="*/ 10800 f264 1"/>
              <a:gd name="f267" fmla="*/ 10800 f265 1"/>
              <a:gd name="f268" fmla="+- f266 10800 0"/>
              <a:gd name="f269" fmla="+- f267 10800 0"/>
              <a:gd name="f270" fmla="*/ f266 1 12"/>
              <a:gd name="f271" fmla="*/ f267 1 12"/>
              <a:gd name="f272" fmla="+- f190 0 f268"/>
              <a:gd name="f273" fmla="+- f191 0 f269"/>
              <a:gd name="f274" fmla="*/ f272 1 3"/>
              <a:gd name="f275" fmla="*/ f273 1 3"/>
              <a:gd name="f276" fmla="*/ f272 2 1"/>
              <a:gd name="f277" fmla="*/ f273 2 1"/>
              <a:gd name="f278" fmla="*/ f276 1 3"/>
              <a:gd name="f279" fmla="*/ f277 1 3"/>
              <a:gd name="f280" fmla="+- f274 f268 0"/>
              <a:gd name="f281" fmla="+- f275 f269 0"/>
              <a:gd name="f282" fmla="+- f280 0 f270"/>
              <a:gd name="f283" fmla="+- f281 0 f271"/>
              <a:gd name="f284" fmla="+- f278 f268 0"/>
              <a:gd name="f285" fmla="+- f279 f269 0"/>
              <a:gd name="f286" fmla="+- f282 0 f253"/>
              <a:gd name="f287" fmla="+- f283 0 f254"/>
              <a:gd name="f288" fmla="+- f284 0 f255"/>
              <a:gd name="f289" fmla="+- f285 0 f256"/>
            </a:gdLst>
            <a:ahLst>
              <a:ahXY gdRefX="f0" minX="f10" maxX="f11" gdRefY="f1" minY="f10" maxY="f11">
                <a:pos x="f199" y="f200"/>
              </a:ahXY>
            </a:ahLst>
            <a:cxnLst>
              <a:cxn ang="3cd4">
                <a:pos x="hc" y="t"/>
              </a:cxn>
              <a:cxn ang="0">
                <a:pos x="r" y="vc"/>
              </a:cxn>
              <a:cxn ang="cd4">
                <a:pos x="hc" y="b"/>
              </a:cxn>
              <a:cxn ang="cd2">
                <a:pos x="l" y="vc"/>
              </a:cxn>
            </a:cxnLst>
            <a:rect l="f201" t="f204" r="f202" b="f203"/>
            <a:pathLst>
              <a:path w="21600" h="21600">
                <a:moveTo>
                  <a:pt x="f12" y="f13"/>
                </a:moveTo>
                <a:cubicBezTo>
                  <a:pt x="f14" y="f15"/>
                  <a:pt x="f16" y="f17"/>
                  <a:pt x="f18" y="f17"/>
                </a:cubicBezTo>
                <a:cubicBezTo>
                  <a:pt x="f19" y="f20"/>
                  <a:pt x="f21" y="f22"/>
                  <a:pt x="f23" y="f24"/>
                </a:cubicBezTo>
                <a:cubicBezTo>
                  <a:pt x="f25" y="f26"/>
                  <a:pt x="f27" y="f28"/>
                  <a:pt x="f29" y="f28"/>
                </a:cubicBezTo>
                <a:cubicBezTo>
                  <a:pt x="f30" y="f31"/>
                  <a:pt x="f32" y="f33"/>
                  <a:pt x="f34" y="f35"/>
                </a:cubicBezTo>
                <a:cubicBezTo>
                  <a:pt x="f36" y="f37"/>
                  <a:pt x="f38" y="f7"/>
                  <a:pt x="f39" y="f7"/>
                </a:cubicBezTo>
                <a:cubicBezTo>
                  <a:pt x="f40" y="f7"/>
                  <a:pt x="f41" y="f42"/>
                  <a:pt x="f43" y="f44"/>
                </a:cubicBezTo>
                <a:cubicBezTo>
                  <a:pt x="f45" y="f46"/>
                  <a:pt x="f47" y="f7"/>
                  <a:pt x="f48" y="f7"/>
                </a:cubicBezTo>
                <a:cubicBezTo>
                  <a:pt x="f49" y="f7"/>
                  <a:pt x="f50" y="f51"/>
                  <a:pt x="f52" y="f53"/>
                </a:cubicBezTo>
                <a:cubicBezTo>
                  <a:pt x="f54" y="f55"/>
                  <a:pt x="f56" y="f57"/>
                  <a:pt x="f56" y="f58"/>
                </a:cubicBezTo>
                <a:cubicBezTo>
                  <a:pt x="f56" y="f59"/>
                  <a:pt x="f60" y="f61"/>
                  <a:pt x="f62" y="f63"/>
                </a:cubicBezTo>
                <a:cubicBezTo>
                  <a:pt x="f64" y="f65"/>
                  <a:pt x="f8" y="f66"/>
                  <a:pt x="f8" y="f67"/>
                </a:cubicBezTo>
                <a:cubicBezTo>
                  <a:pt x="f8" y="f68"/>
                  <a:pt x="f69" y="f70"/>
                  <a:pt x="f71" y="f72"/>
                </a:cubicBezTo>
                <a:cubicBezTo>
                  <a:pt x="f71" y="f73"/>
                  <a:pt x="f74" y="f75"/>
                  <a:pt x="f76" y="f75"/>
                </a:cubicBezTo>
                <a:cubicBezTo>
                  <a:pt x="f77" y="f75"/>
                  <a:pt x="f78" y="f79"/>
                  <a:pt x="f80" y="f81"/>
                </a:cubicBezTo>
                <a:cubicBezTo>
                  <a:pt x="f82" y="f54"/>
                  <a:pt x="f83" y="f8"/>
                  <a:pt x="f84" y="f8"/>
                </a:cubicBezTo>
                <a:cubicBezTo>
                  <a:pt x="f85" y="f8"/>
                  <a:pt x="f86" y="f87"/>
                  <a:pt x="f88" y="f89"/>
                </a:cubicBezTo>
                <a:cubicBezTo>
                  <a:pt x="f90" y="f91"/>
                  <a:pt x="f92" y="f93"/>
                  <a:pt x="f94" y="f93"/>
                </a:cubicBezTo>
                <a:cubicBezTo>
                  <a:pt x="f95" y="f93"/>
                  <a:pt x="f96" y="f97"/>
                  <a:pt x="f98" y="f99"/>
                </a:cubicBezTo>
                <a:cubicBezTo>
                  <a:pt x="f100" y="f101"/>
                  <a:pt x="f102" y="f103"/>
                  <a:pt x="f102" y="f104"/>
                </a:cubicBezTo>
                <a:cubicBezTo>
                  <a:pt x="f102" y="f105"/>
                  <a:pt x="f31" y="f106"/>
                  <a:pt x="f107" y="f108"/>
                </a:cubicBezTo>
                <a:cubicBezTo>
                  <a:pt x="f109" y="f110"/>
                  <a:pt x="f7" y="f34"/>
                  <a:pt x="f7" y="f111"/>
                </a:cubicBezTo>
                <a:cubicBezTo>
                  <a:pt x="f7" y="f112"/>
                  <a:pt x="f113" y="f114"/>
                  <a:pt x="f12" y="f13"/>
                </a:cubicBezTo>
                <a:close/>
              </a:path>
              <a:path w="21600" h="21600" fill="none">
                <a:moveTo>
                  <a:pt x="f12" y="f13"/>
                </a:moveTo>
                <a:cubicBezTo>
                  <a:pt x="f20" y="f115"/>
                  <a:pt x="f116" y="f117"/>
                  <a:pt x="f118" y="f119"/>
                </a:cubicBezTo>
              </a:path>
              <a:path w="21600" h="21600" fill="none">
                <a:moveTo>
                  <a:pt x="f23" y="f24"/>
                </a:moveTo>
                <a:cubicBezTo>
                  <a:pt x="f61" y="f120"/>
                  <a:pt x="f121" y="f122"/>
                  <a:pt x="f123" y="f124"/>
                </a:cubicBezTo>
              </a:path>
              <a:path w="21600" h="21600" fill="none">
                <a:moveTo>
                  <a:pt x="f34" y="f35"/>
                </a:moveTo>
                <a:cubicBezTo>
                  <a:pt x="f125" y="f126"/>
                  <a:pt x="f127" y="f128"/>
                  <a:pt x="f129" y="f130"/>
                </a:cubicBezTo>
              </a:path>
              <a:path w="21600" h="21600" fill="none">
                <a:moveTo>
                  <a:pt x="f43" y="f44"/>
                </a:moveTo>
                <a:cubicBezTo>
                  <a:pt x="f131" y="f132"/>
                  <a:pt x="f133" y="f134"/>
                  <a:pt x="f135" y="f136"/>
                </a:cubicBezTo>
              </a:path>
              <a:path w="21600" h="21600" fill="none">
                <a:moveTo>
                  <a:pt x="f52" y="f53"/>
                </a:moveTo>
                <a:cubicBezTo>
                  <a:pt x="f137" y="f138"/>
                  <a:pt x="f139" y="f140"/>
                  <a:pt x="f141" y="f142"/>
                </a:cubicBezTo>
              </a:path>
              <a:path w="21600" h="21600" fill="none">
                <a:moveTo>
                  <a:pt x="f62" y="f63"/>
                </a:moveTo>
                <a:cubicBezTo>
                  <a:pt x="f143" y="f144"/>
                  <a:pt x="f145" y="f146"/>
                  <a:pt x="f147" y="f148"/>
                </a:cubicBezTo>
              </a:path>
              <a:path w="21600" h="21600" fill="none">
                <a:moveTo>
                  <a:pt x="f149" y="f72"/>
                </a:moveTo>
                <a:cubicBezTo>
                  <a:pt x="f150" y="f151"/>
                  <a:pt x="f152" y="f153"/>
                  <a:pt x="f154" y="f155"/>
                </a:cubicBezTo>
              </a:path>
              <a:path w="21600" h="21600" fill="none">
                <a:moveTo>
                  <a:pt x="f80" y="f81"/>
                </a:moveTo>
                <a:cubicBezTo>
                  <a:pt x="f156" y="f157"/>
                  <a:pt x="f158" y="f159"/>
                  <a:pt x="f160" y="f161"/>
                </a:cubicBezTo>
              </a:path>
              <a:path w="21600" h="21600" fill="none">
                <a:moveTo>
                  <a:pt x="f162" y="f89"/>
                </a:moveTo>
                <a:cubicBezTo>
                  <a:pt x="f163" y="f164"/>
                  <a:pt x="f165" y="f166"/>
                  <a:pt x="f167" y="f168"/>
                </a:cubicBezTo>
              </a:path>
              <a:path w="21600" h="21600" fill="none">
                <a:moveTo>
                  <a:pt x="f98" y="f99"/>
                </a:moveTo>
                <a:cubicBezTo>
                  <a:pt x="f169" y="f101"/>
                  <a:pt x="f170" y="f171"/>
                  <a:pt x="f172" y="f173"/>
                </a:cubicBezTo>
              </a:path>
              <a:path w="21600" h="21600" fill="none">
                <a:moveTo>
                  <a:pt x="f107" y="f108"/>
                </a:moveTo>
                <a:cubicBezTo>
                  <a:pt x="f132" y="f174"/>
                  <a:pt x="f175" y="f176"/>
                  <a:pt x="f177" y="f178"/>
                </a:cubicBezTo>
              </a:path>
              <a:path w="21600" h="21600">
                <a:moveTo>
                  <a:pt x="f286" y="f287"/>
                </a:moveTo>
                <a:arcTo wR="f182" hR="f182" stAng="f211" swAng="f215"/>
                <a:close/>
              </a:path>
              <a:path w="21600" h="21600">
                <a:moveTo>
                  <a:pt x="f288" y="f289"/>
                </a:moveTo>
                <a:arcTo wR="f184" hR="f184" stAng="f211" swAng="f215"/>
                <a:close/>
              </a:path>
              <a:path w="21600" h="21600">
                <a:moveTo>
                  <a:pt x="f260" y="f261"/>
                </a:moveTo>
                <a:arcTo wR="f186" hR="f186" stAng="f211" swAng="f215"/>
                <a:close/>
              </a:path>
            </a:pathLst>
          </a:custGeom>
          <a:solidFill>
            <a:srgbClr val="0000FF"/>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1800" b="1" i="0" u="none" strike="noStrike" baseline="0">
                <a:ln>
                  <a:noFill/>
                </a:ln>
                <a:solidFill>
                  <a:srgbClr val="FFFFFF"/>
                </a:solidFill>
                <a:latin typeface="Calibri" pitchFamily="34"/>
                <a:ea typeface="Microsoft YaHei" pitchFamily="2"/>
                <a:cs typeface="Mangal" pitchFamily="2"/>
              </a:rPr>
              <a:t> Ребята!  Помогите Незнайке</a:t>
            </a:r>
            <a:br>
              <a:rPr lang="ru-RU" sz="1800" b="1" i="0" u="none" strike="noStrike" baseline="0">
                <a:ln>
                  <a:noFill/>
                </a:ln>
                <a:solidFill>
                  <a:srgbClr val="FFFFFF"/>
                </a:solidFill>
                <a:latin typeface="Calibri" pitchFamily="34"/>
                <a:ea typeface="Microsoft YaHei" pitchFamily="2"/>
                <a:cs typeface="Mangal" pitchFamily="2"/>
              </a:rPr>
            </a:br>
            <a:r>
              <a:rPr lang="ru-RU" sz="1800" b="1" i="0" u="none" strike="noStrike" baseline="0">
                <a:ln>
                  <a:noFill/>
                </a:ln>
                <a:solidFill>
                  <a:srgbClr val="FFFFFF"/>
                </a:solidFill>
                <a:latin typeface="Calibri" pitchFamily="34"/>
                <a:ea typeface="Microsoft YaHei" pitchFamily="2"/>
                <a:cs typeface="Mangal" pitchFamily="2"/>
              </a:rPr>
              <a:t>разобраться в теме «ЧЕТЫРЕХУГОЛЬНИКИ».</a:t>
            </a:r>
            <a:br>
              <a:rPr lang="ru-RU" sz="1800" b="1" i="0" u="none" strike="noStrike" baseline="0">
                <a:ln>
                  <a:noFill/>
                </a:ln>
                <a:solidFill>
                  <a:srgbClr val="FFFFFF"/>
                </a:solidFill>
                <a:latin typeface="Calibri" pitchFamily="34"/>
                <a:ea typeface="Microsoft YaHei" pitchFamily="2"/>
                <a:cs typeface="Mangal" pitchFamily="2"/>
              </a:rPr>
            </a:br>
            <a:r>
              <a:rPr lang="ru-RU" sz="1800" b="1" i="0" u="none" strike="noStrike" baseline="0">
                <a:ln>
                  <a:noFill/>
                </a:ln>
                <a:solidFill>
                  <a:srgbClr val="FFFFFF"/>
                </a:solidFill>
                <a:latin typeface="Calibri" pitchFamily="34"/>
                <a:ea typeface="Microsoft YaHei" pitchFamily="2"/>
                <a:cs typeface="Mangal" pitchFamily="2"/>
              </a:rPr>
              <a:t>Для этого вас нужно пройти 3 раунда.</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pic>
        <p:nvPicPr>
          <p:cNvPr id="2" name=""/>
          <p:cNvPicPr>
            <a:picLocks noChangeAspect="1"/>
          </p:cNvPicPr>
          <p:nvPr/>
        </p:nvPicPr>
        <p:blipFill>
          <a:blip r:embed="rId3" cstate="print">
            <a:alphaModFix/>
            <a:lum/>
          </a:blip>
          <a:srcRect/>
          <a:stretch>
            <a:fillRect/>
          </a:stretch>
        </p:blipFill>
        <p:spPr>
          <a:xfrm>
            <a:off x="288000" y="3960000"/>
            <a:ext cx="1872000" cy="2808000"/>
          </a:xfrm>
          <a:prstGeom prst="rect">
            <a:avLst/>
          </a:prstGeom>
          <a:noFill/>
          <a:ln>
            <a:noFill/>
          </a:ln>
        </p:spPr>
      </p:pic>
      <p:sp>
        <p:nvSpPr>
          <p:cNvPr id="3" name="Полилиния 2"/>
          <p:cNvSpPr/>
          <p:nvPr/>
        </p:nvSpPr>
        <p:spPr>
          <a:xfrm>
            <a:off x="576000" y="72000"/>
            <a:ext cx="9648000" cy="5472000"/>
          </a:xfrm>
          <a:custGeom>
            <a:avLst>
              <a:gd name="f0" fmla="val 2455"/>
              <a:gd name="f1" fmla="val 18087"/>
            </a:avLst>
            <a:gdLst>
              <a:gd name="f2" fmla="val 10800000"/>
              <a:gd name="f3" fmla="val 5400000"/>
              <a:gd name="f4" fmla="val 180"/>
              <a:gd name="f5" fmla="val w"/>
              <a:gd name="f6" fmla="val h"/>
              <a:gd name="f7" fmla="val 0"/>
              <a:gd name="f8" fmla="val 21600"/>
              <a:gd name="f9" fmla="*/ 5419351 1 1725033"/>
              <a:gd name="f10" fmla="val -2147483647"/>
              <a:gd name="f11" fmla="val 2147483647"/>
              <a:gd name="f12" fmla="val 1930"/>
              <a:gd name="f13" fmla="val 7160"/>
              <a:gd name="f14" fmla="val 1530"/>
              <a:gd name="f15" fmla="val 4490"/>
              <a:gd name="f16" fmla="val 3400"/>
              <a:gd name="f17" fmla="val 1970"/>
              <a:gd name="f18" fmla="val 5270"/>
              <a:gd name="f19" fmla="val 5860"/>
              <a:gd name="f20" fmla="val 1950"/>
              <a:gd name="f21" fmla="val 6470"/>
              <a:gd name="f22" fmla="val 2210"/>
              <a:gd name="f23" fmla="val 6970"/>
              <a:gd name="f24" fmla="val 2600"/>
              <a:gd name="f25" fmla="val 7450"/>
              <a:gd name="f26" fmla="val 1390"/>
              <a:gd name="f27" fmla="val 8340"/>
              <a:gd name="f28" fmla="val 650"/>
              <a:gd name="f29" fmla="val 9340"/>
              <a:gd name="f30" fmla="val 10004"/>
              <a:gd name="f31" fmla="val 690"/>
              <a:gd name="f32" fmla="val 10710"/>
              <a:gd name="f33" fmla="val 1050"/>
              <a:gd name="f34" fmla="val 11210"/>
              <a:gd name="f35" fmla="val 1700"/>
              <a:gd name="f36" fmla="val 11570"/>
              <a:gd name="f37" fmla="val 630"/>
              <a:gd name="f38" fmla="val 12330"/>
              <a:gd name="f39" fmla="val 13150"/>
              <a:gd name="f40" fmla="val 13840"/>
              <a:gd name="f41" fmla="val 14470"/>
              <a:gd name="f42" fmla="val 460"/>
              <a:gd name="f43" fmla="val 14870"/>
              <a:gd name="f44" fmla="val 1160"/>
              <a:gd name="f45" fmla="val 15330"/>
              <a:gd name="f46" fmla="val 440"/>
              <a:gd name="f47" fmla="val 16020"/>
              <a:gd name="f48" fmla="val 16740"/>
              <a:gd name="f49" fmla="val 17910"/>
              <a:gd name="f50" fmla="val 18900"/>
              <a:gd name="f51" fmla="val 1130"/>
              <a:gd name="f52" fmla="val 19110"/>
              <a:gd name="f53" fmla="val 2710"/>
              <a:gd name="f54" fmla="val 20240"/>
              <a:gd name="f55" fmla="val 3150"/>
              <a:gd name="f56" fmla="val 21060"/>
              <a:gd name="f57" fmla="val 4580"/>
              <a:gd name="f58" fmla="val 6220"/>
              <a:gd name="f59" fmla="val 6720"/>
              <a:gd name="f60" fmla="val 21000"/>
              <a:gd name="f61" fmla="val 7200"/>
              <a:gd name="f62" fmla="val 20830"/>
              <a:gd name="f63" fmla="val 7660"/>
              <a:gd name="f64" fmla="val 21310"/>
              <a:gd name="f65" fmla="val 8460"/>
              <a:gd name="f66" fmla="val 9450"/>
              <a:gd name="f67" fmla="val 10460"/>
              <a:gd name="f68" fmla="val 12750"/>
              <a:gd name="f69" fmla="val 20310"/>
              <a:gd name="f70" fmla="val 14680"/>
              <a:gd name="f71" fmla="val 18650"/>
              <a:gd name="f72" fmla="val 15010"/>
              <a:gd name="f73" fmla="val 17200"/>
              <a:gd name="f74" fmla="val 17370"/>
              <a:gd name="f75" fmla="val 18920"/>
              <a:gd name="f76" fmla="val 15770"/>
              <a:gd name="f77" fmla="val 15220"/>
              <a:gd name="f78" fmla="val 14700"/>
              <a:gd name="f79" fmla="val 18710"/>
              <a:gd name="f80" fmla="val 14240"/>
              <a:gd name="f81" fmla="val 18310"/>
              <a:gd name="f82" fmla="val 13820"/>
              <a:gd name="f83" fmla="val 12490"/>
              <a:gd name="f84" fmla="val 11000"/>
              <a:gd name="f85" fmla="val 9890"/>
              <a:gd name="f86" fmla="val 8840"/>
              <a:gd name="f87" fmla="val 20790"/>
              <a:gd name="f88" fmla="val 8210"/>
              <a:gd name="f89" fmla="val 19510"/>
              <a:gd name="f90" fmla="val 7620"/>
              <a:gd name="f91" fmla="val 20000"/>
              <a:gd name="f92" fmla="val 7930"/>
              <a:gd name="f93" fmla="val 20290"/>
              <a:gd name="f94" fmla="val 6240"/>
              <a:gd name="f95" fmla="val 4850"/>
              <a:gd name="f96" fmla="val 3570"/>
              <a:gd name="f97" fmla="val 19280"/>
              <a:gd name="f98" fmla="val 2900"/>
              <a:gd name="f99" fmla="val 17640"/>
              <a:gd name="f100" fmla="val 1300"/>
              <a:gd name="f101" fmla="val 17600"/>
              <a:gd name="f102" fmla="val 480"/>
              <a:gd name="f103" fmla="val 16300"/>
              <a:gd name="f104" fmla="val 14660"/>
              <a:gd name="f105" fmla="val 13900"/>
              <a:gd name="f106" fmla="val 13210"/>
              <a:gd name="f107" fmla="val 1070"/>
              <a:gd name="f108" fmla="val 12640"/>
              <a:gd name="f109" fmla="val 380"/>
              <a:gd name="f110" fmla="val 12160"/>
              <a:gd name="f111" fmla="val 10120"/>
              <a:gd name="f112" fmla="val 8590"/>
              <a:gd name="f113" fmla="val 840"/>
              <a:gd name="f114" fmla="val 7330"/>
              <a:gd name="f115" fmla="val 7410"/>
              <a:gd name="f116" fmla="val 2040"/>
              <a:gd name="f117" fmla="val 7690"/>
              <a:gd name="f118" fmla="val 2090"/>
              <a:gd name="f119" fmla="val 7920"/>
              <a:gd name="f120" fmla="val 2790"/>
              <a:gd name="f121" fmla="val 7480"/>
              <a:gd name="f122" fmla="val 3050"/>
              <a:gd name="f123" fmla="val 7670"/>
              <a:gd name="f124" fmla="val 3310"/>
              <a:gd name="f125" fmla="val 11130"/>
              <a:gd name="f126" fmla="val 1910"/>
              <a:gd name="f127" fmla="val 11080"/>
              <a:gd name="f128" fmla="val 2160"/>
              <a:gd name="f129" fmla="val 11030"/>
              <a:gd name="f130" fmla="val 2400"/>
              <a:gd name="f131" fmla="val 14720"/>
              <a:gd name="f132" fmla="val 1400"/>
              <a:gd name="f133" fmla="val 14640"/>
              <a:gd name="f134" fmla="val 1720"/>
              <a:gd name="f135" fmla="val 14540"/>
              <a:gd name="f136" fmla="val 2010"/>
              <a:gd name="f137" fmla="val 19130"/>
              <a:gd name="f138" fmla="val 2890"/>
              <a:gd name="f139" fmla="val 19230"/>
              <a:gd name="f140" fmla="val 3290"/>
              <a:gd name="f141" fmla="val 19190"/>
              <a:gd name="f142" fmla="val 3380"/>
              <a:gd name="f143" fmla="val 20660"/>
              <a:gd name="f144" fmla="val 8170"/>
              <a:gd name="f145" fmla="val 20430"/>
              <a:gd name="f146" fmla="val 8620"/>
              <a:gd name="f147" fmla="val 20110"/>
              <a:gd name="f148" fmla="val 8990"/>
              <a:gd name="f149" fmla="val 18660"/>
              <a:gd name="f150" fmla="val 18740"/>
              <a:gd name="f151" fmla="val 14200"/>
              <a:gd name="f152" fmla="val 18280"/>
              <a:gd name="f153" fmla="val 12200"/>
              <a:gd name="f154" fmla="val 17000"/>
              <a:gd name="f155" fmla="val 11450"/>
              <a:gd name="f156" fmla="val 14320"/>
              <a:gd name="f157" fmla="val 17980"/>
              <a:gd name="f158" fmla="val 14350"/>
              <a:gd name="f159" fmla="val 17680"/>
              <a:gd name="f160" fmla="val 14370"/>
              <a:gd name="f161" fmla="val 17360"/>
              <a:gd name="f162" fmla="val 8220"/>
              <a:gd name="f163" fmla="val 8060"/>
              <a:gd name="f164" fmla="val 19250"/>
              <a:gd name="f165" fmla="val 7960"/>
              <a:gd name="f166" fmla="val 18950"/>
              <a:gd name="f167" fmla="val 7860"/>
              <a:gd name="f168" fmla="val 18640"/>
              <a:gd name="f169" fmla="val 3090"/>
              <a:gd name="f170" fmla="val 3280"/>
              <a:gd name="f171" fmla="val 17540"/>
              <a:gd name="f172" fmla="val 3460"/>
              <a:gd name="f173" fmla="val 17450"/>
              <a:gd name="f174" fmla="val 12900"/>
              <a:gd name="f175" fmla="val 1780"/>
              <a:gd name="f176" fmla="val 13130"/>
              <a:gd name="f177" fmla="val 2330"/>
              <a:gd name="f178" fmla="val 13040"/>
              <a:gd name="f179" fmla="*/ 1800 1800 1"/>
              <a:gd name="f180" fmla="+- 0 0 0"/>
              <a:gd name="f181" fmla="+- 0 0 23592960"/>
              <a:gd name="f182" fmla="val 1800"/>
              <a:gd name="f183" fmla="*/ 1200 1200 1"/>
              <a:gd name="f184" fmla="val 1200"/>
              <a:gd name="f185" fmla="*/ 700 700 1"/>
              <a:gd name="f186" fmla="val 700"/>
              <a:gd name="f187" fmla="*/ f5 1 21600"/>
              <a:gd name="f188" fmla="*/ f6 1 21600"/>
              <a:gd name="f189" fmla="*/ f9 1 180"/>
              <a:gd name="f190" fmla="pin -2147483647 f0 2147483647"/>
              <a:gd name="f191" fmla="pin -2147483647 f1 2147483647"/>
              <a:gd name="f192" fmla="*/ 0 f9 1"/>
              <a:gd name="f193" fmla="*/ f180 f2 1"/>
              <a:gd name="f194" fmla="*/ f181 f2 1"/>
              <a:gd name="f195" fmla="+- f190 0 10800"/>
              <a:gd name="f196" fmla="+- f191 0 10800"/>
              <a:gd name="f197" fmla="val f190"/>
              <a:gd name="f198" fmla="val f191"/>
              <a:gd name="f199" fmla="*/ f190 f187 1"/>
              <a:gd name="f200" fmla="*/ f191 f188 1"/>
              <a:gd name="f201" fmla="*/ 3000 f187 1"/>
              <a:gd name="f202" fmla="*/ 17110 f187 1"/>
              <a:gd name="f203" fmla="*/ 17330 f188 1"/>
              <a:gd name="f204" fmla="*/ 3320 f188 1"/>
              <a:gd name="f205" fmla="*/ f192 1 f4"/>
              <a:gd name="f206" fmla="*/ f193 1 f4"/>
              <a:gd name="f207" fmla="*/ f194 1 f4"/>
              <a:gd name="f208" fmla="+- 0 0 f196"/>
              <a:gd name="f209" fmla="+- 0 0 f195"/>
              <a:gd name="f210" fmla="+- 0 0 f205"/>
              <a:gd name="f211" fmla="+- f206 0 f3"/>
              <a:gd name="f212" fmla="+- f207 0 f3"/>
              <a:gd name="f213" fmla="at2 f208 f209"/>
              <a:gd name="f214" fmla="*/ f210 f2 1"/>
              <a:gd name="f215" fmla="+- f212 0 f211"/>
              <a:gd name="f216" fmla="+- f213 f3 0"/>
              <a:gd name="f217" fmla="*/ f214 1 f9"/>
              <a:gd name="f218" fmla="*/ f216 f9 1"/>
              <a:gd name="f219" fmla="+- f217 0 f3"/>
              <a:gd name="f220" fmla="*/ f218 1 f2"/>
              <a:gd name="f221" fmla="cos 1 f219"/>
              <a:gd name="f222" fmla="sin 1 f219"/>
              <a:gd name="f223" fmla="+- 0 0 f220"/>
              <a:gd name="f224" fmla="+- 0 0 f221"/>
              <a:gd name="f225" fmla="+- 0 0 f222"/>
              <a:gd name="f226" fmla="val f223"/>
              <a:gd name="f227" fmla="*/ 1800 f224 1"/>
              <a:gd name="f228" fmla="*/ 1800 f225 1"/>
              <a:gd name="f229" fmla="*/ 1200 f224 1"/>
              <a:gd name="f230" fmla="*/ 1200 f225 1"/>
              <a:gd name="f231" fmla="*/ 700 f224 1"/>
              <a:gd name="f232" fmla="*/ 700 f225 1"/>
              <a:gd name="f233" fmla="*/ f226 1 f189"/>
              <a:gd name="f234" fmla="*/ f227 f227 1"/>
              <a:gd name="f235" fmla="*/ f228 f228 1"/>
              <a:gd name="f236" fmla="*/ f229 f229 1"/>
              <a:gd name="f237" fmla="*/ f230 f230 1"/>
              <a:gd name="f238" fmla="*/ f231 f231 1"/>
              <a:gd name="f239" fmla="*/ f232 f232 1"/>
              <a:gd name="f240" fmla="*/ f233 f189 1"/>
              <a:gd name="f241" fmla="+- f234 f235 0"/>
              <a:gd name="f242" fmla="+- f236 f237 0"/>
              <a:gd name="f243" fmla="+- f238 f239 0"/>
              <a:gd name="f244" fmla="+- 0 0 f240"/>
              <a:gd name="f245" fmla="sqrt f241"/>
              <a:gd name="f246" fmla="sqrt f242"/>
              <a:gd name="f247" fmla="sqrt f243"/>
              <a:gd name="f248" fmla="*/ f244 f2 1"/>
              <a:gd name="f249" fmla="*/ f179 1 f245"/>
              <a:gd name="f250" fmla="*/ f183 1 f246"/>
              <a:gd name="f251" fmla="*/ f185 1 f247"/>
              <a:gd name="f252" fmla="*/ f248 1 f9"/>
              <a:gd name="f253" fmla="*/ f224 f249 1"/>
              <a:gd name="f254" fmla="*/ f225 f249 1"/>
              <a:gd name="f255" fmla="*/ f224 f250 1"/>
              <a:gd name="f256" fmla="*/ f225 f250 1"/>
              <a:gd name="f257" fmla="*/ f224 f251 1"/>
              <a:gd name="f258" fmla="*/ f225 f251 1"/>
              <a:gd name="f259" fmla="+- f252 0 f3"/>
              <a:gd name="f260" fmla="+- f197 0 f257"/>
              <a:gd name="f261" fmla="+- f198 0 f258"/>
              <a:gd name="f262" fmla="sin 1 f259"/>
              <a:gd name="f263" fmla="cos 1 f259"/>
              <a:gd name="f264" fmla="+- 0 0 f262"/>
              <a:gd name="f265" fmla="+- 0 0 f263"/>
              <a:gd name="f266" fmla="*/ 10800 f264 1"/>
              <a:gd name="f267" fmla="*/ 10800 f265 1"/>
              <a:gd name="f268" fmla="+- f266 10800 0"/>
              <a:gd name="f269" fmla="+- f267 10800 0"/>
              <a:gd name="f270" fmla="*/ f266 1 12"/>
              <a:gd name="f271" fmla="*/ f267 1 12"/>
              <a:gd name="f272" fmla="+- f190 0 f268"/>
              <a:gd name="f273" fmla="+- f191 0 f269"/>
              <a:gd name="f274" fmla="*/ f272 1 3"/>
              <a:gd name="f275" fmla="*/ f273 1 3"/>
              <a:gd name="f276" fmla="*/ f272 2 1"/>
              <a:gd name="f277" fmla="*/ f273 2 1"/>
              <a:gd name="f278" fmla="*/ f276 1 3"/>
              <a:gd name="f279" fmla="*/ f277 1 3"/>
              <a:gd name="f280" fmla="+- f274 f268 0"/>
              <a:gd name="f281" fmla="+- f275 f269 0"/>
              <a:gd name="f282" fmla="+- f280 0 f270"/>
              <a:gd name="f283" fmla="+- f281 0 f271"/>
              <a:gd name="f284" fmla="+- f278 f268 0"/>
              <a:gd name="f285" fmla="+- f279 f269 0"/>
              <a:gd name="f286" fmla="+- f282 0 f253"/>
              <a:gd name="f287" fmla="+- f283 0 f254"/>
              <a:gd name="f288" fmla="+- f284 0 f255"/>
              <a:gd name="f289" fmla="+- f285 0 f256"/>
            </a:gdLst>
            <a:ahLst>
              <a:ahXY gdRefX="f0" minX="f10" maxX="f11" gdRefY="f1" minY="f10" maxY="f11">
                <a:pos x="f199" y="f200"/>
              </a:ahXY>
            </a:ahLst>
            <a:cxnLst>
              <a:cxn ang="3cd4">
                <a:pos x="hc" y="t"/>
              </a:cxn>
              <a:cxn ang="0">
                <a:pos x="r" y="vc"/>
              </a:cxn>
              <a:cxn ang="cd4">
                <a:pos x="hc" y="b"/>
              </a:cxn>
              <a:cxn ang="cd2">
                <a:pos x="l" y="vc"/>
              </a:cxn>
            </a:cxnLst>
            <a:rect l="f201" t="f204" r="f202" b="f203"/>
            <a:pathLst>
              <a:path w="21600" h="21600">
                <a:moveTo>
                  <a:pt x="f12" y="f13"/>
                </a:moveTo>
                <a:cubicBezTo>
                  <a:pt x="f14" y="f15"/>
                  <a:pt x="f16" y="f17"/>
                  <a:pt x="f18" y="f17"/>
                </a:cubicBezTo>
                <a:cubicBezTo>
                  <a:pt x="f19" y="f20"/>
                  <a:pt x="f21" y="f22"/>
                  <a:pt x="f23" y="f24"/>
                </a:cubicBezTo>
                <a:cubicBezTo>
                  <a:pt x="f25" y="f26"/>
                  <a:pt x="f27" y="f28"/>
                  <a:pt x="f29" y="f28"/>
                </a:cubicBezTo>
                <a:cubicBezTo>
                  <a:pt x="f30" y="f31"/>
                  <a:pt x="f32" y="f33"/>
                  <a:pt x="f34" y="f35"/>
                </a:cubicBezTo>
                <a:cubicBezTo>
                  <a:pt x="f36" y="f37"/>
                  <a:pt x="f38" y="f7"/>
                  <a:pt x="f39" y="f7"/>
                </a:cubicBezTo>
                <a:cubicBezTo>
                  <a:pt x="f40" y="f7"/>
                  <a:pt x="f41" y="f42"/>
                  <a:pt x="f43" y="f44"/>
                </a:cubicBezTo>
                <a:cubicBezTo>
                  <a:pt x="f45" y="f46"/>
                  <a:pt x="f47" y="f7"/>
                  <a:pt x="f48" y="f7"/>
                </a:cubicBezTo>
                <a:cubicBezTo>
                  <a:pt x="f49" y="f7"/>
                  <a:pt x="f50" y="f51"/>
                  <a:pt x="f52" y="f53"/>
                </a:cubicBezTo>
                <a:cubicBezTo>
                  <a:pt x="f54" y="f55"/>
                  <a:pt x="f56" y="f57"/>
                  <a:pt x="f56" y="f58"/>
                </a:cubicBezTo>
                <a:cubicBezTo>
                  <a:pt x="f56" y="f59"/>
                  <a:pt x="f60" y="f61"/>
                  <a:pt x="f62" y="f63"/>
                </a:cubicBezTo>
                <a:cubicBezTo>
                  <a:pt x="f64" y="f65"/>
                  <a:pt x="f8" y="f66"/>
                  <a:pt x="f8" y="f67"/>
                </a:cubicBezTo>
                <a:cubicBezTo>
                  <a:pt x="f8" y="f68"/>
                  <a:pt x="f69" y="f70"/>
                  <a:pt x="f71" y="f72"/>
                </a:cubicBezTo>
                <a:cubicBezTo>
                  <a:pt x="f71" y="f73"/>
                  <a:pt x="f74" y="f75"/>
                  <a:pt x="f76" y="f75"/>
                </a:cubicBezTo>
                <a:cubicBezTo>
                  <a:pt x="f77" y="f75"/>
                  <a:pt x="f78" y="f79"/>
                  <a:pt x="f80" y="f81"/>
                </a:cubicBezTo>
                <a:cubicBezTo>
                  <a:pt x="f82" y="f54"/>
                  <a:pt x="f83" y="f8"/>
                  <a:pt x="f84" y="f8"/>
                </a:cubicBezTo>
                <a:cubicBezTo>
                  <a:pt x="f85" y="f8"/>
                  <a:pt x="f86" y="f87"/>
                  <a:pt x="f88" y="f89"/>
                </a:cubicBezTo>
                <a:cubicBezTo>
                  <a:pt x="f90" y="f91"/>
                  <a:pt x="f92" y="f93"/>
                  <a:pt x="f94" y="f93"/>
                </a:cubicBezTo>
                <a:cubicBezTo>
                  <a:pt x="f95" y="f93"/>
                  <a:pt x="f96" y="f97"/>
                  <a:pt x="f98" y="f99"/>
                </a:cubicBezTo>
                <a:cubicBezTo>
                  <a:pt x="f100" y="f101"/>
                  <a:pt x="f102" y="f103"/>
                  <a:pt x="f102" y="f104"/>
                </a:cubicBezTo>
                <a:cubicBezTo>
                  <a:pt x="f102" y="f105"/>
                  <a:pt x="f31" y="f106"/>
                  <a:pt x="f107" y="f108"/>
                </a:cubicBezTo>
                <a:cubicBezTo>
                  <a:pt x="f109" y="f110"/>
                  <a:pt x="f7" y="f34"/>
                  <a:pt x="f7" y="f111"/>
                </a:cubicBezTo>
                <a:cubicBezTo>
                  <a:pt x="f7" y="f112"/>
                  <a:pt x="f113" y="f114"/>
                  <a:pt x="f12" y="f13"/>
                </a:cubicBezTo>
                <a:close/>
              </a:path>
              <a:path w="21600" h="21600" fill="none">
                <a:moveTo>
                  <a:pt x="f12" y="f13"/>
                </a:moveTo>
                <a:cubicBezTo>
                  <a:pt x="f20" y="f115"/>
                  <a:pt x="f116" y="f117"/>
                  <a:pt x="f118" y="f119"/>
                </a:cubicBezTo>
              </a:path>
              <a:path w="21600" h="21600" fill="none">
                <a:moveTo>
                  <a:pt x="f23" y="f24"/>
                </a:moveTo>
                <a:cubicBezTo>
                  <a:pt x="f61" y="f120"/>
                  <a:pt x="f121" y="f122"/>
                  <a:pt x="f123" y="f124"/>
                </a:cubicBezTo>
              </a:path>
              <a:path w="21600" h="21600" fill="none">
                <a:moveTo>
                  <a:pt x="f34" y="f35"/>
                </a:moveTo>
                <a:cubicBezTo>
                  <a:pt x="f125" y="f126"/>
                  <a:pt x="f127" y="f128"/>
                  <a:pt x="f129" y="f130"/>
                </a:cubicBezTo>
              </a:path>
              <a:path w="21600" h="21600" fill="none">
                <a:moveTo>
                  <a:pt x="f43" y="f44"/>
                </a:moveTo>
                <a:cubicBezTo>
                  <a:pt x="f131" y="f132"/>
                  <a:pt x="f133" y="f134"/>
                  <a:pt x="f135" y="f136"/>
                </a:cubicBezTo>
              </a:path>
              <a:path w="21600" h="21600" fill="none">
                <a:moveTo>
                  <a:pt x="f52" y="f53"/>
                </a:moveTo>
                <a:cubicBezTo>
                  <a:pt x="f137" y="f138"/>
                  <a:pt x="f139" y="f140"/>
                  <a:pt x="f141" y="f142"/>
                </a:cubicBezTo>
              </a:path>
              <a:path w="21600" h="21600" fill="none">
                <a:moveTo>
                  <a:pt x="f62" y="f63"/>
                </a:moveTo>
                <a:cubicBezTo>
                  <a:pt x="f143" y="f144"/>
                  <a:pt x="f145" y="f146"/>
                  <a:pt x="f147" y="f148"/>
                </a:cubicBezTo>
              </a:path>
              <a:path w="21600" h="21600" fill="none">
                <a:moveTo>
                  <a:pt x="f149" y="f72"/>
                </a:moveTo>
                <a:cubicBezTo>
                  <a:pt x="f150" y="f151"/>
                  <a:pt x="f152" y="f153"/>
                  <a:pt x="f154" y="f155"/>
                </a:cubicBezTo>
              </a:path>
              <a:path w="21600" h="21600" fill="none">
                <a:moveTo>
                  <a:pt x="f80" y="f81"/>
                </a:moveTo>
                <a:cubicBezTo>
                  <a:pt x="f156" y="f157"/>
                  <a:pt x="f158" y="f159"/>
                  <a:pt x="f160" y="f161"/>
                </a:cubicBezTo>
              </a:path>
              <a:path w="21600" h="21600" fill="none">
                <a:moveTo>
                  <a:pt x="f162" y="f89"/>
                </a:moveTo>
                <a:cubicBezTo>
                  <a:pt x="f163" y="f164"/>
                  <a:pt x="f165" y="f166"/>
                  <a:pt x="f167" y="f168"/>
                </a:cubicBezTo>
              </a:path>
              <a:path w="21600" h="21600" fill="none">
                <a:moveTo>
                  <a:pt x="f98" y="f99"/>
                </a:moveTo>
                <a:cubicBezTo>
                  <a:pt x="f169" y="f101"/>
                  <a:pt x="f170" y="f171"/>
                  <a:pt x="f172" y="f173"/>
                </a:cubicBezTo>
              </a:path>
              <a:path w="21600" h="21600" fill="none">
                <a:moveTo>
                  <a:pt x="f107" y="f108"/>
                </a:moveTo>
                <a:cubicBezTo>
                  <a:pt x="f132" y="f174"/>
                  <a:pt x="f175" y="f176"/>
                  <a:pt x="f177" y="f178"/>
                </a:cubicBezTo>
              </a:path>
              <a:path w="21600" h="21600">
                <a:moveTo>
                  <a:pt x="f286" y="f287"/>
                </a:moveTo>
                <a:arcTo wR="f182" hR="f182" stAng="f211" swAng="f215"/>
                <a:close/>
              </a:path>
              <a:path w="21600" h="21600">
                <a:moveTo>
                  <a:pt x="f288" y="f289"/>
                </a:moveTo>
                <a:arcTo wR="f184" hR="f184" stAng="f211" swAng="f215"/>
                <a:close/>
              </a:path>
              <a:path w="21600" h="21600">
                <a:moveTo>
                  <a:pt x="f260" y="f261"/>
                </a:moveTo>
                <a:arcTo wR="f186" hR="f186" stAng="f211" swAng="f215"/>
                <a:close/>
              </a:path>
            </a:pathLst>
          </a:custGeom>
          <a:solidFill>
            <a:srgbClr val="0000FF"/>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600" b="1" i="0" u="none" strike="noStrike" baseline="0">
                <a:ln>
                  <a:noFill/>
                </a:ln>
                <a:solidFill>
                  <a:srgbClr val="FFFFFF"/>
                </a:solidFill>
                <a:latin typeface="Calibri" pitchFamily="34"/>
                <a:ea typeface="Microsoft YaHei" pitchFamily="2"/>
                <a:cs typeface="Mangal" pitchFamily="2"/>
              </a:rPr>
              <a:t>Правила игры:</a:t>
            </a: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FFFFFF"/>
                </a:solidFill>
                <a:latin typeface="Calibri" pitchFamily="34"/>
                <a:ea typeface="Microsoft YaHei" pitchFamily="2"/>
                <a:cs typeface="Mangal" pitchFamily="2"/>
              </a:rPr>
              <a:t>1.Класс делится на 2 команды.</a:t>
            </a: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FFFFFF"/>
                </a:solidFill>
                <a:latin typeface="Calibri" pitchFamily="34"/>
                <a:ea typeface="Microsoft YaHei" pitchFamily="2"/>
                <a:cs typeface="Mangal" pitchFamily="2"/>
              </a:rPr>
              <a:t>                 2. Игра состоит из 3 раундов, которые состоят из</a:t>
            </a: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FFFFFF"/>
                </a:solidFill>
                <a:latin typeface="Calibri" pitchFamily="34"/>
                <a:ea typeface="Microsoft YaHei" pitchFamily="2"/>
                <a:cs typeface="Mangal" pitchFamily="2"/>
              </a:rPr>
              <a:t>вопросов по теме:</a:t>
            </a:r>
            <a:br>
              <a:rPr lang="ru-RU" sz="2200" b="0" i="0" u="none" strike="noStrike" baseline="0">
                <a:ln>
                  <a:noFill/>
                </a:ln>
                <a:solidFill>
                  <a:srgbClr val="FFFFFF"/>
                </a:solidFill>
                <a:latin typeface="Calibri" pitchFamily="34"/>
                <a:ea typeface="Microsoft YaHei" pitchFamily="2"/>
                <a:cs typeface="Mangal" pitchFamily="2"/>
              </a:rPr>
            </a:br>
            <a:r>
              <a:rPr lang="ru-RU" sz="2200" b="0" i="0" u="none" strike="noStrike" baseline="0">
                <a:ln>
                  <a:noFill/>
                </a:ln>
                <a:solidFill>
                  <a:srgbClr val="FFFFFF"/>
                </a:solidFill>
                <a:latin typeface="Calibri" pitchFamily="34"/>
                <a:ea typeface="Microsoft YaHei" pitchFamily="2"/>
                <a:cs typeface="Mangal" pitchFamily="2"/>
              </a:rPr>
              <a:t>«ЧЕТЫРЕХУГОЛЬНИКИ»</a:t>
            </a: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FFFFFF"/>
                </a:solidFill>
                <a:latin typeface="Calibri" pitchFamily="34"/>
                <a:ea typeface="Microsoft YaHei" pitchFamily="2"/>
                <a:cs typeface="Mangal" pitchFamily="2"/>
              </a:rPr>
              <a:t>(1-2 теоретические,3 практические)</a:t>
            </a: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FFFFFF"/>
                </a:solidFill>
                <a:latin typeface="Calibri" pitchFamily="34"/>
                <a:ea typeface="Microsoft YaHei" pitchFamily="2"/>
                <a:cs typeface="Mangal" pitchFamily="2"/>
              </a:rPr>
              <a:t>3.Команды по очереди отвечают на вопросы.</a:t>
            </a: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FFFFFF"/>
                </a:solidFill>
                <a:latin typeface="Calibri" pitchFamily="34"/>
                <a:ea typeface="Microsoft YaHei" pitchFamily="2"/>
                <a:cs typeface="Mangal" pitchFamily="2"/>
              </a:rPr>
              <a:t>4. Если команда отвечает на вопрос 1го раунда,то</a:t>
            </a: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FFFFFF"/>
                </a:solidFill>
                <a:latin typeface="Calibri" pitchFamily="34"/>
                <a:ea typeface="Microsoft YaHei" pitchFamily="2"/>
                <a:cs typeface="Mangal" pitchFamily="2"/>
              </a:rPr>
              <a:t>получает 1 балл,2го раунда-2 балла; 3го раунда-3 балла.</a:t>
            </a: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FFFFFF"/>
                </a:solidFill>
                <a:latin typeface="Calibri" pitchFamily="34"/>
                <a:ea typeface="Microsoft YaHei" pitchFamily="2"/>
                <a:cs typeface="Mangal" pitchFamily="2"/>
              </a:rPr>
              <a:t>Если не отвечает-0 баллов.</a:t>
            </a: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FFFFFF"/>
                </a:solidFill>
                <a:latin typeface="Calibri" pitchFamily="34"/>
                <a:ea typeface="Microsoft YaHei" pitchFamily="2"/>
                <a:cs typeface="Mangal" pitchFamily="2"/>
              </a:rPr>
              <a:t>5. После завершения игры, подсчитываются баллы. Та команда,</a:t>
            </a: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FFFFFF"/>
                </a:solidFill>
                <a:latin typeface="Calibri" pitchFamily="34"/>
                <a:ea typeface="Microsoft YaHei" pitchFamily="2"/>
                <a:cs typeface="Mangal" pitchFamily="2"/>
              </a:rPr>
              <a:t>которая набрала больше баллов-ПОБЕДИТЕЛЬ!!!</a:t>
            </a: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457200" y="128520"/>
            <a:ext cx="8229600" cy="577548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ru-RU" sz="9600">
                <a:solidFill>
                  <a:srgbClr val="2323DC"/>
                </a:solidFill>
              </a:rPr>
              <a:t>I РАУНД</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extBox 1"/>
          <p:cNvSpPr txBox="1"/>
          <p:nvPr/>
        </p:nvSpPr>
        <p:spPr>
          <a:xfrm>
            <a:off x="216000" y="1080000"/>
            <a:ext cx="8496000" cy="486720"/>
          </a:xfrm>
          <a:prstGeom prst="rect">
            <a:avLst/>
          </a:prstGeom>
          <a:noFill/>
          <a:ln>
            <a:noFill/>
          </a:ln>
        </p:spPr>
        <p:txBody>
          <a:bodyPr vert="horz" wrap="none" lIns="90000" tIns="45000" rIns="90000" bIns="45000"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600" b="0" i="0" u="none" strike="noStrike" baseline="0">
                <a:ln>
                  <a:noFill/>
                </a:ln>
                <a:solidFill>
                  <a:srgbClr val="000000"/>
                </a:solidFill>
                <a:latin typeface="Calibri" pitchFamily="34"/>
                <a:ea typeface="Microsoft YaHei" pitchFamily="2"/>
                <a:cs typeface="Mangal" pitchFamily="2"/>
              </a:rPr>
              <a:t>1)Какой вид четырехугольника представлен на картинке?</a:t>
            </a:r>
          </a:p>
        </p:txBody>
      </p:sp>
      <p:sp>
        <p:nvSpPr>
          <p:cNvPr id="3" name="TextBox 2"/>
          <p:cNvSpPr txBox="1"/>
          <p:nvPr/>
        </p:nvSpPr>
        <p:spPr>
          <a:xfrm>
            <a:off x="1080000" y="-144000"/>
            <a:ext cx="6263999" cy="19933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4000" b="0" i="0" u="none" strike="noStrike" baseline="0">
                <a:ln>
                  <a:noFill/>
                </a:ln>
                <a:solidFill>
                  <a:srgbClr val="2323DC"/>
                </a:solidFill>
                <a:latin typeface="Calibri" pitchFamily="34"/>
                <a:ea typeface="Microsoft YaHei" pitchFamily="2"/>
                <a:cs typeface="Mangal" pitchFamily="2"/>
              </a:rPr>
              <a:t/>
            </a:r>
            <a:br>
              <a:rPr lang="ru-RU" sz="4000" b="0" i="0" u="none" strike="noStrike" baseline="0">
                <a:ln>
                  <a:noFill/>
                </a:ln>
                <a:solidFill>
                  <a:srgbClr val="2323DC"/>
                </a:solidFill>
                <a:latin typeface="Calibri" pitchFamily="34"/>
                <a:ea typeface="Microsoft YaHei" pitchFamily="2"/>
                <a:cs typeface="Mangal" pitchFamily="2"/>
              </a:rPr>
            </a:br>
            <a:r>
              <a:rPr lang="ru-RU" sz="2800" b="0" i="0" u="none" strike="noStrike" baseline="0">
                <a:ln>
                  <a:noFill/>
                </a:ln>
                <a:solidFill>
                  <a:srgbClr val="2323DC"/>
                </a:solidFill>
                <a:latin typeface="Calibri" pitchFamily="34"/>
                <a:ea typeface="Microsoft YaHei" pitchFamily="2"/>
                <a:cs typeface="Mangal" pitchFamily="2"/>
              </a:rPr>
              <a:t>ВОПРОС ДЛЯ ГРУППЫ 1</a:t>
            </a:r>
            <a:r>
              <a:rPr lang="ru-RU" sz="4000" b="0" i="0" u="none" strike="noStrike" baseline="0">
                <a:ln>
                  <a:noFill/>
                </a:ln>
                <a:solidFill>
                  <a:srgbClr val="2323DC"/>
                </a:solidFill>
                <a:latin typeface="Calibri" pitchFamily="34"/>
                <a:ea typeface="Microsoft YaHei" pitchFamily="2"/>
                <a:cs typeface="Mangal" pitchFamily="2"/>
              </a:rPr>
              <a:t/>
            </a:r>
            <a:br>
              <a:rPr lang="ru-RU" sz="4000" b="0" i="0" u="none" strike="noStrike" baseline="0">
                <a:ln>
                  <a:noFill/>
                </a:ln>
                <a:solidFill>
                  <a:srgbClr val="2323DC"/>
                </a:solidFill>
                <a:latin typeface="Calibri" pitchFamily="34"/>
                <a:ea typeface="Microsoft YaHei" pitchFamily="2"/>
                <a:cs typeface="Mangal" pitchFamily="2"/>
              </a:rPr>
            </a:br>
            <a:endParaRPr lang="ru-RU" sz="4000" b="0" i="0" u="none" strike="noStrike" baseline="0">
              <a:ln>
                <a:noFill/>
              </a:ln>
              <a:solidFill>
                <a:srgbClr val="2323DC"/>
              </a:solidFill>
              <a:latin typeface="Calibri" pitchFamily="34"/>
              <a:ea typeface="Microsoft YaHei" pitchFamily="2"/>
              <a:cs typeface="Mangal" pitchFamily="2"/>
            </a:endParaRPr>
          </a:p>
        </p:txBody>
      </p:sp>
      <p:sp>
        <p:nvSpPr>
          <p:cNvPr id="4" name="Полилиния 3"/>
          <p:cNvSpPr/>
          <p:nvPr/>
        </p:nvSpPr>
        <p:spPr>
          <a:xfrm>
            <a:off x="576000" y="1655999"/>
            <a:ext cx="1944000" cy="1152000"/>
          </a:xfrm>
          <a:custGeom>
            <a:avLst>
              <a:gd name="f0" fmla="val 5400"/>
            </a:avLst>
            <a:gdLst>
              <a:gd name="f1" fmla="val 10800000"/>
              <a:gd name="f2" fmla="val 5400000"/>
              <a:gd name="f3" fmla="val 180"/>
              <a:gd name="f4" fmla="val w"/>
              <a:gd name="f5" fmla="val h"/>
              <a:gd name="f6" fmla="val 0"/>
              <a:gd name="f7" fmla="val 21600"/>
              <a:gd name="f8" fmla="val 10800"/>
              <a:gd name="f9" fmla="val -2147483647"/>
              <a:gd name="f10" fmla="val 2147483647"/>
              <a:gd name="f11" fmla="+- 0 0 0"/>
              <a:gd name="f12" fmla="*/ f4 1 21600"/>
              <a:gd name="f13" fmla="*/ f5 1 21600"/>
              <a:gd name="f14" fmla="pin 0 f0 10800"/>
              <a:gd name="f15" fmla="*/ f11 f1 1"/>
              <a:gd name="f16" fmla="+- 21600 0 f14"/>
              <a:gd name="f17" fmla="val f14"/>
              <a:gd name="f18" fmla="*/ f14 10 1"/>
              <a:gd name="f19" fmla="*/ f14 1 2"/>
              <a:gd name="f20" fmla="*/ f14 f12 1"/>
              <a:gd name="f21" fmla="*/ f7 f13 1"/>
              <a:gd name="f22" fmla="*/ 10800 f13 1"/>
              <a:gd name="f23" fmla="*/ f15 1 f3"/>
              <a:gd name="f24" fmla="*/ 10800 f12 1"/>
              <a:gd name="f25" fmla="*/ 21600 f13 1"/>
              <a:gd name="f26" fmla="*/ 0 f13 1"/>
              <a:gd name="f27" fmla="*/ f18 1 18"/>
              <a:gd name="f28" fmla="+- 21600 0 f19"/>
              <a:gd name="f29" fmla="+- f23 0 f2"/>
              <a:gd name="f30" fmla="*/ f19 f12 1"/>
              <a:gd name="f31" fmla="+- f27 1750 0"/>
              <a:gd name="f32" fmla="*/ f28 f12 1"/>
              <a:gd name="f33" fmla="+- 21600 0 f31"/>
              <a:gd name="f34" fmla="*/ f31 f12 1"/>
              <a:gd name="f35" fmla="*/ f31 f13 1"/>
              <a:gd name="f36" fmla="*/ f33 f12 1"/>
              <a:gd name="f37" fmla="*/ f33 f13 1"/>
            </a:gdLst>
            <a:ahLst>
              <a:ahXY gdRefX="f0" minX="f6" maxX="f8" gdRefY="" minY="0" maxY="0">
                <a:pos x="f20" y="f21"/>
              </a:ahXY>
            </a:ahLst>
            <a:cxnLst>
              <a:cxn ang="3cd4">
                <a:pos x="hc" y="t"/>
              </a:cxn>
              <a:cxn ang="0">
                <a:pos x="r" y="vc"/>
              </a:cxn>
              <a:cxn ang="cd4">
                <a:pos x="hc" y="b"/>
              </a:cxn>
              <a:cxn ang="cd2">
                <a:pos x="l" y="vc"/>
              </a:cxn>
              <a:cxn ang="f29">
                <a:pos x="f32" y="f22"/>
              </a:cxn>
              <a:cxn ang="f29">
                <a:pos x="f24" y="f25"/>
              </a:cxn>
              <a:cxn ang="f29">
                <a:pos x="f30" y="f22"/>
              </a:cxn>
              <a:cxn ang="f29">
                <a:pos x="f24" y="f26"/>
              </a:cxn>
            </a:cxnLst>
            <a:rect l="f34" t="f35" r="f36" b="f37"/>
            <a:pathLst>
              <a:path w="21600" h="21600">
                <a:moveTo>
                  <a:pt x="f6" y="f6"/>
                </a:moveTo>
                <a:lnTo>
                  <a:pt x="f7" y="f6"/>
                </a:lnTo>
                <a:lnTo>
                  <a:pt x="f16" y="f7"/>
                </a:lnTo>
                <a:lnTo>
                  <a:pt x="f17" y="f7"/>
                </a:lnTo>
                <a:close/>
              </a:path>
            </a:pathLst>
          </a:custGeom>
          <a:solidFill>
            <a:srgbClr val="0000FF"/>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5" name="TextBox 4"/>
          <p:cNvSpPr txBox="1"/>
          <p:nvPr/>
        </p:nvSpPr>
        <p:spPr>
          <a:xfrm>
            <a:off x="7488000" y="2951999"/>
            <a:ext cx="576000" cy="57780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3200" b="0" i="0" u="none" strike="noStrike" baseline="0">
                <a:ln>
                  <a:noFill/>
                </a:ln>
                <a:solidFill>
                  <a:srgbClr val="000000"/>
                </a:solidFill>
                <a:latin typeface="Calibri" pitchFamily="34"/>
                <a:ea typeface="Microsoft YaHei" pitchFamily="2"/>
                <a:cs typeface="Mangal" pitchFamily="2"/>
              </a:rPr>
              <a:t> </a:t>
            </a:r>
          </a:p>
        </p:txBody>
      </p:sp>
      <p:sp>
        <p:nvSpPr>
          <p:cNvPr id="6" name="TextBox 5"/>
          <p:cNvSpPr txBox="1"/>
          <p:nvPr/>
        </p:nvSpPr>
        <p:spPr>
          <a:xfrm>
            <a:off x="7488000" y="4104000"/>
            <a:ext cx="72000" cy="456119"/>
          </a:xfrm>
          <a:prstGeom prst="rect">
            <a:avLst/>
          </a:prstGeom>
          <a:noFill/>
          <a:ln>
            <a:noFill/>
          </a:ln>
        </p:spPr>
        <p:txBody>
          <a:bodyPr vert="horz" wrap="none" lIns="90000" tIns="45000" rIns="90000" bIns="45000"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7" name="TextBox 6"/>
          <p:cNvSpPr txBox="1"/>
          <p:nvPr/>
        </p:nvSpPr>
        <p:spPr>
          <a:xfrm>
            <a:off x="3816000" y="3960000"/>
            <a:ext cx="720000" cy="57780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3200" b="0" i="0" u="none" strike="noStrike" baseline="0">
                <a:ln>
                  <a:noFill/>
                </a:ln>
                <a:solidFill>
                  <a:srgbClr val="000000"/>
                </a:solidFill>
                <a:latin typeface="Calibri" pitchFamily="34"/>
                <a:ea typeface="Microsoft YaHei" pitchFamily="2"/>
                <a:cs typeface="Mangal" pitchFamily="2"/>
              </a:rPr>
              <a:t> </a:t>
            </a:r>
          </a:p>
        </p:txBody>
      </p:sp>
      <p:sp>
        <p:nvSpPr>
          <p:cNvPr id="8" name="TextBox 7"/>
          <p:cNvSpPr txBox="1"/>
          <p:nvPr/>
        </p:nvSpPr>
        <p:spPr>
          <a:xfrm>
            <a:off x="1512000" y="2950200"/>
            <a:ext cx="576000" cy="57780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3200" b="0" i="0" u="none" strike="noStrike" baseline="0">
                <a:ln>
                  <a:noFill/>
                </a:ln>
                <a:solidFill>
                  <a:srgbClr val="000000"/>
                </a:solidFill>
                <a:latin typeface="Calibri" pitchFamily="34"/>
                <a:ea typeface="Microsoft YaHei" pitchFamily="2"/>
                <a:cs typeface="Mangal" pitchFamily="2"/>
              </a:rPr>
              <a:t> </a:t>
            </a:r>
          </a:p>
        </p:txBody>
      </p:sp>
      <p:sp>
        <p:nvSpPr>
          <p:cNvPr id="9" name="Полилиния 8"/>
          <p:cNvSpPr/>
          <p:nvPr/>
        </p:nvSpPr>
        <p:spPr>
          <a:xfrm>
            <a:off x="3456000" y="6336000"/>
            <a:ext cx="360" cy="7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FF"/>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10" name="TextBox 9"/>
          <p:cNvSpPr txBox="1"/>
          <p:nvPr/>
        </p:nvSpPr>
        <p:spPr>
          <a:xfrm>
            <a:off x="936000" y="3024000"/>
            <a:ext cx="43200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А)</a:t>
            </a:r>
          </a:p>
        </p:txBody>
      </p:sp>
      <p:sp>
        <p:nvSpPr>
          <p:cNvPr id="11" name="TextBox 10"/>
          <p:cNvSpPr txBox="1"/>
          <p:nvPr/>
        </p:nvSpPr>
        <p:spPr>
          <a:xfrm>
            <a:off x="1368000" y="3024000"/>
            <a:ext cx="144396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ТРАПЕЦИЯ</a:t>
            </a:r>
          </a:p>
        </p:txBody>
      </p:sp>
      <p:sp>
        <p:nvSpPr>
          <p:cNvPr id="12" name="TextBox 11"/>
          <p:cNvSpPr txBox="1"/>
          <p:nvPr/>
        </p:nvSpPr>
        <p:spPr>
          <a:xfrm>
            <a:off x="936000" y="3462479"/>
            <a:ext cx="414000" cy="497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Б)</a:t>
            </a:r>
          </a:p>
        </p:txBody>
      </p:sp>
      <p:sp>
        <p:nvSpPr>
          <p:cNvPr id="13" name="TextBox 12"/>
          <p:cNvSpPr txBox="1"/>
          <p:nvPr/>
        </p:nvSpPr>
        <p:spPr>
          <a:xfrm>
            <a:off x="993600" y="4031999"/>
            <a:ext cx="41688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В)</a:t>
            </a:r>
          </a:p>
        </p:txBody>
      </p:sp>
      <p:sp>
        <p:nvSpPr>
          <p:cNvPr id="14" name="TextBox 13"/>
          <p:cNvSpPr txBox="1"/>
          <p:nvPr/>
        </p:nvSpPr>
        <p:spPr>
          <a:xfrm>
            <a:off x="1396800" y="4031999"/>
            <a:ext cx="1267200" cy="503999"/>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КВАДРАТ</a:t>
            </a:r>
          </a:p>
        </p:txBody>
      </p:sp>
      <p:sp>
        <p:nvSpPr>
          <p:cNvPr id="15" name="Полилиния 14"/>
          <p:cNvSpPr/>
          <p:nvPr/>
        </p:nvSpPr>
        <p:spPr>
          <a:xfrm>
            <a:off x="1440000" y="5400000"/>
            <a:ext cx="3311999" cy="576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FF">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16" name="Полилиния 15"/>
          <p:cNvSpPr/>
          <p:nvPr/>
        </p:nvSpPr>
        <p:spPr>
          <a:xfrm>
            <a:off x="1007999" y="3024000"/>
            <a:ext cx="2951999" cy="43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FF">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17" name="Полилиния 16"/>
          <p:cNvSpPr/>
          <p:nvPr/>
        </p:nvSpPr>
        <p:spPr>
          <a:xfrm>
            <a:off x="1007999" y="3960000"/>
            <a:ext cx="2951999" cy="577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FF">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18" name="TextBox 17"/>
          <p:cNvSpPr txBox="1"/>
          <p:nvPr/>
        </p:nvSpPr>
        <p:spPr>
          <a:xfrm>
            <a:off x="1655999" y="4896000"/>
            <a:ext cx="281736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1" i="0" u="none" strike="noStrike" baseline="0">
                <a:ln>
                  <a:noFill/>
                </a:ln>
                <a:solidFill>
                  <a:srgbClr val="FF0000"/>
                </a:solidFill>
                <a:latin typeface="Calibri" pitchFamily="34"/>
                <a:ea typeface="Microsoft YaHei" pitchFamily="2"/>
                <a:cs typeface="Mangal" pitchFamily="2"/>
              </a:rPr>
              <a:t>ПРАВИЛЬНЫЙ ОТВЕТ:</a:t>
            </a:r>
          </a:p>
        </p:txBody>
      </p:sp>
      <p:sp>
        <p:nvSpPr>
          <p:cNvPr id="19" name="TextBox 18"/>
          <p:cNvSpPr txBox="1"/>
          <p:nvPr/>
        </p:nvSpPr>
        <p:spPr>
          <a:xfrm>
            <a:off x="1296000" y="3449520"/>
            <a:ext cx="235080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ПРЯМОУГОЛЬНИК</a:t>
            </a:r>
          </a:p>
        </p:txBody>
      </p:sp>
      <p:sp>
        <p:nvSpPr>
          <p:cNvPr id="20" name="Прямоугольник 19"/>
          <p:cNvSpPr/>
          <p:nvPr/>
        </p:nvSpPr>
        <p:spPr>
          <a:xfrm>
            <a:off x="1007999" y="3449520"/>
            <a:ext cx="2951999" cy="510480"/>
          </a:xfrm>
          <a:prstGeom prst="rect">
            <a:avLst/>
          </a:prstGeom>
          <a:solidFill>
            <a:srgbClr val="0000FF">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seq concurrent="1" nextAc="seek">
              <p:cTn id="3" dur="indefinite" nodeType="interactiveSeq">
                <p:childTnLst>
                  <p:par>
                    <p:cTn id="4" fill="hold">
                      <p:stCondLst>
                        <p:cond evt="onBegin" delay="0">
                          <p:tn val="3"/>
                        </p:cond>
                      </p:stCondLst>
                      <p:childTnLst>
                        <p:par>
                          <p:cTn id="5" fill="hold">
                            <p:stCondLst>
                              <p:cond delay="0"/>
                            </p:stCondLst>
                            <p:childTnLst>
                              <p:par>
                                <p:cTn id="6" presetClass="path" accel="500" decel="500" fill="hold" nodeType="clickEffect">
                                  <p:stCondLst>
                                    <p:cond delay="0"/>
                                  </p:stCondLst>
                                  <p:childTnLst>
                                    <p:animMotion origin="layout" path="m0.0621259842519685 0.00965879265091864c0.0121259842519685 0.0205774278215223 0.00661417322834645 0.0460367454068242 0.00673228346456693 0.0694488188976378 0.000139824664947524 0.0277163558073761-0.00877952755905512 0.0545931758530184-0.00673228346456693 0.0828871391076116 0.00172034336545601 0.0237760275379688 0.00169291338582677 0.0476115485564305 0.00334645669291338 0.0716535433070866 0.00155980080968464 0.0226790085979544 0.00440944881889764 0.0448293963254593 0.00673228346456693 0.067244094488189l0.00334645669291338 0.0246194225721785 0.00503937007874016 0.0134383202099738">
                                      <p:cBhvr>
                                        <p:cTn id="7" dur="1000" fill="hold"/>
                                        <p:tgtEl>
                                          <p:spTgt spid="11"/>
                                        </p:tgtEl>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dur="indefinite" nodeType="interactiveSeq">
                <p:childTnLst>
                  <p:par>
                    <p:cTn id="9" fill="hold">
                      <p:stCondLst>
                        <p:cond evt="onBegin" delay="0">
                          <p:tn val="8"/>
                        </p:cond>
                      </p:stCondLst>
                      <p:childTnLst>
                        <p:par>
                          <p:cTn id="10" fill="hold">
                            <p:stCondLst>
                              <p:cond delay="0"/>
                            </p:stCondLst>
                            <p:childTnLst>
                              <p:par>
                                <p:cTn id="11" presetClass="emph" fill="hold" nodeType="clickEffect">
                                  <p:stCondLst>
                                    <p:cond delay="0"/>
                                  </p:stCondLst>
                                  <p:childTnLst>
                                    <p:anim calcmode="discrete" valueType="num">
                                      <p:cBhvr>
                                        <p:cTn id="12" dur="1000" fill="hold"/>
                                        <p:tgtEl>
                                          <p:spTgt spid="1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dur="indefinite" nodeType="interactiveSeq">
                <p:childTnLst>
                  <p:par>
                    <p:cTn id="14" fill="hold">
                      <p:stCondLst>
                        <p:cond evt="onBegin" delay="0">
                          <p:tn val="13"/>
                        </p:cond>
                      </p:stCondLst>
                      <p:childTnLst>
                        <p:par>
                          <p:cTn id="15" fill="hold">
                            <p:stCondLst>
                              <p:cond delay="0"/>
                            </p:stCondLst>
                            <p:childTnLst>
                              <p:par>
                                <p:cTn id="16" presetClass="emph" fill="hold" grpId="0" nodeType="clickEffect">
                                  <p:stCondLst>
                                    <p:cond delay="0"/>
                                  </p:stCondLst>
                                  <p:childTnLst>
                                    <p:anim calcmode="discrete" valueType="num">
                                      <p:cBhvr>
                                        <p:cTn id="17" dur="1000" fill="hold"/>
                                        <p:tgtEl>
                                          <p:spTgt spid="19">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ru-RU" sz="2800">
                <a:solidFill>
                  <a:srgbClr val="0000FF"/>
                </a:solidFill>
              </a:rPr>
              <a:t>ВОПРОС ДЛЯ ГРУППЫ 2</a:t>
            </a:r>
          </a:p>
        </p:txBody>
      </p:sp>
      <p:sp>
        <p:nvSpPr>
          <p:cNvPr id="3" name="TextBox 2"/>
          <p:cNvSpPr txBox="1"/>
          <p:nvPr/>
        </p:nvSpPr>
        <p:spPr>
          <a:xfrm>
            <a:off x="216000" y="1080000"/>
            <a:ext cx="8496000" cy="486720"/>
          </a:xfrm>
          <a:prstGeom prst="rect">
            <a:avLst/>
          </a:prstGeom>
          <a:noFill/>
          <a:ln>
            <a:noFill/>
          </a:ln>
        </p:spPr>
        <p:txBody>
          <a:bodyPr vert="horz" wrap="none" lIns="90000" tIns="45000" rIns="90000" bIns="45000"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600" b="0" i="0" u="none" strike="noStrike" baseline="0">
                <a:ln>
                  <a:noFill/>
                </a:ln>
                <a:solidFill>
                  <a:srgbClr val="000000"/>
                </a:solidFill>
                <a:latin typeface="Calibri" pitchFamily="34"/>
                <a:ea typeface="Microsoft YaHei" pitchFamily="2"/>
                <a:cs typeface="Mangal" pitchFamily="2"/>
              </a:rPr>
              <a:t>1)Какой вид четырехугольника представлен на картинке?</a:t>
            </a:r>
          </a:p>
        </p:txBody>
      </p:sp>
      <p:sp>
        <p:nvSpPr>
          <p:cNvPr id="4" name="Полилиния 3"/>
          <p:cNvSpPr/>
          <p:nvPr/>
        </p:nvSpPr>
        <p:spPr>
          <a:xfrm>
            <a:off x="503999" y="1512000"/>
            <a:ext cx="1440000" cy="1512000"/>
          </a:xfrm>
          <a:custGeom>
            <a:avLst/>
            <a:gdLst>
              <a:gd name="f0" fmla="val 10800000"/>
              <a:gd name="f1" fmla="val 5400000"/>
              <a:gd name="f2" fmla="val 180"/>
              <a:gd name="f3" fmla="val w"/>
              <a:gd name="f4" fmla="val h"/>
              <a:gd name="f5" fmla="val 0"/>
              <a:gd name="f6" fmla="val 21600"/>
              <a:gd name="f7" fmla="val 10800"/>
              <a:gd name="f8" fmla="+- 0 0 0"/>
              <a:gd name="f9" fmla="*/ f3 1 21600"/>
              <a:gd name="f10" fmla="*/ f4 1 21600"/>
              <a:gd name="f11" fmla="*/ f8 f0 1"/>
              <a:gd name="f12" fmla="*/ 5400 f9 1"/>
              <a:gd name="f13" fmla="*/ 16200 f9 1"/>
              <a:gd name="f14" fmla="*/ 16200 f10 1"/>
              <a:gd name="f15" fmla="*/ 5400 f10 1"/>
              <a:gd name="f16" fmla="*/ 10800 f9 1"/>
              <a:gd name="f17" fmla="*/ 0 f10 1"/>
              <a:gd name="f18" fmla="*/ f11 1 f2"/>
              <a:gd name="f19" fmla="*/ 0 f9 1"/>
              <a:gd name="f20" fmla="*/ 10800 f10 1"/>
              <a:gd name="f21" fmla="*/ 21600 f10 1"/>
              <a:gd name="f22" fmla="*/ 21600 f9 1"/>
              <a:gd name="f23" fmla="+- f18 0 f1"/>
            </a:gdLst>
            <a:ahLst/>
            <a:cxnLst>
              <a:cxn ang="3cd4">
                <a:pos x="hc" y="t"/>
              </a:cxn>
              <a:cxn ang="0">
                <a:pos x="r" y="vc"/>
              </a:cxn>
              <a:cxn ang="cd4">
                <a:pos x="hc" y="b"/>
              </a:cxn>
              <a:cxn ang="cd2">
                <a:pos x="l" y="vc"/>
              </a:cxn>
              <a:cxn ang="f23">
                <a:pos x="f16" y="f17"/>
              </a:cxn>
              <a:cxn ang="f23">
                <a:pos x="f19" y="f20"/>
              </a:cxn>
              <a:cxn ang="f23">
                <a:pos x="f16" y="f21"/>
              </a:cxn>
              <a:cxn ang="f23">
                <a:pos x="f22" y="f20"/>
              </a:cxn>
            </a:cxnLst>
            <a:rect l="f12" t="f15" r="f13" b="f14"/>
            <a:pathLst>
              <a:path w="21600" h="21600">
                <a:moveTo>
                  <a:pt x="f7" y="f5"/>
                </a:moveTo>
                <a:lnTo>
                  <a:pt x="f6" y="f7"/>
                </a:lnTo>
                <a:lnTo>
                  <a:pt x="f7" y="f6"/>
                </a:lnTo>
                <a:lnTo>
                  <a:pt x="f5" y="f7"/>
                </a:lnTo>
                <a:lnTo>
                  <a:pt x="f7" y="f5"/>
                </a:lnTo>
                <a:close/>
              </a:path>
            </a:pathLst>
          </a:custGeom>
          <a:solidFill>
            <a:srgbClr val="0000FF"/>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5" name="TextBox 4"/>
          <p:cNvSpPr txBox="1"/>
          <p:nvPr/>
        </p:nvSpPr>
        <p:spPr>
          <a:xfrm>
            <a:off x="936000" y="3384000"/>
            <a:ext cx="503999"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А)</a:t>
            </a:r>
          </a:p>
        </p:txBody>
      </p:sp>
      <p:sp>
        <p:nvSpPr>
          <p:cNvPr id="6" name="TextBox 5"/>
          <p:cNvSpPr txBox="1"/>
          <p:nvPr/>
        </p:nvSpPr>
        <p:spPr>
          <a:xfrm>
            <a:off x="1440000" y="3456000"/>
            <a:ext cx="259200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ПАРАЛЛЕЛОГРАММ</a:t>
            </a:r>
          </a:p>
        </p:txBody>
      </p:sp>
      <p:sp>
        <p:nvSpPr>
          <p:cNvPr id="7" name="TextBox 6"/>
          <p:cNvSpPr txBox="1"/>
          <p:nvPr/>
        </p:nvSpPr>
        <p:spPr>
          <a:xfrm>
            <a:off x="936000" y="3966479"/>
            <a:ext cx="432000" cy="497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Б)</a:t>
            </a:r>
          </a:p>
        </p:txBody>
      </p:sp>
      <p:sp>
        <p:nvSpPr>
          <p:cNvPr id="8" name="TextBox 7"/>
          <p:cNvSpPr txBox="1"/>
          <p:nvPr/>
        </p:nvSpPr>
        <p:spPr>
          <a:xfrm>
            <a:off x="1468800" y="3966479"/>
            <a:ext cx="126720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КВАДРАТ</a:t>
            </a:r>
          </a:p>
        </p:txBody>
      </p:sp>
      <p:sp>
        <p:nvSpPr>
          <p:cNvPr id="9" name="TextBox 8"/>
          <p:cNvSpPr txBox="1"/>
          <p:nvPr/>
        </p:nvSpPr>
        <p:spPr>
          <a:xfrm>
            <a:off x="966240" y="4464000"/>
            <a:ext cx="41688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В)</a:t>
            </a:r>
          </a:p>
        </p:txBody>
      </p:sp>
      <p:sp>
        <p:nvSpPr>
          <p:cNvPr id="10" name="TextBox 9"/>
          <p:cNvSpPr txBox="1"/>
          <p:nvPr/>
        </p:nvSpPr>
        <p:spPr>
          <a:xfrm>
            <a:off x="1440000" y="4470480"/>
            <a:ext cx="897119" cy="497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РОМБ</a:t>
            </a:r>
          </a:p>
        </p:txBody>
      </p:sp>
      <p:sp>
        <p:nvSpPr>
          <p:cNvPr id="11" name="Полилиния 10"/>
          <p:cNvSpPr/>
          <p:nvPr/>
        </p:nvSpPr>
        <p:spPr>
          <a:xfrm>
            <a:off x="1224000" y="5544000"/>
            <a:ext cx="3168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FF">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12" name="TextBox 11"/>
          <p:cNvSpPr txBox="1"/>
          <p:nvPr/>
        </p:nvSpPr>
        <p:spPr>
          <a:xfrm>
            <a:off x="1440000" y="4974480"/>
            <a:ext cx="338400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FF0000"/>
                </a:solidFill>
                <a:latin typeface="Calibri" pitchFamily="34"/>
                <a:ea typeface="Microsoft YaHei" pitchFamily="2"/>
                <a:cs typeface="Mangal" pitchFamily="2"/>
              </a:rPr>
              <a:t>ПРАВИЛЬНЫЙ ОТВЕТ:</a:t>
            </a:r>
          </a:p>
        </p:txBody>
      </p:sp>
      <p:sp>
        <p:nvSpPr>
          <p:cNvPr id="13" name="Полилиния 12"/>
          <p:cNvSpPr/>
          <p:nvPr/>
        </p:nvSpPr>
        <p:spPr>
          <a:xfrm>
            <a:off x="936000" y="3384000"/>
            <a:ext cx="3240000" cy="503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FF">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14" name="Полилиния 13"/>
          <p:cNvSpPr/>
          <p:nvPr/>
        </p:nvSpPr>
        <p:spPr>
          <a:xfrm>
            <a:off x="936000" y="3888000"/>
            <a:ext cx="3240000" cy="576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FF">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15" name="Полилиния 14"/>
          <p:cNvSpPr/>
          <p:nvPr/>
        </p:nvSpPr>
        <p:spPr>
          <a:xfrm>
            <a:off x="936000" y="4464000"/>
            <a:ext cx="3240000" cy="576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00FF">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seq concurrent="1" nextAc="seek">
              <p:cTn id="3" dur="indefinite" nodeType="interactiveSeq">
                <p:childTnLst>
                  <p:par>
                    <p:cTn id="4" fill="hold">
                      <p:stCondLst>
                        <p:cond evt="onBegin" delay="0">
                          <p:tn val="3"/>
                        </p:cond>
                      </p:stCondLst>
                      <p:childTnLst>
                        <p:par>
                          <p:cTn id="5" fill="hold">
                            <p:stCondLst>
                              <p:cond delay="0"/>
                            </p:stCondLst>
                            <p:childTnLst>
                              <p:par>
                                <p:cTn id="6" presetClass="emph" fill="hold" nodeType="clickEffect">
                                  <p:stCondLst>
                                    <p:cond delay="0"/>
                                  </p:stCondLst>
                                  <p:childTnLst>
                                    <p:anim calcmode="discrete" valueType="num">
                                      <p:cBhvr>
                                        <p:cTn id="7" dur="1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dur="indefinite" nodeType="interactiveSeq">
                <p:childTnLst>
                  <p:par>
                    <p:cTn id="9" fill="hold">
                      <p:stCondLst>
                        <p:cond evt="onBegin" delay="0">
                          <p:tn val="8"/>
                        </p:cond>
                      </p:stCondLst>
                      <p:childTnLst>
                        <p:par>
                          <p:cTn id="10" fill="hold">
                            <p:stCondLst>
                              <p:cond delay="0"/>
                            </p:stCondLst>
                            <p:childTnLst>
                              <p:par>
                                <p:cTn id="11" presetClass="emph" fill="hold" nodeType="clickEffect">
                                  <p:stCondLst>
                                    <p:cond delay="0"/>
                                  </p:stCondLst>
                                  <p:childTnLst>
                                    <p:anim calcmode="discrete" valueType="num">
                                      <p:cBhvr>
                                        <p:cTn id="12"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dur="indefinite" nodeType="interactiveSeq">
                <p:childTnLst>
                  <p:par>
                    <p:cTn id="14" fill="hold">
                      <p:stCondLst>
                        <p:cond evt="onBegin" delay="0">
                          <p:tn val="13"/>
                        </p:cond>
                      </p:stCondLst>
                      <p:childTnLst>
                        <p:par>
                          <p:cTn id="15" fill="hold">
                            <p:stCondLst>
                              <p:cond delay="0"/>
                            </p:stCondLst>
                            <p:childTnLst>
                              <p:par>
                                <p:cTn id="16" presetClass="path" accel="500" decel="500" fill="hold" nodeType="clickEffect">
                                  <p:stCondLst>
                                    <p:cond delay="0"/>
                                  </p:stCondLst>
                                  <p:childTnLst>
                                    <p:animMotion origin="layout" path="m0.0353937007874016 0.0062992125984252c0.0250393700787402 0.0129133858267717 0.0172047244094488 0.0451443569553806 0.0151181102362205 0.0694488188976378-0.00249651466975045 0.0290789004300491 0.0153543307086614 0.0433595800524934 0.0151574803149606 0.0694488188976378l0.00503937007874016 0.00892388451443571">
                                      <p:cBhvr>
                                        <p:cTn id="17" dur="1000" fill="hold"/>
                                        <p:tgtEl>
                                          <p:spTgt spid="10"/>
                                        </p:tgtEl>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ru-RU" sz="2800">
                <a:solidFill>
                  <a:srgbClr val="0000FF"/>
                </a:solidFill>
              </a:rPr>
              <a:t>ВОПРОС ДЛЯ ГРУППЫ 1</a:t>
            </a:r>
          </a:p>
        </p:txBody>
      </p:sp>
      <p:sp>
        <p:nvSpPr>
          <p:cNvPr id="3" name="TextBox 2"/>
          <p:cNvSpPr txBox="1"/>
          <p:nvPr/>
        </p:nvSpPr>
        <p:spPr>
          <a:xfrm>
            <a:off x="921600" y="1582199"/>
            <a:ext cx="5482799"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2) У какой из этих фигур все стороны равны?</a:t>
            </a:r>
          </a:p>
        </p:txBody>
      </p:sp>
      <p:sp>
        <p:nvSpPr>
          <p:cNvPr id="4" name="Полилиния 3"/>
          <p:cNvSpPr/>
          <p:nvPr/>
        </p:nvSpPr>
        <p:spPr>
          <a:xfrm>
            <a:off x="1152000" y="2088000"/>
            <a:ext cx="1152000" cy="1224000"/>
          </a:xfrm>
          <a:custGeom>
            <a:avLst/>
            <a:gdLst>
              <a:gd name="f0" fmla="val 10800000"/>
              <a:gd name="f1" fmla="val 5400000"/>
              <a:gd name="f2" fmla="val 180"/>
              <a:gd name="f3" fmla="val w"/>
              <a:gd name="f4" fmla="val h"/>
              <a:gd name="f5" fmla="val 0"/>
              <a:gd name="f6" fmla="val 21600"/>
              <a:gd name="f7" fmla="val 10800"/>
              <a:gd name="f8" fmla="+- 0 0 0"/>
              <a:gd name="f9" fmla="*/ f3 1 21600"/>
              <a:gd name="f10" fmla="*/ f4 1 21600"/>
              <a:gd name="f11" fmla="*/ f8 f0 1"/>
              <a:gd name="f12" fmla="*/ 5400 f9 1"/>
              <a:gd name="f13" fmla="*/ 16200 f9 1"/>
              <a:gd name="f14" fmla="*/ 16200 f10 1"/>
              <a:gd name="f15" fmla="*/ 5400 f10 1"/>
              <a:gd name="f16" fmla="*/ 10800 f9 1"/>
              <a:gd name="f17" fmla="*/ 0 f10 1"/>
              <a:gd name="f18" fmla="*/ f11 1 f2"/>
              <a:gd name="f19" fmla="*/ 0 f9 1"/>
              <a:gd name="f20" fmla="*/ 10800 f10 1"/>
              <a:gd name="f21" fmla="*/ 21600 f10 1"/>
              <a:gd name="f22" fmla="*/ 21600 f9 1"/>
              <a:gd name="f23" fmla="+- f18 0 f1"/>
            </a:gdLst>
            <a:ahLst/>
            <a:cxnLst>
              <a:cxn ang="3cd4">
                <a:pos x="hc" y="t"/>
              </a:cxn>
              <a:cxn ang="0">
                <a:pos x="r" y="vc"/>
              </a:cxn>
              <a:cxn ang="cd4">
                <a:pos x="hc" y="b"/>
              </a:cxn>
              <a:cxn ang="cd2">
                <a:pos x="l" y="vc"/>
              </a:cxn>
              <a:cxn ang="f23">
                <a:pos x="f16" y="f17"/>
              </a:cxn>
              <a:cxn ang="f23">
                <a:pos x="f19" y="f20"/>
              </a:cxn>
              <a:cxn ang="f23">
                <a:pos x="f16" y="f21"/>
              </a:cxn>
              <a:cxn ang="f23">
                <a:pos x="f22" y="f20"/>
              </a:cxn>
            </a:cxnLst>
            <a:rect l="f12" t="f15" r="f13" b="f14"/>
            <a:pathLst>
              <a:path w="21600" h="21600">
                <a:moveTo>
                  <a:pt x="f7" y="f5"/>
                </a:moveTo>
                <a:lnTo>
                  <a:pt x="f6" y="f7"/>
                </a:lnTo>
                <a:lnTo>
                  <a:pt x="f7" y="f6"/>
                </a:lnTo>
                <a:lnTo>
                  <a:pt x="f5" y="f7"/>
                </a:lnTo>
                <a:lnTo>
                  <a:pt x="f7" y="f5"/>
                </a:lnTo>
                <a:close/>
              </a:path>
            </a:pathLst>
          </a:custGeom>
          <a:solidFill>
            <a:srgbClr val="FFFF00"/>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5" name="Полилиния 4"/>
          <p:cNvSpPr/>
          <p:nvPr/>
        </p:nvSpPr>
        <p:spPr>
          <a:xfrm>
            <a:off x="3096000" y="2232000"/>
            <a:ext cx="1655999" cy="792000"/>
          </a:xfrm>
          <a:custGeom>
            <a:avLst>
              <a:gd name="f0" fmla="val 5400"/>
            </a:avLst>
            <a:gdLst>
              <a:gd name="f1" fmla="val 10800000"/>
              <a:gd name="f2" fmla="val 5400000"/>
              <a:gd name="f3" fmla="val 180"/>
              <a:gd name="f4" fmla="val w"/>
              <a:gd name="f5" fmla="val h"/>
              <a:gd name="f6" fmla="val 0"/>
              <a:gd name="f7" fmla="val 21600"/>
              <a:gd name="f8" fmla="val 10800"/>
              <a:gd name="f9" fmla="val -2147483647"/>
              <a:gd name="f10" fmla="val 2147483647"/>
              <a:gd name="f11" fmla="+- 0 0 0"/>
              <a:gd name="f12" fmla="*/ f4 1 21600"/>
              <a:gd name="f13" fmla="*/ f5 1 21600"/>
              <a:gd name="f14" fmla="pin 0 f0 10800"/>
              <a:gd name="f15" fmla="*/ f11 f1 1"/>
              <a:gd name="f16" fmla="+- 21600 0 f14"/>
              <a:gd name="f17" fmla="val f14"/>
              <a:gd name="f18" fmla="*/ f14 10 1"/>
              <a:gd name="f19" fmla="*/ f14 1 2"/>
              <a:gd name="f20" fmla="*/ f14 f12 1"/>
              <a:gd name="f21" fmla="*/ f7 f13 1"/>
              <a:gd name="f22" fmla="*/ 10800 f13 1"/>
              <a:gd name="f23" fmla="*/ f15 1 f3"/>
              <a:gd name="f24" fmla="*/ 10800 f12 1"/>
              <a:gd name="f25" fmla="*/ 21600 f13 1"/>
              <a:gd name="f26" fmla="*/ 0 f13 1"/>
              <a:gd name="f27" fmla="*/ f18 1 18"/>
              <a:gd name="f28" fmla="+- 21600 0 f19"/>
              <a:gd name="f29" fmla="+- f23 0 f2"/>
              <a:gd name="f30" fmla="*/ f19 f12 1"/>
              <a:gd name="f31" fmla="+- f27 1750 0"/>
              <a:gd name="f32" fmla="*/ f28 f12 1"/>
              <a:gd name="f33" fmla="+- 21600 0 f31"/>
              <a:gd name="f34" fmla="*/ f31 f12 1"/>
              <a:gd name="f35" fmla="*/ f31 f13 1"/>
              <a:gd name="f36" fmla="*/ f33 f12 1"/>
              <a:gd name="f37" fmla="*/ f33 f13 1"/>
            </a:gdLst>
            <a:ahLst>
              <a:ahXY gdRefX="f0" minX="f6" maxX="f8" gdRefY="" minY="0" maxY="0">
                <a:pos x="f20" y="f21"/>
              </a:ahXY>
            </a:ahLst>
            <a:cxnLst>
              <a:cxn ang="3cd4">
                <a:pos x="hc" y="t"/>
              </a:cxn>
              <a:cxn ang="0">
                <a:pos x="r" y="vc"/>
              </a:cxn>
              <a:cxn ang="cd4">
                <a:pos x="hc" y="b"/>
              </a:cxn>
              <a:cxn ang="cd2">
                <a:pos x="l" y="vc"/>
              </a:cxn>
              <a:cxn ang="f29">
                <a:pos x="f32" y="f22"/>
              </a:cxn>
              <a:cxn ang="f29">
                <a:pos x="f24" y="f25"/>
              </a:cxn>
              <a:cxn ang="f29">
                <a:pos x="f30" y="f22"/>
              </a:cxn>
              <a:cxn ang="f29">
                <a:pos x="f24" y="f26"/>
              </a:cxn>
            </a:cxnLst>
            <a:rect l="f34" t="f35" r="f36" b="f37"/>
            <a:pathLst>
              <a:path w="21600" h="21600">
                <a:moveTo>
                  <a:pt x="f6" y="f6"/>
                </a:moveTo>
                <a:lnTo>
                  <a:pt x="f7" y="f6"/>
                </a:lnTo>
                <a:lnTo>
                  <a:pt x="f16" y="f7"/>
                </a:lnTo>
                <a:lnTo>
                  <a:pt x="f17" y="f7"/>
                </a:lnTo>
                <a:close/>
              </a:path>
            </a:pathLst>
          </a:custGeom>
          <a:solidFill>
            <a:srgbClr val="0000FF"/>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6" name="Полилиния 5"/>
          <p:cNvSpPr/>
          <p:nvPr/>
        </p:nvSpPr>
        <p:spPr>
          <a:xfrm>
            <a:off x="5544000" y="2304000"/>
            <a:ext cx="2088000" cy="64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FF00"/>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7" name="TextBox 6"/>
          <p:cNvSpPr txBox="1"/>
          <p:nvPr/>
        </p:nvSpPr>
        <p:spPr>
          <a:xfrm>
            <a:off x="720000" y="2808000"/>
            <a:ext cx="313200" cy="364679"/>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1800" b="0" i="0" u="none" strike="noStrike" baseline="0">
                <a:ln>
                  <a:noFill/>
                </a:ln>
                <a:solidFill>
                  <a:srgbClr val="000000"/>
                </a:solidFill>
                <a:latin typeface="Calibri" pitchFamily="34"/>
                <a:ea typeface="Microsoft YaHei" pitchFamily="2"/>
                <a:cs typeface="Mangal" pitchFamily="2"/>
              </a:rPr>
              <a:t>А</a:t>
            </a:r>
          </a:p>
        </p:txBody>
      </p:sp>
      <p:sp>
        <p:nvSpPr>
          <p:cNvPr id="8" name="TextBox 7"/>
          <p:cNvSpPr txBox="1"/>
          <p:nvPr/>
        </p:nvSpPr>
        <p:spPr>
          <a:xfrm>
            <a:off x="2736000" y="2951999"/>
            <a:ext cx="304200" cy="364679"/>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1800" b="0" i="0" u="none" strike="noStrike" baseline="0">
                <a:ln>
                  <a:noFill/>
                </a:ln>
                <a:solidFill>
                  <a:srgbClr val="000000"/>
                </a:solidFill>
                <a:latin typeface="Calibri" pitchFamily="34"/>
                <a:ea typeface="Microsoft YaHei" pitchFamily="2"/>
                <a:cs typeface="Mangal" pitchFamily="2"/>
              </a:rPr>
              <a:t>Б</a:t>
            </a:r>
          </a:p>
        </p:txBody>
      </p:sp>
      <p:sp>
        <p:nvSpPr>
          <p:cNvPr id="9" name="TextBox 8"/>
          <p:cNvSpPr txBox="1"/>
          <p:nvPr/>
        </p:nvSpPr>
        <p:spPr>
          <a:xfrm>
            <a:off x="5112000" y="3024000"/>
            <a:ext cx="305640" cy="364679"/>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1800" b="0" i="0" u="none" strike="noStrike" baseline="0">
                <a:ln>
                  <a:noFill/>
                </a:ln>
                <a:solidFill>
                  <a:srgbClr val="000000"/>
                </a:solidFill>
                <a:latin typeface="Calibri" pitchFamily="34"/>
                <a:ea typeface="Microsoft YaHei" pitchFamily="2"/>
                <a:cs typeface="Mangal" pitchFamily="2"/>
              </a:rPr>
              <a:t>В</a:t>
            </a:r>
          </a:p>
        </p:txBody>
      </p:sp>
      <p:sp>
        <p:nvSpPr>
          <p:cNvPr id="10" name="TextBox 9"/>
          <p:cNvSpPr txBox="1"/>
          <p:nvPr/>
        </p:nvSpPr>
        <p:spPr>
          <a:xfrm>
            <a:off x="1007999" y="4104000"/>
            <a:ext cx="42624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А)</a:t>
            </a:r>
          </a:p>
        </p:txBody>
      </p:sp>
      <p:sp>
        <p:nvSpPr>
          <p:cNvPr id="11" name="TextBox 10"/>
          <p:cNvSpPr txBox="1"/>
          <p:nvPr/>
        </p:nvSpPr>
        <p:spPr>
          <a:xfrm>
            <a:off x="1434240" y="4104000"/>
            <a:ext cx="135252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ФИГУРА А</a:t>
            </a:r>
          </a:p>
        </p:txBody>
      </p:sp>
      <p:sp>
        <p:nvSpPr>
          <p:cNvPr id="12" name="TextBox 11"/>
          <p:cNvSpPr txBox="1"/>
          <p:nvPr/>
        </p:nvSpPr>
        <p:spPr>
          <a:xfrm>
            <a:off x="1007999" y="4531320"/>
            <a:ext cx="414000" cy="65268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Б)</a:t>
            </a:r>
          </a:p>
        </p:txBody>
      </p:sp>
      <p:sp>
        <p:nvSpPr>
          <p:cNvPr id="13" name="TextBox 12"/>
          <p:cNvSpPr txBox="1"/>
          <p:nvPr/>
        </p:nvSpPr>
        <p:spPr>
          <a:xfrm>
            <a:off x="1005119" y="4974480"/>
            <a:ext cx="416880" cy="569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В)</a:t>
            </a:r>
          </a:p>
        </p:txBody>
      </p:sp>
      <p:sp>
        <p:nvSpPr>
          <p:cNvPr id="14" name="Полилиния 13"/>
          <p:cNvSpPr/>
          <p:nvPr/>
        </p:nvSpPr>
        <p:spPr>
          <a:xfrm>
            <a:off x="1584000" y="5832000"/>
            <a:ext cx="3528000" cy="576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FF00">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15" name="TextBox 14"/>
          <p:cNvSpPr txBox="1"/>
          <p:nvPr/>
        </p:nvSpPr>
        <p:spPr>
          <a:xfrm>
            <a:off x="2015999" y="5400000"/>
            <a:ext cx="281736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1" i="0" u="none" strike="noStrike" baseline="0">
                <a:ln>
                  <a:noFill/>
                </a:ln>
                <a:solidFill>
                  <a:srgbClr val="FF0000"/>
                </a:solidFill>
                <a:latin typeface="Calibri" pitchFamily="34"/>
                <a:ea typeface="Microsoft YaHei" pitchFamily="2"/>
                <a:cs typeface="Mangal" pitchFamily="2"/>
              </a:rPr>
              <a:t>ПРАВИЛЬНЫЙ ОТВЕТ:</a:t>
            </a:r>
          </a:p>
        </p:txBody>
      </p:sp>
      <p:sp>
        <p:nvSpPr>
          <p:cNvPr id="16" name="Полилиния 15"/>
          <p:cNvSpPr/>
          <p:nvPr/>
        </p:nvSpPr>
        <p:spPr>
          <a:xfrm>
            <a:off x="1007999" y="4104000"/>
            <a:ext cx="1778760" cy="425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FF00">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17" name="TextBox 16"/>
          <p:cNvSpPr txBox="1"/>
          <p:nvPr/>
        </p:nvSpPr>
        <p:spPr>
          <a:xfrm>
            <a:off x="1422000" y="4548960"/>
            <a:ext cx="134064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ФИГУРА Б</a:t>
            </a:r>
          </a:p>
        </p:txBody>
      </p:sp>
      <p:sp>
        <p:nvSpPr>
          <p:cNvPr id="18" name="Прямоугольник 17"/>
          <p:cNvSpPr/>
          <p:nvPr/>
        </p:nvSpPr>
        <p:spPr>
          <a:xfrm>
            <a:off x="1007999" y="4529520"/>
            <a:ext cx="1800000" cy="438480"/>
          </a:xfrm>
          <a:prstGeom prst="rect">
            <a:avLst/>
          </a:prstGeom>
          <a:solidFill>
            <a:srgbClr val="0000FF">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19" name="TextBox 18"/>
          <p:cNvSpPr txBox="1"/>
          <p:nvPr/>
        </p:nvSpPr>
        <p:spPr>
          <a:xfrm>
            <a:off x="1422000" y="5040000"/>
            <a:ext cx="134352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ФИГУРА В</a:t>
            </a:r>
          </a:p>
        </p:txBody>
      </p:sp>
      <p:sp>
        <p:nvSpPr>
          <p:cNvPr id="20" name="Прямоугольник 19"/>
          <p:cNvSpPr/>
          <p:nvPr/>
        </p:nvSpPr>
        <p:spPr>
          <a:xfrm>
            <a:off x="1005119" y="4968000"/>
            <a:ext cx="1802880" cy="432000"/>
          </a:xfrm>
          <a:prstGeom prst="rect">
            <a:avLst/>
          </a:prstGeom>
          <a:solidFill>
            <a:srgbClr val="0000FF">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seq concurrent="1" nextAc="seek">
              <p:cTn id="3" dur="indefinite" nodeType="interactiveSeq">
                <p:childTnLst>
                  <p:par>
                    <p:cTn id="4" fill="hold">
                      <p:stCondLst>
                        <p:cond evt="onBegin" delay="0">
                          <p:tn val="3"/>
                        </p:cond>
                      </p:stCondLst>
                      <p:childTnLst>
                        <p:par>
                          <p:cTn id="5" fill="hold">
                            <p:stCondLst>
                              <p:cond delay="0"/>
                            </p:stCondLst>
                            <p:childTnLst>
                              <p:par>
                                <p:cTn id="6" presetClass="path" accel="500" decel="500" fill="hold" nodeType="clickEffect">
                                  <p:stCondLst>
                                    <p:cond delay="0"/>
                                  </p:stCondLst>
                                  <p:childTnLst>
                                    <p:animMotion origin="layout" path="m-0.00732283464566929 0.0112335958005249c0.0183464566929134 0.0159580052493438 0.0319685039370079 0.0404724409448819 0.0386220472440945 0.0694488188976378 0.00673743525643791 0.0293417298741912 0.0169291338582677 0.0569028871391076 0.0201968503937008 0.0873490813648294 0.00272664644135857 0.025404898570088 0.0081496062992126 0.0470341207349081 0.00838582677165355 0.0717060367454068l0.00503937007874016 0.0156430446194226">
                                      <p:cBhvr>
                                        <p:cTn id="7" dur="1000" fill="hold"/>
                                        <p:tgtEl>
                                          <p:spTgt spid="11"/>
                                        </p:tgtEl>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dur="indefinite" nodeType="interactiveSeq">
                <p:childTnLst>
                  <p:par>
                    <p:cTn id="9" fill="hold">
                      <p:stCondLst>
                        <p:cond evt="onBegin" delay="0">
                          <p:tn val="8"/>
                        </p:cond>
                      </p:stCondLst>
                      <p:childTnLst>
                        <p:par>
                          <p:cTn id="10" fill="hold">
                            <p:stCondLst>
                              <p:cond delay="0"/>
                            </p:stCondLst>
                            <p:childTnLst>
                              <p:par>
                                <p:cTn id="11" presetClass="emph" fill="hold" grpId="0" nodeType="clickEffect">
                                  <p:stCondLst>
                                    <p:cond delay="0"/>
                                  </p:stCondLst>
                                  <p:childTnLst>
                                    <p:anim calcmode="discrete" valueType="num">
                                      <p:cBhvr>
                                        <p:cTn id="12" dur="1000" fill="hold"/>
                                        <p:tgtEl>
                                          <p:spTgt spid="17">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dur="indefinite" nodeType="interactiveSeq">
                <p:childTnLst>
                  <p:par>
                    <p:cTn id="14" fill="hold">
                      <p:stCondLst>
                        <p:cond evt="onBegin" delay="0">
                          <p:tn val="13"/>
                        </p:cond>
                      </p:stCondLst>
                      <p:childTnLst>
                        <p:par>
                          <p:cTn id="15" fill="hold">
                            <p:stCondLst>
                              <p:cond delay="0"/>
                            </p:stCondLst>
                            <p:childTnLst>
                              <p:par>
                                <p:cTn id="16" presetClass="emph" fill="hold" grpId="1" nodeType="clickEffect">
                                  <p:stCondLst>
                                    <p:cond delay="0"/>
                                  </p:stCondLst>
                                  <p:childTnLst>
                                    <p:anim calcmode="discrete" valueType="num">
                                      <p:cBhvr>
                                        <p:cTn id="17" dur="1000" fill="hold"/>
                                        <p:tgtEl>
                                          <p:spTgt spid="19">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9"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457200" y="274320"/>
            <a:ext cx="8229600" cy="949680"/>
          </a:xfrm>
        </p:spPr>
        <p:txBody>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ru-RU" sz="2800">
                <a:solidFill>
                  <a:srgbClr val="0000FF"/>
                </a:solidFill>
              </a:rPr>
              <a:t>ВОПРОС ДЛЯ ГРУППЫ 2</a:t>
            </a:r>
          </a:p>
        </p:txBody>
      </p:sp>
      <p:sp>
        <p:nvSpPr>
          <p:cNvPr id="3" name="TextBox 2"/>
          <p:cNvSpPr txBox="1"/>
          <p:nvPr/>
        </p:nvSpPr>
        <p:spPr>
          <a:xfrm>
            <a:off x="1013759" y="1244159"/>
            <a:ext cx="671868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2)У какой из этих фигур  диагонали перпендикулярны?</a:t>
            </a:r>
          </a:p>
        </p:txBody>
      </p:sp>
      <p:sp>
        <p:nvSpPr>
          <p:cNvPr id="4" name="Полилиния 3"/>
          <p:cNvSpPr/>
          <p:nvPr/>
        </p:nvSpPr>
        <p:spPr>
          <a:xfrm>
            <a:off x="3744000" y="1944000"/>
            <a:ext cx="1224000" cy="1152000"/>
          </a:xfrm>
          <a:custGeom>
            <a:avLst/>
            <a:gdLst>
              <a:gd name="f0" fmla="val 10800000"/>
              <a:gd name="f1" fmla="val 5400000"/>
              <a:gd name="f2" fmla="val 180"/>
              <a:gd name="f3" fmla="val w"/>
              <a:gd name="f4" fmla="val h"/>
              <a:gd name="f5" fmla="val 0"/>
              <a:gd name="f6" fmla="val 21600"/>
              <a:gd name="f7" fmla="val 10800"/>
              <a:gd name="f8" fmla="+- 0 0 0"/>
              <a:gd name="f9" fmla="*/ f3 1 21600"/>
              <a:gd name="f10" fmla="*/ f4 1 21600"/>
              <a:gd name="f11" fmla="*/ f8 f0 1"/>
              <a:gd name="f12" fmla="*/ 5400 f9 1"/>
              <a:gd name="f13" fmla="*/ 16200 f9 1"/>
              <a:gd name="f14" fmla="*/ 16200 f10 1"/>
              <a:gd name="f15" fmla="*/ 5400 f10 1"/>
              <a:gd name="f16" fmla="*/ 10800 f9 1"/>
              <a:gd name="f17" fmla="*/ 0 f10 1"/>
              <a:gd name="f18" fmla="*/ f11 1 f2"/>
              <a:gd name="f19" fmla="*/ 0 f9 1"/>
              <a:gd name="f20" fmla="*/ 10800 f10 1"/>
              <a:gd name="f21" fmla="*/ 21600 f10 1"/>
              <a:gd name="f22" fmla="*/ 21600 f9 1"/>
              <a:gd name="f23" fmla="+- f18 0 f1"/>
            </a:gdLst>
            <a:ahLst/>
            <a:cxnLst>
              <a:cxn ang="3cd4">
                <a:pos x="hc" y="t"/>
              </a:cxn>
              <a:cxn ang="0">
                <a:pos x="r" y="vc"/>
              </a:cxn>
              <a:cxn ang="cd4">
                <a:pos x="hc" y="b"/>
              </a:cxn>
              <a:cxn ang="cd2">
                <a:pos x="l" y="vc"/>
              </a:cxn>
              <a:cxn ang="f23">
                <a:pos x="f16" y="f17"/>
              </a:cxn>
              <a:cxn ang="f23">
                <a:pos x="f19" y="f20"/>
              </a:cxn>
              <a:cxn ang="f23">
                <a:pos x="f16" y="f21"/>
              </a:cxn>
              <a:cxn ang="f23">
                <a:pos x="f22" y="f20"/>
              </a:cxn>
            </a:cxnLst>
            <a:rect l="f12" t="f15" r="f13" b="f14"/>
            <a:pathLst>
              <a:path w="21600" h="21600">
                <a:moveTo>
                  <a:pt x="f7" y="f5"/>
                </a:moveTo>
                <a:lnTo>
                  <a:pt x="f6" y="f7"/>
                </a:lnTo>
                <a:lnTo>
                  <a:pt x="f7" y="f6"/>
                </a:lnTo>
                <a:lnTo>
                  <a:pt x="f5" y="f7"/>
                </a:lnTo>
                <a:lnTo>
                  <a:pt x="f7" y="f5"/>
                </a:lnTo>
                <a:close/>
              </a:path>
            </a:pathLst>
          </a:custGeom>
          <a:solidFill>
            <a:srgbClr val="0000FF"/>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5" name="Полилиния 4"/>
          <p:cNvSpPr/>
          <p:nvPr/>
        </p:nvSpPr>
        <p:spPr>
          <a:xfrm>
            <a:off x="1080000" y="2088000"/>
            <a:ext cx="2015999"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FFFF"/>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6" name="Полилиния 5"/>
          <p:cNvSpPr/>
          <p:nvPr/>
        </p:nvSpPr>
        <p:spPr>
          <a:xfrm>
            <a:off x="5760000" y="2088000"/>
            <a:ext cx="1944000" cy="792000"/>
          </a:xfrm>
          <a:custGeom>
            <a:avLst>
              <a:gd name="f0" fmla="val 5400"/>
            </a:avLst>
            <a:gdLst>
              <a:gd name="f1" fmla="val 10800000"/>
              <a:gd name="f2" fmla="val 5400000"/>
              <a:gd name="f3" fmla="val 180"/>
              <a:gd name="f4" fmla="val w"/>
              <a:gd name="f5" fmla="val h"/>
              <a:gd name="f6" fmla="val 0"/>
              <a:gd name="f7" fmla="val 21600"/>
              <a:gd name="f8" fmla="val 10800"/>
              <a:gd name="f9" fmla="val -2147483647"/>
              <a:gd name="f10" fmla="val 2147483647"/>
              <a:gd name="f11" fmla="+- 0 0 0"/>
              <a:gd name="f12" fmla="*/ f4 1 21600"/>
              <a:gd name="f13" fmla="*/ f5 1 21600"/>
              <a:gd name="f14" fmla="pin 0 f0 10800"/>
              <a:gd name="f15" fmla="*/ f11 f1 1"/>
              <a:gd name="f16" fmla="+- 21600 0 f14"/>
              <a:gd name="f17" fmla="val f14"/>
              <a:gd name="f18" fmla="*/ f14 10 1"/>
              <a:gd name="f19" fmla="*/ f14 1 2"/>
              <a:gd name="f20" fmla="*/ f14 f12 1"/>
              <a:gd name="f21" fmla="*/ f7 f13 1"/>
              <a:gd name="f22" fmla="*/ 10800 f13 1"/>
              <a:gd name="f23" fmla="*/ f15 1 f3"/>
              <a:gd name="f24" fmla="*/ 10800 f12 1"/>
              <a:gd name="f25" fmla="*/ 21600 f13 1"/>
              <a:gd name="f26" fmla="*/ 0 f13 1"/>
              <a:gd name="f27" fmla="*/ f18 1 18"/>
              <a:gd name="f28" fmla="+- 21600 0 f19"/>
              <a:gd name="f29" fmla="+- f23 0 f2"/>
              <a:gd name="f30" fmla="*/ f19 f12 1"/>
              <a:gd name="f31" fmla="+- f27 1750 0"/>
              <a:gd name="f32" fmla="*/ f28 f12 1"/>
              <a:gd name="f33" fmla="+- 21600 0 f31"/>
              <a:gd name="f34" fmla="*/ f31 f12 1"/>
              <a:gd name="f35" fmla="*/ f31 f13 1"/>
              <a:gd name="f36" fmla="*/ f33 f12 1"/>
              <a:gd name="f37" fmla="*/ f33 f13 1"/>
            </a:gdLst>
            <a:ahLst>
              <a:ahXY gdRefX="f0" minX="f6" maxX="f8" gdRefY="" minY="0" maxY="0">
                <a:pos x="f20" y="f21"/>
              </a:ahXY>
            </a:ahLst>
            <a:cxnLst>
              <a:cxn ang="3cd4">
                <a:pos x="hc" y="t"/>
              </a:cxn>
              <a:cxn ang="0">
                <a:pos x="r" y="vc"/>
              </a:cxn>
              <a:cxn ang="cd4">
                <a:pos x="hc" y="b"/>
              </a:cxn>
              <a:cxn ang="cd2">
                <a:pos x="l" y="vc"/>
              </a:cxn>
              <a:cxn ang="f29">
                <a:pos x="f32" y="f22"/>
              </a:cxn>
              <a:cxn ang="f29">
                <a:pos x="f24" y="f25"/>
              </a:cxn>
              <a:cxn ang="f29">
                <a:pos x="f30" y="f22"/>
              </a:cxn>
              <a:cxn ang="f29">
                <a:pos x="f24" y="f26"/>
              </a:cxn>
            </a:cxnLst>
            <a:rect l="f34" t="f35" r="f36" b="f37"/>
            <a:pathLst>
              <a:path w="21600" h="21600">
                <a:moveTo>
                  <a:pt x="f6" y="f6"/>
                </a:moveTo>
                <a:lnTo>
                  <a:pt x="f7" y="f6"/>
                </a:lnTo>
                <a:lnTo>
                  <a:pt x="f16" y="f7"/>
                </a:lnTo>
                <a:lnTo>
                  <a:pt x="f17" y="f7"/>
                </a:lnTo>
                <a:close/>
              </a:path>
            </a:pathLst>
          </a:custGeom>
          <a:solidFill>
            <a:srgbClr val="FF0000"/>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7" name="TextBox 6"/>
          <p:cNvSpPr txBox="1"/>
          <p:nvPr/>
        </p:nvSpPr>
        <p:spPr>
          <a:xfrm>
            <a:off x="576000" y="2808000"/>
            <a:ext cx="313200" cy="364679"/>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1800" b="0" i="0" u="none" strike="noStrike" baseline="0">
                <a:ln>
                  <a:noFill/>
                </a:ln>
                <a:solidFill>
                  <a:srgbClr val="000000"/>
                </a:solidFill>
                <a:latin typeface="Calibri" pitchFamily="34"/>
                <a:ea typeface="Microsoft YaHei" pitchFamily="2"/>
                <a:cs typeface="Mangal" pitchFamily="2"/>
              </a:rPr>
              <a:t>А</a:t>
            </a:r>
          </a:p>
        </p:txBody>
      </p:sp>
      <p:sp>
        <p:nvSpPr>
          <p:cNvPr id="8" name="TextBox 7"/>
          <p:cNvSpPr txBox="1"/>
          <p:nvPr/>
        </p:nvSpPr>
        <p:spPr>
          <a:xfrm>
            <a:off x="3456000" y="2951999"/>
            <a:ext cx="304200" cy="364679"/>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1800" b="0" i="0" u="none" strike="noStrike" baseline="0">
                <a:ln>
                  <a:noFill/>
                </a:ln>
                <a:solidFill>
                  <a:srgbClr val="000000"/>
                </a:solidFill>
                <a:latin typeface="Calibri" pitchFamily="34"/>
                <a:ea typeface="Microsoft YaHei" pitchFamily="2"/>
                <a:cs typeface="Mangal" pitchFamily="2"/>
              </a:rPr>
              <a:t>Б</a:t>
            </a:r>
          </a:p>
        </p:txBody>
      </p:sp>
      <p:sp>
        <p:nvSpPr>
          <p:cNvPr id="9" name="TextBox 8"/>
          <p:cNvSpPr txBox="1"/>
          <p:nvPr/>
        </p:nvSpPr>
        <p:spPr>
          <a:xfrm>
            <a:off x="5760000" y="2951999"/>
            <a:ext cx="305640" cy="364679"/>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1800" b="0" i="0" u="none" strike="noStrike" baseline="0">
                <a:ln>
                  <a:noFill/>
                </a:ln>
                <a:solidFill>
                  <a:srgbClr val="000000"/>
                </a:solidFill>
                <a:latin typeface="Calibri" pitchFamily="34"/>
                <a:ea typeface="Microsoft YaHei" pitchFamily="2"/>
                <a:cs typeface="Mangal" pitchFamily="2"/>
              </a:rPr>
              <a:t>В</a:t>
            </a:r>
          </a:p>
        </p:txBody>
      </p:sp>
      <p:sp>
        <p:nvSpPr>
          <p:cNvPr id="10" name="TextBox 9"/>
          <p:cNvSpPr txBox="1"/>
          <p:nvPr/>
        </p:nvSpPr>
        <p:spPr>
          <a:xfrm>
            <a:off x="1296000" y="3888000"/>
            <a:ext cx="42624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А)</a:t>
            </a:r>
          </a:p>
        </p:txBody>
      </p:sp>
      <p:sp>
        <p:nvSpPr>
          <p:cNvPr id="11" name="TextBox 10"/>
          <p:cNvSpPr txBox="1"/>
          <p:nvPr/>
        </p:nvSpPr>
        <p:spPr>
          <a:xfrm>
            <a:off x="1676519" y="3889800"/>
            <a:ext cx="1664999"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У ФИГУРЫ А</a:t>
            </a:r>
          </a:p>
        </p:txBody>
      </p:sp>
      <p:sp>
        <p:nvSpPr>
          <p:cNvPr id="12" name="TextBox 11"/>
          <p:cNvSpPr txBox="1"/>
          <p:nvPr/>
        </p:nvSpPr>
        <p:spPr>
          <a:xfrm>
            <a:off x="1326600" y="4254480"/>
            <a:ext cx="41400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Б)</a:t>
            </a:r>
          </a:p>
        </p:txBody>
      </p:sp>
      <p:sp>
        <p:nvSpPr>
          <p:cNvPr id="13" name="TextBox 12"/>
          <p:cNvSpPr txBox="1"/>
          <p:nvPr/>
        </p:nvSpPr>
        <p:spPr>
          <a:xfrm>
            <a:off x="1740600" y="4315320"/>
            <a:ext cx="160092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У ФИГУРЫ Б</a:t>
            </a:r>
          </a:p>
        </p:txBody>
      </p:sp>
      <p:sp>
        <p:nvSpPr>
          <p:cNvPr id="14" name="TextBox 13"/>
          <p:cNvSpPr txBox="1"/>
          <p:nvPr/>
        </p:nvSpPr>
        <p:spPr>
          <a:xfrm>
            <a:off x="1357200" y="4725360"/>
            <a:ext cx="41688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В)</a:t>
            </a:r>
          </a:p>
        </p:txBody>
      </p:sp>
      <p:sp>
        <p:nvSpPr>
          <p:cNvPr id="15" name="Полилиния 14"/>
          <p:cNvSpPr/>
          <p:nvPr/>
        </p:nvSpPr>
        <p:spPr>
          <a:xfrm>
            <a:off x="1928519" y="5760000"/>
            <a:ext cx="3240000" cy="64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0000">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16" name="TextBox 15"/>
          <p:cNvSpPr txBox="1"/>
          <p:nvPr/>
        </p:nvSpPr>
        <p:spPr>
          <a:xfrm>
            <a:off x="2232000" y="5328000"/>
            <a:ext cx="281736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1" i="0" u="none" strike="noStrike" baseline="0">
                <a:ln>
                  <a:noFill/>
                </a:ln>
                <a:solidFill>
                  <a:srgbClr val="FF0000"/>
                </a:solidFill>
                <a:latin typeface="Calibri" pitchFamily="34"/>
                <a:ea typeface="Microsoft YaHei" pitchFamily="2"/>
                <a:cs typeface="Mangal" pitchFamily="2"/>
              </a:rPr>
              <a:t>ПРАВИЛЬНЫЙ ОТВЕТ:</a:t>
            </a:r>
          </a:p>
        </p:txBody>
      </p:sp>
      <p:sp>
        <p:nvSpPr>
          <p:cNvPr id="17" name="Полилиния 16"/>
          <p:cNvSpPr/>
          <p:nvPr/>
        </p:nvSpPr>
        <p:spPr>
          <a:xfrm>
            <a:off x="1296000" y="3888000"/>
            <a:ext cx="2045519" cy="42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0000">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18" name="Полилиния 17"/>
          <p:cNvSpPr/>
          <p:nvPr/>
        </p:nvSpPr>
        <p:spPr>
          <a:xfrm>
            <a:off x="1296000" y="4313520"/>
            <a:ext cx="2045519" cy="4337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0000">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
        <p:nvSpPr>
          <p:cNvPr id="19" name="TextBox 18"/>
          <p:cNvSpPr txBox="1"/>
          <p:nvPr/>
        </p:nvSpPr>
        <p:spPr>
          <a:xfrm>
            <a:off x="1707840" y="4747320"/>
            <a:ext cx="1604160" cy="425520"/>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2200" b="0" i="0" u="none" strike="noStrike" baseline="0">
                <a:ln>
                  <a:noFill/>
                </a:ln>
                <a:solidFill>
                  <a:srgbClr val="000000"/>
                </a:solidFill>
                <a:latin typeface="Calibri" pitchFamily="34"/>
                <a:ea typeface="Microsoft YaHei" pitchFamily="2"/>
                <a:cs typeface="Mangal" pitchFamily="2"/>
              </a:rPr>
              <a:t>У ФИГУРЫ В</a:t>
            </a:r>
          </a:p>
        </p:txBody>
      </p:sp>
      <p:sp>
        <p:nvSpPr>
          <p:cNvPr id="20" name="Прямоугольник 19"/>
          <p:cNvSpPr/>
          <p:nvPr/>
        </p:nvSpPr>
        <p:spPr>
          <a:xfrm>
            <a:off x="1296000" y="4747320"/>
            <a:ext cx="2015999" cy="425520"/>
          </a:xfrm>
          <a:prstGeom prst="rect">
            <a:avLst/>
          </a:prstGeom>
          <a:solidFill>
            <a:srgbClr val="0000FF">
              <a:alpha val="0"/>
            </a:srgbClr>
          </a:solidFill>
          <a:ln w="0">
            <a:solidFill>
              <a:srgbClr val="808080"/>
            </a:solidFill>
            <a:prstDash val="solid"/>
          </a:ln>
        </p:spPr>
        <p:txBody>
          <a:bodyPr vert="horz" wrap="none" lIns="90000" tIns="45000" rIns="90000" bIns="45000" anchor="ctr" anchorCtr="0" compatLnSpc="1"/>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800" b="0" i="0" u="none" strike="noStrike" baseline="0">
              <a:ln>
                <a:noFill/>
              </a:ln>
              <a:solidFill>
                <a:srgbClr val="000000"/>
              </a:solidFill>
              <a:latin typeface="Calibri" pitchFamily="34"/>
              <a:ea typeface="Microsoft YaHei" pitchFamily="2"/>
              <a:cs typeface="Mangal" pitchFamily="2"/>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seq concurrent="1" nextAc="seek">
              <p:cTn id="3" dur="indefinite" nodeType="interactiveSeq">
                <p:childTnLst>
                  <p:par>
                    <p:cTn id="4" fill="hold">
                      <p:stCondLst>
                        <p:cond evt="onBegin" delay="0">
                          <p:tn val="3"/>
                        </p:cond>
                      </p:stCondLst>
                      <p:childTnLst>
                        <p:par>
                          <p:cTn id="5" fill="hold">
                            <p:stCondLst>
                              <p:cond delay="0"/>
                            </p:stCondLst>
                            <p:childTnLst>
                              <p:par>
                                <p:cTn id="6" presetClass="emph" fill="hold" nodeType="clickEffect">
                                  <p:stCondLst>
                                    <p:cond delay="0"/>
                                  </p:stCondLst>
                                  <p:childTnLst>
                                    <p:anim calcmode="discrete" valueType="num">
                                      <p:cBhvr>
                                        <p:cTn id="7" dur="1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dur="indefinite" nodeType="interactiveSeq">
                <p:childTnLst>
                  <p:par>
                    <p:cTn id="9" fill="hold">
                      <p:stCondLst>
                        <p:cond evt="onBegin" delay="0">
                          <p:tn val="8"/>
                        </p:cond>
                      </p:stCondLst>
                      <p:childTnLst>
                        <p:par>
                          <p:cTn id="10" fill="hold">
                            <p:stCondLst>
                              <p:cond delay="0"/>
                            </p:stCondLst>
                            <p:childTnLst>
                              <p:par>
                                <p:cTn id="11" presetClass="path" accel="500" decel="500" fill="hold" nodeType="clickEffect">
                                  <p:stCondLst>
                                    <p:cond delay="0"/>
                                  </p:stCondLst>
                                  <p:childTnLst>
                                    <p:animMotion origin="layout" path="m-0.0124015748031496 0.00278215223097113c0.0181102362204724 0.0237795275590551 0.0381496062992126 0.0446719160104987 0.0571259842519685 0.067244094488189 0.0192471813258229 0.0228942959062346-0.00413385826771654 0.0477165354330709-0.00169291338582678 0.0716535433070866 0.00248896185789667 0.0244078840258252 0.0100393700787402 0.0489238845144357 0.0235433070866142 0.067244094488189l0.00334645669291338 0.00892388451443571">
                                      <p:cBhvr>
                                        <p:cTn id="12" dur="1000" fill="hold"/>
                                        <p:tgtEl>
                                          <p:spTgt spid="13"/>
                                        </p:tgtEl>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dur="indefinite" nodeType="interactiveSeq">
                <p:childTnLst>
                  <p:par>
                    <p:cTn id="14" fill="hold">
                      <p:stCondLst>
                        <p:cond evt="onBegin" delay="0">
                          <p:tn val="13"/>
                        </p:cond>
                      </p:stCondLst>
                      <p:childTnLst>
                        <p:par>
                          <p:cTn id="15" fill="hold">
                            <p:stCondLst>
                              <p:cond delay="0"/>
                            </p:stCondLst>
                            <p:childTnLst>
                              <p:par>
                                <p:cTn id="16" presetClass="emph" fill="hold" grpId="0" nodeType="clickEffect">
                                  <p:stCondLst>
                                    <p:cond delay="0"/>
                                  </p:stCondLst>
                                  <p:childTnLst>
                                    <p:anim calcmode="discrete" valueType="num">
                                      <p:cBhvr>
                                        <p:cTn id="17" dur="1000" fill="hold"/>
                                        <p:tgtEl>
                                          <p:spTgt spid="19">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extBox 1"/>
          <p:cNvSpPr txBox="1"/>
          <p:nvPr/>
        </p:nvSpPr>
        <p:spPr>
          <a:xfrm>
            <a:off x="2101680" y="2088000"/>
            <a:ext cx="4594320" cy="1553399"/>
          </a:xfrm>
          <a:prstGeom prst="rect">
            <a:avLst/>
          </a:prstGeom>
          <a:noFill/>
          <a:ln>
            <a:noFill/>
          </a:ln>
        </p:spPr>
        <p:txBody>
          <a:bodyPr vert="horz" wrap="none" lIns="90000" tIns="45000" rIns="90000" bIns="45000" anchorCtr="0" compatLnSpc="1">
            <a:spAutoFit/>
          </a:bodyPr>
          <a:lstStyle>
            <a:defPPr lvl="0">
              <a:buNone/>
            </a:defPPr>
            <a:lvl1pPr lvl="0">
              <a:buNone/>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9600" b="0" i="0" u="none" strike="noStrike" baseline="0">
                <a:ln>
                  <a:noFill/>
                </a:ln>
                <a:solidFill>
                  <a:srgbClr val="0000FF"/>
                </a:solidFill>
                <a:latin typeface="Calibri" pitchFamily="34"/>
                <a:ea typeface="Microsoft YaHei" pitchFamily="2"/>
                <a:cs typeface="Mangal" pitchFamily="2"/>
              </a:rPr>
              <a:t>II РАУНД</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Обычный">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Название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Название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TotalTime>
  <Words>349</Words>
  <Application>Microsoft Office PowerPoint</Application>
  <PresentationFormat>Экран (4:3)</PresentationFormat>
  <Paragraphs>126</Paragraphs>
  <Slides>17</Slides>
  <Notes>17</Notes>
  <HiddenSlides>0</HiddenSlides>
  <MMClips>0</MMClips>
  <ScaleCrop>false</ScaleCrop>
  <HeadingPairs>
    <vt:vector size="4" baseType="variant">
      <vt:variant>
        <vt:lpstr>Тема</vt:lpstr>
      </vt:variant>
      <vt:variant>
        <vt:i4>3</vt:i4>
      </vt:variant>
      <vt:variant>
        <vt:lpstr>Заголовки слайдов</vt:lpstr>
      </vt:variant>
      <vt:variant>
        <vt:i4>17</vt:i4>
      </vt:variant>
    </vt:vector>
  </HeadingPairs>
  <TitlesOfParts>
    <vt:vector size="20" baseType="lpstr">
      <vt:lpstr>Обычный</vt:lpstr>
      <vt:lpstr>Название1</vt:lpstr>
      <vt:lpstr>Название2</vt:lpstr>
      <vt:lpstr>Четырехугольники</vt:lpstr>
      <vt:lpstr>Слайд 2</vt:lpstr>
      <vt:lpstr>Слайд 3</vt:lpstr>
      <vt:lpstr>I РАУНД</vt:lpstr>
      <vt:lpstr>Слайд 5</vt:lpstr>
      <vt:lpstr>ВОПРОС ДЛЯ ГРУППЫ 2</vt:lpstr>
      <vt:lpstr>ВОПРОС ДЛЯ ГРУППЫ 1</vt:lpstr>
      <vt:lpstr>ВОПРОС ДЛЯ ГРУППЫ 2</vt:lpstr>
      <vt:lpstr>Слайд 9</vt:lpstr>
      <vt:lpstr>                ВОПРОСЫ ДЛЯ ГРУППЫ 1</vt:lpstr>
      <vt:lpstr>                 ВОПРОС ДЛЯ ГРУППЫ 2</vt:lpstr>
      <vt:lpstr>                  ВОПРОС ДЛЯ ГРУППЫ 1</vt:lpstr>
      <vt:lpstr>                   ВОПРОС ДЛЯ ГРУППЫ 2</vt:lpstr>
      <vt:lpstr>       III РАУНД</vt:lpstr>
      <vt:lpstr>         ЗАДАНИЕ ДЛЯ ГРУППЫ 1</vt:lpstr>
      <vt:lpstr>              Задание для группы 2</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ELF</dc:creator>
  <cp:lastModifiedBy>1</cp:lastModifiedBy>
  <cp:revision>21</cp:revision>
  <dcterms:created xsi:type="dcterms:W3CDTF">2014-03-30T22:44:33Z</dcterms:created>
  <dcterms:modified xsi:type="dcterms:W3CDTF">2014-07-04T16:55:37Z</dcterms:modified>
</cp:coreProperties>
</file>