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160000" cy="89281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773500"/>
            <a:ext cx="8636000" cy="191375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059256"/>
            <a:ext cx="7112000" cy="22816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9E01-82BF-46E4-9F33-1476D01F3F4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6128-7EF4-418D-B6B8-98A78F871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9E01-82BF-46E4-9F33-1476D01F3F4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6128-7EF4-418D-B6B8-98A78F871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5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357540"/>
            <a:ext cx="2286000" cy="761781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1" y="357540"/>
            <a:ext cx="6688667" cy="76178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9E01-82BF-46E4-9F33-1476D01F3F4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6128-7EF4-418D-B6B8-98A78F871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58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9E01-82BF-46E4-9F33-1476D01F3F4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6128-7EF4-418D-B6B8-98A78F871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6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5737133"/>
            <a:ext cx="8636000" cy="177322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3784110"/>
            <a:ext cx="8636000" cy="195302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9E01-82BF-46E4-9F33-1476D01F3F4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6128-7EF4-418D-B6B8-98A78F871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7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0" y="2083225"/>
            <a:ext cx="4487333" cy="58921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4667" y="2083225"/>
            <a:ext cx="4487333" cy="58921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9E01-82BF-46E4-9F33-1476D01F3F4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6128-7EF4-418D-B6B8-98A78F871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7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998490"/>
            <a:ext cx="4489098" cy="832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000" y="2831365"/>
            <a:ext cx="4489098" cy="51439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1" y="1998490"/>
            <a:ext cx="4490861" cy="832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61141" y="2831365"/>
            <a:ext cx="4490861" cy="51439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9E01-82BF-46E4-9F33-1476D01F3F4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6128-7EF4-418D-B6B8-98A78F871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9E01-82BF-46E4-9F33-1476D01F3F4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6128-7EF4-418D-B6B8-98A78F871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60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9E01-82BF-46E4-9F33-1476D01F3F4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6128-7EF4-418D-B6B8-98A78F871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435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355471"/>
            <a:ext cx="3342570" cy="15128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2278" y="355473"/>
            <a:ext cx="5679722" cy="76198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1" y="1868290"/>
            <a:ext cx="3342570" cy="61070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9E01-82BF-46E4-9F33-1476D01F3F4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6128-7EF4-418D-B6B8-98A78F871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7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6249670"/>
            <a:ext cx="6096000" cy="7378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797742"/>
            <a:ext cx="6096000" cy="53568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6987479"/>
            <a:ext cx="6096000" cy="10478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9E01-82BF-46E4-9F33-1476D01F3F4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6128-7EF4-418D-B6B8-98A78F871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4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57538"/>
            <a:ext cx="9144000" cy="1488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083225"/>
            <a:ext cx="9144000" cy="5892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1" y="8275028"/>
            <a:ext cx="2370667" cy="475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F9E01-82BF-46E4-9F33-1476D01F3F4B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5" y="8275028"/>
            <a:ext cx="3217333" cy="475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4" y="8275028"/>
            <a:ext cx="2370667" cy="4753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C6128-7EF4-418D-B6B8-98A78F871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07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689100"/>
            <a:ext cx="4406900" cy="1358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4305300"/>
            <a:ext cx="6032500" cy="1816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99959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787400" y="7581900"/>
            <a:ext cx="915670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oval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V="1">
            <a:off x="749300" y="215900"/>
            <a:ext cx="0" cy="73406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oval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па 93"/>
          <p:cNvGrpSpPr/>
          <p:nvPr/>
        </p:nvGrpSpPr>
        <p:grpSpPr>
          <a:xfrm>
            <a:off x="762000" y="203200"/>
            <a:ext cx="7378699" cy="7378701"/>
            <a:chOff x="762000" y="203200"/>
            <a:chExt cx="7378699" cy="7378701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762000" y="233934"/>
              <a:ext cx="3685541" cy="7347967"/>
              <a:chOff x="762000" y="233934"/>
              <a:chExt cx="3685541" cy="7347967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762000" y="2065147"/>
                <a:ext cx="3685541" cy="1854328"/>
                <a:chOff x="762000" y="2065147"/>
                <a:chExt cx="3685541" cy="1854328"/>
              </a:xfrm>
            </p:grpSpPr>
            <p:grpSp>
              <p:nvGrpSpPr>
                <p:cNvPr id="8" name="Группа 7"/>
                <p:cNvGrpSpPr/>
                <p:nvPr/>
              </p:nvGrpSpPr>
              <p:grpSpPr>
                <a:xfrm>
                  <a:off x="2608580" y="2065147"/>
                  <a:ext cx="1838961" cy="1838961"/>
                  <a:chOff x="2608580" y="2065147"/>
                  <a:chExt cx="1838961" cy="1838961"/>
                </a:xfrm>
              </p:grpSpPr>
              <p:sp>
                <p:nvSpPr>
                  <p:cNvPr id="4" name="Полилиния 3"/>
                  <p:cNvSpPr/>
                  <p:nvPr/>
                </p:nvSpPr>
                <p:spPr>
                  <a:xfrm>
                    <a:off x="2608580" y="2080514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" name="Полилиния 4"/>
                  <p:cNvSpPr/>
                  <p:nvPr/>
                </p:nvSpPr>
                <p:spPr>
                  <a:xfrm>
                    <a:off x="3531870" y="2988437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" name="Полилиния 5"/>
                  <p:cNvSpPr/>
                  <p:nvPr/>
                </p:nvSpPr>
                <p:spPr>
                  <a:xfrm>
                    <a:off x="3531870" y="2065147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" name="Полилиния 6"/>
                  <p:cNvSpPr/>
                  <p:nvPr/>
                </p:nvSpPr>
                <p:spPr>
                  <a:xfrm>
                    <a:off x="2608580" y="2988437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3" name="Группа 12"/>
                <p:cNvGrpSpPr/>
                <p:nvPr/>
              </p:nvGrpSpPr>
              <p:grpSpPr>
                <a:xfrm>
                  <a:off x="762000" y="2080514"/>
                  <a:ext cx="1838961" cy="1838961"/>
                  <a:chOff x="762000" y="2080514"/>
                  <a:chExt cx="1838961" cy="1838961"/>
                </a:xfrm>
              </p:grpSpPr>
              <p:sp>
                <p:nvSpPr>
                  <p:cNvPr id="9" name="Полилиния 8"/>
                  <p:cNvSpPr/>
                  <p:nvPr/>
                </p:nvSpPr>
                <p:spPr>
                  <a:xfrm>
                    <a:off x="762000" y="2096008"/>
                    <a:ext cx="915544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544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" name="Полилиния 9"/>
                  <p:cNvSpPr/>
                  <p:nvPr/>
                </p:nvSpPr>
                <p:spPr>
                  <a:xfrm>
                    <a:off x="1685290" y="3003931"/>
                    <a:ext cx="915671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544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" name="Полилиния 10"/>
                  <p:cNvSpPr/>
                  <p:nvPr/>
                </p:nvSpPr>
                <p:spPr>
                  <a:xfrm>
                    <a:off x="1685290" y="2080514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Полилиния 11"/>
                  <p:cNvSpPr/>
                  <p:nvPr/>
                </p:nvSpPr>
                <p:spPr>
                  <a:xfrm>
                    <a:off x="762000" y="3003931"/>
                    <a:ext cx="915544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544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25" name="Группа 24"/>
              <p:cNvGrpSpPr/>
              <p:nvPr/>
            </p:nvGrpSpPr>
            <p:grpSpPr>
              <a:xfrm>
                <a:off x="762000" y="233934"/>
                <a:ext cx="3685541" cy="1854328"/>
                <a:chOff x="762000" y="233934"/>
                <a:chExt cx="3685541" cy="1854328"/>
              </a:xfrm>
            </p:grpSpPr>
            <p:grpSp>
              <p:nvGrpSpPr>
                <p:cNvPr id="19" name="Группа 18"/>
                <p:cNvGrpSpPr/>
                <p:nvPr/>
              </p:nvGrpSpPr>
              <p:grpSpPr>
                <a:xfrm>
                  <a:off x="2608580" y="233934"/>
                  <a:ext cx="1838961" cy="1838961"/>
                  <a:chOff x="2608580" y="233934"/>
                  <a:chExt cx="1838961" cy="1838961"/>
                </a:xfrm>
              </p:grpSpPr>
              <p:sp>
                <p:nvSpPr>
                  <p:cNvPr id="15" name="Полилиния 14"/>
                  <p:cNvSpPr/>
                  <p:nvPr/>
                </p:nvSpPr>
                <p:spPr>
                  <a:xfrm>
                    <a:off x="2608580" y="249428"/>
                    <a:ext cx="915671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544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" name="Полилиния 15"/>
                  <p:cNvSpPr/>
                  <p:nvPr/>
                </p:nvSpPr>
                <p:spPr>
                  <a:xfrm>
                    <a:off x="3531870" y="1157224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" name="Полилиния 16"/>
                  <p:cNvSpPr/>
                  <p:nvPr/>
                </p:nvSpPr>
                <p:spPr>
                  <a:xfrm>
                    <a:off x="3531870" y="233934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" name="Полилиния 17"/>
                  <p:cNvSpPr/>
                  <p:nvPr/>
                </p:nvSpPr>
                <p:spPr>
                  <a:xfrm>
                    <a:off x="2608580" y="1157224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4" name="Группа 23"/>
                <p:cNvGrpSpPr/>
                <p:nvPr/>
              </p:nvGrpSpPr>
              <p:grpSpPr>
                <a:xfrm>
                  <a:off x="762000" y="249428"/>
                  <a:ext cx="1838961" cy="1838834"/>
                  <a:chOff x="762000" y="249428"/>
                  <a:chExt cx="1838961" cy="1838834"/>
                </a:xfrm>
              </p:grpSpPr>
              <p:sp>
                <p:nvSpPr>
                  <p:cNvPr id="20" name="Полилиния 19"/>
                  <p:cNvSpPr/>
                  <p:nvPr/>
                </p:nvSpPr>
                <p:spPr>
                  <a:xfrm>
                    <a:off x="762000" y="264795"/>
                    <a:ext cx="915544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544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Полилиния 20"/>
                  <p:cNvSpPr/>
                  <p:nvPr/>
                </p:nvSpPr>
                <p:spPr>
                  <a:xfrm>
                    <a:off x="1685290" y="1172718"/>
                    <a:ext cx="915671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544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" name="Полилиния 21"/>
                  <p:cNvSpPr/>
                  <p:nvPr/>
                </p:nvSpPr>
                <p:spPr>
                  <a:xfrm>
                    <a:off x="1685290" y="249428"/>
                    <a:ext cx="915671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544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" name="Полилиния 22"/>
                  <p:cNvSpPr/>
                  <p:nvPr/>
                </p:nvSpPr>
                <p:spPr>
                  <a:xfrm>
                    <a:off x="762000" y="1172718"/>
                    <a:ext cx="915544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544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36" name="Группа 35"/>
              <p:cNvGrpSpPr/>
              <p:nvPr/>
            </p:nvGrpSpPr>
            <p:grpSpPr>
              <a:xfrm>
                <a:off x="762000" y="3896360"/>
                <a:ext cx="3685541" cy="1854328"/>
                <a:chOff x="762000" y="3896360"/>
                <a:chExt cx="3685541" cy="1854328"/>
              </a:xfrm>
            </p:grpSpPr>
            <p:grpSp>
              <p:nvGrpSpPr>
                <p:cNvPr id="30" name="Группа 29"/>
                <p:cNvGrpSpPr/>
                <p:nvPr/>
              </p:nvGrpSpPr>
              <p:grpSpPr>
                <a:xfrm>
                  <a:off x="2608580" y="3896360"/>
                  <a:ext cx="1838961" cy="1838961"/>
                  <a:chOff x="2608580" y="3896360"/>
                  <a:chExt cx="1838961" cy="1838961"/>
                </a:xfrm>
              </p:grpSpPr>
              <p:sp>
                <p:nvSpPr>
                  <p:cNvPr id="26" name="Полилиния 25"/>
                  <p:cNvSpPr/>
                  <p:nvPr/>
                </p:nvSpPr>
                <p:spPr>
                  <a:xfrm>
                    <a:off x="2608580" y="3911727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" name="Полилиния 26"/>
                  <p:cNvSpPr/>
                  <p:nvPr/>
                </p:nvSpPr>
                <p:spPr>
                  <a:xfrm>
                    <a:off x="3531870" y="481965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Полилиния 27"/>
                  <p:cNvSpPr/>
                  <p:nvPr/>
                </p:nvSpPr>
                <p:spPr>
                  <a:xfrm>
                    <a:off x="3531870" y="389636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9" name="Полилиния 28"/>
                  <p:cNvSpPr/>
                  <p:nvPr/>
                </p:nvSpPr>
                <p:spPr>
                  <a:xfrm>
                    <a:off x="2608580" y="481965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5" name="Группа 34"/>
                <p:cNvGrpSpPr/>
                <p:nvPr/>
              </p:nvGrpSpPr>
              <p:grpSpPr>
                <a:xfrm>
                  <a:off x="762000" y="3911727"/>
                  <a:ext cx="1838961" cy="1838961"/>
                  <a:chOff x="762000" y="3911727"/>
                  <a:chExt cx="1838961" cy="1838961"/>
                </a:xfrm>
              </p:grpSpPr>
              <p:sp>
                <p:nvSpPr>
                  <p:cNvPr id="31" name="Полилиния 30"/>
                  <p:cNvSpPr/>
                  <p:nvPr/>
                </p:nvSpPr>
                <p:spPr>
                  <a:xfrm>
                    <a:off x="762000" y="3927221"/>
                    <a:ext cx="915544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544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" name="Полилиния 31"/>
                  <p:cNvSpPr/>
                  <p:nvPr/>
                </p:nvSpPr>
                <p:spPr>
                  <a:xfrm>
                    <a:off x="1685290" y="4835144"/>
                    <a:ext cx="915671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544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" name="Полилиния 32"/>
                  <p:cNvSpPr/>
                  <p:nvPr/>
                </p:nvSpPr>
                <p:spPr>
                  <a:xfrm>
                    <a:off x="1685290" y="3911727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" name="Полилиния 33"/>
                  <p:cNvSpPr/>
                  <p:nvPr/>
                </p:nvSpPr>
                <p:spPr>
                  <a:xfrm>
                    <a:off x="762000" y="4835144"/>
                    <a:ext cx="915544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544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47" name="Группа 46"/>
              <p:cNvGrpSpPr/>
              <p:nvPr/>
            </p:nvGrpSpPr>
            <p:grpSpPr>
              <a:xfrm>
                <a:off x="762000" y="5727573"/>
                <a:ext cx="3685541" cy="1854328"/>
                <a:chOff x="762000" y="5727573"/>
                <a:chExt cx="3685541" cy="1854328"/>
              </a:xfrm>
            </p:grpSpPr>
            <p:grpSp>
              <p:nvGrpSpPr>
                <p:cNvPr id="41" name="Группа 40"/>
                <p:cNvGrpSpPr/>
                <p:nvPr/>
              </p:nvGrpSpPr>
              <p:grpSpPr>
                <a:xfrm>
                  <a:off x="2608580" y="5727573"/>
                  <a:ext cx="1838961" cy="1838961"/>
                  <a:chOff x="2608580" y="5727573"/>
                  <a:chExt cx="1838961" cy="1838961"/>
                </a:xfrm>
              </p:grpSpPr>
              <p:sp>
                <p:nvSpPr>
                  <p:cNvPr id="37" name="Полилиния 36"/>
                  <p:cNvSpPr/>
                  <p:nvPr/>
                </p:nvSpPr>
                <p:spPr>
                  <a:xfrm>
                    <a:off x="2608580" y="574294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8" name="Полилиния 37"/>
                  <p:cNvSpPr/>
                  <p:nvPr/>
                </p:nvSpPr>
                <p:spPr>
                  <a:xfrm>
                    <a:off x="3531870" y="6650863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9" name="Полилиния 38"/>
                  <p:cNvSpPr/>
                  <p:nvPr/>
                </p:nvSpPr>
                <p:spPr>
                  <a:xfrm>
                    <a:off x="3531870" y="5727573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0" name="Полилиния 39"/>
                  <p:cNvSpPr/>
                  <p:nvPr/>
                </p:nvSpPr>
                <p:spPr>
                  <a:xfrm>
                    <a:off x="2608580" y="6650863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6" name="Группа 45"/>
                <p:cNvGrpSpPr/>
                <p:nvPr/>
              </p:nvGrpSpPr>
              <p:grpSpPr>
                <a:xfrm>
                  <a:off x="762000" y="5742940"/>
                  <a:ext cx="1838961" cy="1838961"/>
                  <a:chOff x="762000" y="5742940"/>
                  <a:chExt cx="1838961" cy="1838961"/>
                </a:xfrm>
              </p:grpSpPr>
              <p:sp>
                <p:nvSpPr>
                  <p:cNvPr id="42" name="Полилиния 41"/>
                  <p:cNvSpPr/>
                  <p:nvPr/>
                </p:nvSpPr>
                <p:spPr>
                  <a:xfrm>
                    <a:off x="762000" y="5758434"/>
                    <a:ext cx="915544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544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3" name="Полилиния 42"/>
                  <p:cNvSpPr/>
                  <p:nvPr/>
                </p:nvSpPr>
                <p:spPr>
                  <a:xfrm>
                    <a:off x="1685290" y="6666357"/>
                    <a:ext cx="915671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544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4" name="Полилиния 43"/>
                  <p:cNvSpPr/>
                  <p:nvPr/>
                </p:nvSpPr>
                <p:spPr>
                  <a:xfrm>
                    <a:off x="1685290" y="574294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Полилиния 44"/>
                  <p:cNvSpPr/>
                  <p:nvPr/>
                </p:nvSpPr>
                <p:spPr>
                  <a:xfrm>
                    <a:off x="762000" y="6666357"/>
                    <a:ext cx="915544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544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93" name="Группа 92"/>
            <p:cNvGrpSpPr/>
            <p:nvPr/>
          </p:nvGrpSpPr>
          <p:grpSpPr>
            <a:xfrm>
              <a:off x="4455160" y="203200"/>
              <a:ext cx="3685539" cy="7347967"/>
              <a:chOff x="4455160" y="203200"/>
              <a:chExt cx="3685539" cy="7347967"/>
            </a:xfrm>
          </p:grpSpPr>
          <p:grpSp>
            <p:nvGrpSpPr>
              <p:cNvPr id="59" name="Группа 58"/>
              <p:cNvGrpSpPr/>
              <p:nvPr/>
            </p:nvGrpSpPr>
            <p:grpSpPr>
              <a:xfrm>
                <a:off x="4455160" y="2034413"/>
                <a:ext cx="3685539" cy="1854328"/>
                <a:chOff x="4455160" y="2034413"/>
                <a:chExt cx="3685539" cy="1854328"/>
              </a:xfrm>
            </p:grpSpPr>
            <p:grpSp>
              <p:nvGrpSpPr>
                <p:cNvPr id="53" name="Группа 52"/>
                <p:cNvGrpSpPr/>
                <p:nvPr/>
              </p:nvGrpSpPr>
              <p:grpSpPr>
                <a:xfrm>
                  <a:off x="6301740" y="2034413"/>
                  <a:ext cx="1838959" cy="1838961"/>
                  <a:chOff x="6301740" y="2034413"/>
                  <a:chExt cx="1838959" cy="1838961"/>
                </a:xfrm>
              </p:grpSpPr>
              <p:sp>
                <p:nvSpPr>
                  <p:cNvPr id="49" name="Полилиния 48"/>
                  <p:cNvSpPr/>
                  <p:nvPr/>
                </p:nvSpPr>
                <p:spPr>
                  <a:xfrm>
                    <a:off x="6301740" y="204978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0" name="Полилиния 49"/>
                  <p:cNvSpPr/>
                  <p:nvPr/>
                </p:nvSpPr>
                <p:spPr>
                  <a:xfrm>
                    <a:off x="7225156" y="2957703"/>
                    <a:ext cx="915543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3" h="915671">
                        <a:moveTo>
                          <a:pt x="0" y="0"/>
                        </a:moveTo>
                        <a:lnTo>
                          <a:pt x="915542" y="0"/>
                        </a:lnTo>
                        <a:lnTo>
                          <a:pt x="915542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1" name="Полилиния 50"/>
                  <p:cNvSpPr/>
                  <p:nvPr/>
                </p:nvSpPr>
                <p:spPr>
                  <a:xfrm>
                    <a:off x="7225156" y="2034413"/>
                    <a:ext cx="915543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3" h="915544">
                        <a:moveTo>
                          <a:pt x="0" y="0"/>
                        </a:moveTo>
                        <a:lnTo>
                          <a:pt x="915542" y="0"/>
                        </a:lnTo>
                        <a:lnTo>
                          <a:pt x="915542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" name="Полилиния 51"/>
                  <p:cNvSpPr/>
                  <p:nvPr/>
                </p:nvSpPr>
                <p:spPr>
                  <a:xfrm>
                    <a:off x="6301740" y="2957703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8" name="Группа 57"/>
                <p:cNvGrpSpPr/>
                <p:nvPr/>
              </p:nvGrpSpPr>
              <p:grpSpPr>
                <a:xfrm>
                  <a:off x="4455160" y="2049780"/>
                  <a:ext cx="1838961" cy="1838961"/>
                  <a:chOff x="4455160" y="2049780"/>
                  <a:chExt cx="1838961" cy="1838961"/>
                </a:xfrm>
              </p:grpSpPr>
              <p:sp>
                <p:nvSpPr>
                  <p:cNvPr id="54" name="Полилиния 53"/>
                  <p:cNvSpPr/>
                  <p:nvPr/>
                </p:nvSpPr>
                <p:spPr>
                  <a:xfrm>
                    <a:off x="4455160" y="2065147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5" name="Полилиния 54"/>
                  <p:cNvSpPr/>
                  <p:nvPr/>
                </p:nvSpPr>
                <p:spPr>
                  <a:xfrm>
                    <a:off x="5378450" y="297307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6" name="Полилиния 55"/>
                  <p:cNvSpPr/>
                  <p:nvPr/>
                </p:nvSpPr>
                <p:spPr>
                  <a:xfrm>
                    <a:off x="5378450" y="204978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7" name="Полилиния 56"/>
                  <p:cNvSpPr/>
                  <p:nvPr/>
                </p:nvSpPr>
                <p:spPr>
                  <a:xfrm>
                    <a:off x="4455160" y="297307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70" name="Группа 69"/>
              <p:cNvGrpSpPr/>
              <p:nvPr/>
            </p:nvGrpSpPr>
            <p:grpSpPr>
              <a:xfrm>
                <a:off x="4455160" y="203200"/>
                <a:ext cx="3685539" cy="1854328"/>
                <a:chOff x="4455160" y="203200"/>
                <a:chExt cx="3685539" cy="1854328"/>
              </a:xfrm>
            </p:grpSpPr>
            <p:grpSp>
              <p:nvGrpSpPr>
                <p:cNvPr id="64" name="Группа 63"/>
                <p:cNvGrpSpPr/>
                <p:nvPr/>
              </p:nvGrpSpPr>
              <p:grpSpPr>
                <a:xfrm>
                  <a:off x="6301740" y="203200"/>
                  <a:ext cx="1838959" cy="1838961"/>
                  <a:chOff x="6301740" y="203200"/>
                  <a:chExt cx="1838959" cy="1838961"/>
                </a:xfrm>
              </p:grpSpPr>
              <p:sp>
                <p:nvSpPr>
                  <p:cNvPr id="60" name="Полилиния 59"/>
                  <p:cNvSpPr/>
                  <p:nvPr/>
                </p:nvSpPr>
                <p:spPr>
                  <a:xfrm>
                    <a:off x="6301740" y="218567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" name="Полилиния 60"/>
                  <p:cNvSpPr/>
                  <p:nvPr/>
                </p:nvSpPr>
                <p:spPr>
                  <a:xfrm>
                    <a:off x="7225156" y="1126490"/>
                    <a:ext cx="915543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3" h="915671">
                        <a:moveTo>
                          <a:pt x="0" y="0"/>
                        </a:moveTo>
                        <a:lnTo>
                          <a:pt x="915542" y="0"/>
                        </a:lnTo>
                        <a:lnTo>
                          <a:pt x="915542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2" name="Полилиния 61"/>
                  <p:cNvSpPr/>
                  <p:nvPr/>
                </p:nvSpPr>
                <p:spPr>
                  <a:xfrm>
                    <a:off x="7225156" y="203200"/>
                    <a:ext cx="915543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3" h="915544">
                        <a:moveTo>
                          <a:pt x="0" y="0"/>
                        </a:moveTo>
                        <a:lnTo>
                          <a:pt x="915542" y="0"/>
                        </a:lnTo>
                        <a:lnTo>
                          <a:pt x="915542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3" name="Полилиния 62"/>
                  <p:cNvSpPr/>
                  <p:nvPr/>
                </p:nvSpPr>
                <p:spPr>
                  <a:xfrm>
                    <a:off x="6301740" y="112649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69" name="Группа 68"/>
                <p:cNvGrpSpPr/>
                <p:nvPr/>
              </p:nvGrpSpPr>
              <p:grpSpPr>
                <a:xfrm>
                  <a:off x="4455160" y="218567"/>
                  <a:ext cx="1838961" cy="1838961"/>
                  <a:chOff x="4455160" y="218567"/>
                  <a:chExt cx="1838961" cy="1838961"/>
                </a:xfrm>
              </p:grpSpPr>
              <p:sp>
                <p:nvSpPr>
                  <p:cNvPr id="65" name="Полилиния 64"/>
                  <p:cNvSpPr/>
                  <p:nvPr/>
                </p:nvSpPr>
                <p:spPr>
                  <a:xfrm>
                    <a:off x="4455160" y="233934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6" name="Полилиния 65"/>
                  <p:cNvSpPr/>
                  <p:nvPr/>
                </p:nvSpPr>
                <p:spPr>
                  <a:xfrm>
                    <a:off x="5378450" y="1141857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7" name="Полилиния 66"/>
                  <p:cNvSpPr/>
                  <p:nvPr/>
                </p:nvSpPr>
                <p:spPr>
                  <a:xfrm>
                    <a:off x="5378450" y="218567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8" name="Полилиния 67"/>
                  <p:cNvSpPr/>
                  <p:nvPr/>
                </p:nvSpPr>
                <p:spPr>
                  <a:xfrm>
                    <a:off x="4455160" y="1141857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81" name="Группа 80"/>
              <p:cNvGrpSpPr/>
              <p:nvPr/>
            </p:nvGrpSpPr>
            <p:grpSpPr>
              <a:xfrm>
                <a:off x="4455160" y="3865626"/>
                <a:ext cx="3685539" cy="1854328"/>
                <a:chOff x="4455160" y="3865626"/>
                <a:chExt cx="3685539" cy="1854328"/>
              </a:xfrm>
            </p:grpSpPr>
            <p:grpSp>
              <p:nvGrpSpPr>
                <p:cNvPr id="75" name="Группа 74"/>
                <p:cNvGrpSpPr/>
                <p:nvPr/>
              </p:nvGrpSpPr>
              <p:grpSpPr>
                <a:xfrm>
                  <a:off x="6301740" y="3865626"/>
                  <a:ext cx="1838959" cy="1838961"/>
                  <a:chOff x="6301740" y="3865626"/>
                  <a:chExt cx="1838959" cy="1838961"/>
                </a:xfrm>
              </p:grpSpPr>
              <p:sp>
                <p:nvSpPr>
                  <p:cNvPr id="71" name="Полилиния 70"/>
                  <p:cNvSpPr/>
                  <p:nvPr/>
                </p:nvSpPr>
                <p:spPr>
                  <a:xfrm>
                    <a:off x="6301740" y="3880993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2" name="Полилиния 71"/>
                  <p:cNvSpPr/>
                  <p:nvPr/>
                </p:nvSpPr>
                <p:spPr>
                  <a:xfrm>
                    <a:off x="7225156" y="4788916"/>
                    <a:ext cx="915543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3" h="915671">
                        <a:moveTo>
                          <a:pt x="0" y="0"/>
                        </a:moveTo>
                        <a:lnTo>
                          <a:pt x="915542" y="0"/>
                        </a:lnTo>
                        <a:lnTo>
                          <a:pt x="915542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3" name="Полилиния 72"/>
                  <p:cNvSpPr/>
                  <p:nvPr/>
                </p:nvSpPr>
                <p:spPr>
                  <a:xfrm>
                    <a:off x="7225156" y="3865626"/>
                    <a:ext cx="915543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3" h="915544">
                        <a:moveTo>
                          <a:pt x="0" y="0"/>
                        </a:moveTo>
                        <a:lnTo>
                          <a:pt x="915542" y="0"/>
                        </a:lnTo>
                        <a:lnTo>
                          <a:pt x="915542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4" name="Полилиния 73"/>
                  <p:cNvSpPr/>
                  <p:nvPr/>
                </p:nvSpPr>
                <p:spPr>
                  <a:xfrm>
                    <a:off x="6301740" y="4788916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80" name="Группа 79"/>
                <p:cNvGrpSpPr/>
                <p:nvPr/>
              </p:nvGrpSpPr>
              <p:grpSpPr>
                <a:xfrm>
                  <a:off x="4455160" y="3880993"/>
                  <a:ext cx="1838961" cy="1838961"/>
                  <a:chOff x="4455160" y="3880993"/>
                  <a:chExt cx="1838961" cy="1838961"/>
                </a:xfrm>
              </p:grpSpPr>
              <p:sp>
                <p:nvSpPr>
                  <p:cNvPr id="76" name="Полилиния 75"/>
                  <p:cNvSpPr/>
                  <p:nvPr/>
                </p:nvSpPr>
                <p:spPr>
                  <a:xfrm>
                    <a:off x="4455160" y="389636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7" name="Полилиния 76"/>
                  <p:cNvSpPr/>
                  <p:nvPr/>
                </p:nvSpPr>
                <p:spPr>
                  <a:xfrm>
                    <a:off x="5378450" y="4804283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8" name="Полилиния 77"/>
                  <p:cNvSpPr/>
                  <p:nvPr/>
                </p:nvSpPr>
                <p:spPr>
                  <a:xfrm>
                    <a:off x="5378450" y="3880993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9" name="Полилиния 78"/>
                  <p:cNvSpPr/>
                  <p:nvPr/>
                </p:nvSpPr>
                <p:spPr>
                  <a:xfrm>
                    <a:off x="4455160" y="4804283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92" name="Группа 91"/>
              <p:cNvGrpSpPr/>
              <p:nvPr/>
            </p:nvGrpSpPr>
            <p:grpSpPr>
              <a:xfrm>
                <a:off x="4455160" y="5696839"/>
                <a:ext cx="3685539" cy="1854328"/>
                <a:chOff x="4455160" y="5696839"/>
                <a:chExt cx="3685539" cy="1854328"/>
              </a:xfrm>
            </p:grpSpPr>
            <p:grpSp>
              <p:nvGrpSpPr>
                <p:cNvPr id="86" name="Группа 85"/>
                <p:cNvGrpSpPr/>
                <p:nvPr/>
              </p:nvGrpSpPr>
              <p:grpSpPr>
                <a:xfrm>
                  <a:off x="6301740" y="5696839"/>
                  <a:ext cx="1838959" cy="1838961"/>
                  <a:chOff x="6301740" y="5696839"/>
                  <a:chExt cx="1838959" cy="1838961"/>
                </a:xfrm>
              </p:grpSpPr>
              <p:sp>
                <p:nvSpPr>
                  <p:cNvPr id="82" name="Полилиния 81"/>
                  <p:cNvSpPr/>
                  <p:nvPr/>
                </p:nvSpPr>
                <p:spPr>
                  <a:xfrm>
                    <a:off x="6301740" y="5712206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3" name="Полилиния 82"/>
                  <p:cNvSpPr/>
                  <p:nvPr/>
                </p:nvSpPr>
                <p:spPr>
                  <a:xfrm>
                    <a:off x="7225156" y="6620129"/>
                    <a:ext cx="915543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3" h="915671">
                        <a:moveTo>
                          <a:pt x="0" y="0"/>
                        </a:moveTo>
                        <a:lnTo>
                          <a:pt x="915542" y="0"/>
                        </a:lnTo>
                        <a:lnTo>
                          <a:pt x="915542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4" name="Полилиния 83"/>
                  <p:cNvSpPr/>
                  <p:nvPr/>
                </p:nvSpPr>
                <p:spPr>
                  <a:xfrm>
                    <a:off x="7225156" y="5696839"/>
                    <a:ext cx="915543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3" h="915544">
                        <a:moveTo>
                          <a:pt x="0" y="0"/>
                        </a:moveTo>
                        <a:lnTo>
                          <a:pt x="915542" y="0"/>
                        </a:lnTo>
                        <a:lnTo>
                          <a:pt x="915542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5" name="Полилиния 84"/>
                  <p:cNvSpPr/>
                  <p:nvPr/>
                </p:nvSpPr>
                <p:spPr>
                  <a:xfrm>
                    <a:off x="6301740" y="6620129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91" name="Группа 90"/>
                <p:cNvGrpSpPr/>
                <p:nvPr/>
              </p:nvGrpSpPr>
              <p:grpSpPr>
                <a:xfrm>
                  <a:off x="4455160" y="5712206"/>
                  <a:ext cx="1838961" cy="1838961"/>
                  <a:chOff x="4455160" y="5712206"/>
                  <a:chExt cx="1838961" cy="1838961"/>
                </a:xfrm>
              </p:grpSpPr>
              <p:sp>
                <p:nvSpPr>
                  <p:cNvPr id="87" name="Полилиния 86"/>
                  <p:cNvSpPr/>
                  <p:nvPr/>
                </p:nvSpPr>
                <p:spPr>
                  <a:xfrm>
                    <a:off x="4455160" y="5727573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8" name="Полилиния 87"/>
                  <p:cNvSpPr/>
                  <p:nvPr/>
                </p:nvSpPr>
                <p:spPr>
                  <a:xfrm>
                    <a:off x="5378450" y="6635496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9" name="Полилиния 88"/>
                  <p:cNvSpPr/>
                  <p:nvPr/>
                </p:nvSpPr>
                <p:spPr>
                  <a:xfrm>
                    <a:off x="5378450" y="5712206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0" name="Полилиния 89"/>
                  <p:cNvSpPr/>
                  <p:nvPr/>
                </p:nvSpPr>
                <p:spPr>
                  <a:xfrm>
                    <a:off x="4455160" y="6635496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</p:grpSp>
      <p:grpSp>
        <p:nvGrpSpPr>
          <p:cNvPr id="98" name="Группа 97"/>
          <p:cNvGrpSpPr/>
          <p:nvPr/>
        </p:nvGrpSpPr>
        <p:grpSpPr>
          <a:xfrm>
            <a:off x="850900" y="-139700"/>
            <a:ext cx="2009903" cy="1977899"/>
            <a:chOff x="850900" y="-139700"/>
            <a:chExt cx="2009903" cy="1977899"/>
          </a:xfrm>
        </p:grpSpPr>
        <p:sp>
          <p:nvSpPr>
            <p:cNvPr id="95" name="Полилиния 94"/>
            <p:cNvSpPr/>
            <p:nvPr/>
          </p:nvSpPr>
          <p:spPr>
            <a:xfrm>
              <a:off x="883920" y="1331087"/>
              <a:ext cx="2414" cy="3430"/>
            </a:xfrm>
            <a:custGeom>
              <a:avLst/>
              <a:gdLst/>
              <a:ahLst/>
              <a:cxnLst/>
              <a:rect l="0" t="0" r="0" b="0"/>
              <a:pathLst>
                <a:path w="2414" h="3430">
                  <a:moveTo>
                    <a:pt x="2413" y="3429"/>
                  </a:moveTo>
                  <a:lnTo>
                    <a:pt x="0" y="3429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00FFFF"/>
            </a:solidFill>
            <a:ln w="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олилиния 95"/>
            <p:cNvSpPr/>
            <p:nvPr/>
          </p:nvSpPr>
          <p:spPr>
            <a:xfrm>
              <a:off x="850900" y="-139700"/>
              <a:ext cx="2009903" cy="1977899"/>
            </a:xfrm>
            <a:custGeom>
              <a:avLst/>
              <a:gdLst/>
              <a:ahLst/>
              <a:cxnLst/>
              <a:rect l="0" t="0" r="0" b="0"/>
              <a:pathLst>
                <a:path w="2009903" h="1977899">
                  <a:moveTo>
                    <a:pt x="1652524" y="244983"/>
                  </a:moveTo>
                  <a:lnTo>
                    <a:pt x="1660906" y="244983"/>
                  </a:lnTo>
                  <a:lnTo>
                    <a:pt x="1590294" y="494284"/>
                  </a:lnTo>
                  <a:lnTo>
                    <a:pt x="1570482" y="612013"/>
                  </a:lnTo>
                  <a:lnTo>
                    <a:pt x="1573911" y="678942"/>
                  </a:lnTo>
                  <a:lnTo>
                    <a:pt x="1630172" y="715391"/>
                  </a:lnTo>
                  <a:lnTo>
                    <a:pt x="1744345" y="758952"/>
                  </a:lnTo>
                  <a:lnTo>
                    <a:pt x="1866519" y="794385"/>
                  </a:lnTo>
                  <a:lnTo>
                    <a:pt x="1904111" y="807212"/>
                  </a:lnTo>
                  <a:lnTo>
                    <a:pt x="2009902" y="831723"/>
                  </a:lnTo>
                  <a:lnTo>
                    <a:pt x="1988693" y="846074"/>
                  </a:lnTo>
                  <a:lnTo>
                    <a:pt x="1937131" y="875284"/>
                  </a:lnTo>
                  <a:lnTo>
                    <a:pt x="1866519" y="923544"/>
                  </a:lnTo>
                  <a:lnTo>
                    <a:pt x="1736217" y="1029462"/>
                  </a:lnTo>
                  <a:lnTo>
                    <a:pt x="1669034" y="1093216"/>
                  </a:lnTo>
                  <a:lnTo>
                    <a:pt x="1655064" y="1122553"/>
                  </a:lnTo>
                  <a:lnTo>
                    <a:pt x="1655064" y="1130554"/>
                  </a:lnTo>
                  <a:lnTo>
                    <a:pt x="1684274" y="1203706"/>
                  </a:lnTo>
                  <a:lnTo>
                    <a:pt x="1766697" y="1347216"/>
                  </a:lnTo>
                  <a:lnTo>
                    <a:pt x="1801876" y="1404874"/>
                  </a:lnTo>
                  <a:lnTo>
                    <a:pt x="1845310" y="1467104"/>
                  </a:lnTo>
                  <a:lnTo>
                    <a:pt x="1868932" y="1494155"/>
                  </a:lnTo>
                  <a:lnTo>
                    <a:pt x="1883029" y="1516634"/>
                  </a:lnTo>
                  <a:lnTo>
                    <a:pt x="1877060" y="1516634"/>
                  </a:lnTo>
                  <a:lnTo>
                    <a:pt x="1852549" y="1514475"/>
                  </a:lnTo>
                  <a:lnTo>
                    <a:pt x="1793748" y="1505966"/>
                  </a:lnTo>
                  <a:lnTo>
                    <a:pt x="1538732" y="1497965"/>
                  </a:lnTo>
                  <a:lnTo>
                    <a:pt x="1448181" y="1508506"/>
                  </a:lnTo>
                  <a:lnTo>
                    <a:pt x="1412748" y="1527175"/>
                  </a:lnTo>
                  <a:lnTo>
                    <a:pt x="1396365" y="1581404"/>
                  </a:lnTo>
                  <a:lnTo>
                    <a:pt x="1361186" y="1817878"/>
                  </a:lnTo>
                  <a:lnTo>
                    <a:pt x="1354074" y="1977898"/>
                  </a:lnTo>
                  <a:lnTo>
                    <a:pt x="1334135" y="1958975"/>
                  </a:lnTo>
                  <a:lnTo>
                    <a:pt x="1294257" y="1915414"/>
                  </a:lnTo>
                  <a:lnTo>
                    <a:pt x="1236472" y="1856486"/>
                  </a:lnTo>
                  <a:lnTo>
                    <a:pt x="1184783" y="1809496"/>
                  </a:lnTo>
                  <a:lnTo>
                    <a:pt x="1082548" y="1724914"/>
                  </a:lnTo>
                  <a:lnTo>
                    <a:pt x="1003808" y="1680337"/>
                  </a:lnTo>
                  <a:lnTo>
                    <a:pt x="989838" y="1682496"/>
                  </a:lnTo>
                  <a:lnTo>
                    <a:pt x="922655" y="1724914"/>
                  </a:lnTo>
                  <a:lnTo>
                    <a:pt x="821563" y="1809496"/>
                  </a:lnTo>
                  <a:lnTo>
                    <a:pt x="712470" y="1915414"/>
                  </a:lnTo>
                  <a:lnTo>
                    <a:pt x="659638" y="1973199"/>
                  </a:lnTo>
                  <a:lnTo>
                    <a:pt x="643128" y="1755394"/>
                  </a:lnTo>
                  <a:lnTo>
                    <a:pt x="620776" y="1618996"/>
                  </a:lnTo>
                  <a:lnTo>
                    <a:pt x="599567" y="1543685"/>
                  </a:lnTo>
                  <a:lnTo>
                    <a:pt x="553593" y="1502537"/>
                  </a:lnTo>
                  <a:lnTo>
                    <a:pt x="433832" y="1488313"/>
                  </a:lnTo>
                  <a:lnTo>
                    <a:pt x="227076" y="1505966"/>
                  </a:lnTo>
                  <a:lnTo>
                    <a:pt x="123444" y="1525016"/>
                  </a:lnTo>
                  <a:lnTo>
                    <a:pt x="129413" y="1508506"/>
                  </a:lnTo>
                  <a:lnTo>
                    <a:pt x="143383" y="1494155"/>
                  </a:lnTo>
                  <a:lnTo>
                    <a:pt x="202184" y="1407287"/>
                  </a:lnTo>
                  <a:lnTo>
                    <a:pt x="328041" y="1190625"/>
                  </a:lnTo>
                  <a:lnTo>
                    <a:pt x="349250" y="1130554"/>
                  </a:lnTo>
                  <a:lnTo>
                    <a:pt x="349250" y="1124966"/>
                  </a:lnTo>
                  <a:lnTo>
                    <a:pt x="334010" y="1101344"/>
                  </a:lnTo>
                  <a:lnTo>
                    <a:pt x="243459" y="1016635"/>
                  </a:lnTo>
                  <a:lnTo>
                    <a:pt x="75311" y="889635"/>
                  </a:lnTo>
                  <a:lnTo>
                    <a:pt x="0" y="842645"/>
                  </a:lnTo>
                  <a:lnTo>
                    <a:pt x="13081" y="834263"/>
                  </a:lnTo>
                  <a:lnTo>
                    <a:pt x="116332" y="805053"/>
                  </a:lnTo>
                  <a:lnTo>
                    <a:pt x="384429" y="722503"/>
                  </a:lnTo>
                  <a:lnTo>
                    <a:pt x="419862" y="703834"/>
                  </a:lnTo>
                  <a:lnTo>
                    <a:pt x="444373" y="687324"/>
                  </a:lnTo>
                  <a:lnTo>
                    <a:pt x="444373" y="660273"/>
                  </a:lnTo>
                  <a:lnTo>
                    <a:pt x="441960" y="592963"/>
                  </a:lnTo>
                  <a:lnTo>
                    <a:pt x="433832" y="535432"/>
                  </a:lnTo>
                  <a:lnTo>
                    <a:pt x="403352" y="372872"/>
                  </a:lnTo>
                  <a:lnTo>
                    <a:pt x="376301" y="266192"/>
                  </a:lnTo>
                  <a:lnTo>
                    <a:pt x="369189" y="242443"/>
                  </a:lnTo>
                  <a:lnTo>
                    <a:pt x="441960" y="271780"/>
                  </a:lnTo>
                  <a:lnTo>
                    <a:pt x="548005" y="317881"/>
                  </a:lnTo>
                  <a:lnTo>
                    <a:pt x="645287" y="354203"/>
                  </a:lnTo>
                  <a:lnTo>
                    <a:pt x="746379" y="385953"/>
                  </a:lnTo>
                  <a:lnTo>
                    <a:pt x="792353" y="391922"/>
                  </a:lnTo>
                  <a:lnTo>
                    <a:pt x="797052" y="389382"/>
                  </a:lnTo>
                  <a:lnTo>
                    <a:pt x="838073" y="340233"/>
                  </a:lnTo>
                  <a:lnTo>
                    <a:pt x="900303" y="239014"/>
                  </a:lnTo>
                  <a:lnTo>
                    <a:pt x="968756" y="93091"/>
                  </a:lnTo>
                  <a:lnTo>
                    <a:pt x="1001395" y="27051"/>
                  </a:lnTo>
                  <a:lnTo>
                    <a:pt x="1011936" y="0"/>
                  </a:lnTo>
                  <a:lnTo>
                    <a:pt x="1036828" y="51943"/>
                  </a:lnTo>
                  <a:lnTo>
                    <a:pt x="1130681" y="242443"/>
                  </a:lnTo>
                  <a:lnTo>
                    <a:pt x="1161161" y="298831"/>
                  </a:lnTo>
                  <a:lnTo>
                    <a:pt x="1213104" y="375412"/>
                  </a:lnTo>
                  <a:lnTo>
                    <a:pt x="1234313" y="394462"/>
                  </a:lnTo>
                  <a:lnTo>
                    <a:pt x="1240155" y="396621"/>
                  </a:lnTo>
                  <a:lnTo>
                    <a:pt x="1302385" y="385953"/>
                  </a:lnTo>
                  <a:lnTo>
                    <a:pt x="1416558" y="348361"/>
                  </a:lnTo>
                  <a:lnTo>
                    <a:pt x="1537462" y="298831"/>
                  </a:lnTo>
                  <a:lnTo>
                    <a:pt x="1651254" y="231902"/>
                  </a:lnTo>
                  <a:lnTo>
                    <a:pt x="1655064" y="236601"/>
                  </a:lnTo>
                  <a:close/>
                </a:path>
              </a:pathLst>
            </a:custGeom>
            <a:solidFill>
              <a:srgbClr val="FF9900"/>
            </a:solidFill>
            <a:ln w="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1229360" y="269875"/>
              <a:ext cx="1258824" cy="1207262"/>
            </a:xfrm>
            <a:prstGeom prst="ellipse">
              <a:avLst/>
            </a:prstGeom>
            <a:solidFill>
              <a:srgbClr val="FFFF00"/>
            </a:solidFill>
            <a:ln w="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260350" y="7377430"/>
            <a:ext cx="2647951" cy="750571"/>
            <a:chOff x="260350" y="7377430"/>
            <a:chExt cx="2647951" cy="750571"/>
          </a:xfrm>
        </p:grpSpPr>
        <p:sp>
          <p:nvSpPr>
            <p:cNvPr id="99" name="Полилиния 98"/>
            <p:cNvSpPr/>
            <p:nvPr/>
          </p:nvSpPr>
          <p:spPr>
            <a:xfrm>
              <a:off x="701040" y="7520940"/>
              <a:ext cx="68581" cy="95251"/>
            </a:xfrm>
            <a:custGeom>
              <a:avLst/>
              <a:gdLst/>
              <a:ahLst/>
              <a:cxnLst/>
              <a:rect l="0" t="0" r="0" b="0"/>
              <a:pathLst>
                <a:path w="68581" h="95251">
                  <a:moveTo>
                    <a:pt x="10160" y="35560"/>
                  </a:moveTo>
                  <a:lnTo>
                    <a:pt x="31750" y="43180"/>
                  </a:lnTo>
                  <a:lnTo>
                    <a:pt x="22860" y="39370"/>
                  </a:lnTo>
                  <a:lnTo>
                    <a:pt x="22860" y="38100"/>
                  </a:lnTo>
                  <a:lnTo>
                    <a:pt x="26670" y="36830"/>
                  </a:lnTo>
                  <a:lnTo>
                    <a:pt x="34290" y="36830"/>
                  </a:lnTo>
                  <a:lnTo>
                    <a:pt x="34290" y="35560"/>
                  </a:lnTo>
                  <a:lnTo>
                    <a:pt x="30480" y="31750"/>
                  </a:lnTo>
                  <a:lnTo>
                    <a:pt x="24130" y="29210"/>
                  </a:lnTo>
                  <a:lnTo>
                    <a:pt x="19050" y="31750"/>
                  </a:lnTo>
                  <a:lnTo>
                    <a:pt x="16510" y="36830"/>
                  </a:lnTo>
                  <a:lnTo>
                    <a:pt x="13970" y="44450"/>
                  </a:lnTo>
                  <a:lnTo>
                    <a:pt x="16510" y="50800"/>
                  </a:lnTo>
                  <a:lnTo>
                    <a:pt x="22860" y="53340"/>
                  </a:lnTo>
                  <a:lnTo>
                    <a:pt x="31750" y="55880"/>
                  </a:lnTo>
                  <a:lnTo>
                    <a:pt x="36830" y="53340"/>
                  </a:lnTo>
                  <a:lnTo>
                    <a:pt x="40640" y="46990"/>
                  </a:lnTo>
                  <a:lnTo>
                    <a:pt x="43180" y="39370"/>
                  </a:lnTo>
                  <a:lnTo>
                    <a:pt x="40640" y="34290"/>
                  </a:lnTo>
                  <a:lnTo>
                    <a:pt x="34290" y="30480"/>
                  </a:lnTo>
                  <a:lnTo>
                    <a:pt x="26670" y="27940"/>
                  </a:lnTo>
                  <a:lnTo>
                    <a:pt x="21590" y="33020"/>
                  </a:lnTo>
                  <a:lnTo>
                    <a:pt x="17780" y="44450"/>
                  </a:lnTo>
                  <a:lnTo>
                    <a:pt x="15240" y="58420"/>
                  </a:lnTo>
                  <a:lnTo>
                    <a:pt x="17780" y="69850"/>
                  </a:lnTo>
                  <a:lnTo>
                    <a:pt x="24130" y="81280"/>
                  </a:lnTo>
                  <a:lnTo>
                    <a:pt x="31750" y="91440"/>
                  </a:lnTo>
                  <a:lnTo>
                    <a:pt x="40640" y="92710"/>
                  </a:lnTo>
                  <a:lnTo>
                    <a:pt x="48260" y="87630"/>
                  </a:lnTo>
                  <a:lnTo>
                    <a:pt x="57150" y="78740"/>
                  </a:lnTo>
                  <a:lnTo>
                    <a:pt x="60960" y="67310"/>
                  </a:lnTo>
                  <a:lnTo>
                    <a:pt x="62230" y="53340"/>
                  </a:lnTo>
                  <a:lnTo>
                    <a:pt x="62230" y="39370"/>
                  </a:lnTo>
                  <a:lnTo>
                    <a:pt x="57150" y="27940"/>
                  </a:lnTo>
                  <a:lnTo>
                    <a:pt x="49530" y="19050"/>
                  </a:lnTo>
                  <a:lnTo>
                    <a:pt x="40640" y="11430"/>
                  </a:lnTo>
                  <a:lnTo>
                    <a:pt x="30480" y="12700"/>
                  </a:lnTo>
                  <a:lnTo>
                    <a:pt x="19050" y="19050"/>
                  </a:lnTo>
                  <a:lnTo>
                    <a:pt x="7620" y="29210"/>
                  </a:lnTo>
                  <a:lnTo>
                    <a:pt x="2540" y="39370"/>
                  </a:lnTo>
                  <a:lnTo>
                    <a:pt x="2540" y="50800"/>
                  </a:lnTo>
                  <a:lnTo>
                    <a:pt x="5080" y="62230"/>
                  </a:lnTo>
                  <a:lnTo>
                    <a:pt x="11430" y="71120"/>
                  </a:lnTo>
                  <a:lnTo>
                    <a:pt x="19050" y="76200"/>
                  </a:lnTo>
                  <a:lnTo>
                    <a:pt x="29210" y="78740"/>
                  </a:lnTo>
                  <a:lnTo>
                    <a:pt x="38100" y="77470"/>
                  </a:lnTo>
                  <a:lnTo>
                    <a:pt x="46990" y="72390"/>
                  </a:lnTo>
                  <a:lnTo>
                    <a:pt x="55880" y="63500"/>
                  </a:lnTo>
                  <a:lnTo>
                    <a:pt x="62230" y="54610"/>
                  </a:lnTo>
                  <a:lnTo>
                    <a:pt x="66040" y="44450"/>
                  </a:lnTo>
                  <a:lnTo>
                    <a:pt x="68580" y="33020"/>
                  </a:lnTo>
                  <a:lnTo>
                    <a:pt x="66040" y="22860"/>
                  </a:lnTo>
                  <a:lnTo>
                    <a:pt x="59690" y="12700"/>
                  </a:lnTo>
                  <a:lnTo>
                    <a:pt x="52070" y="3810"/>
                  </a:lnTo>
                  <a:lnTo>
                    <a:pt x="41910" y="0"/>
                  </a:lnTo>
                  <a:lnTo>
                    <a:pt x="31750" y="0"/>
                  </a:lnTo>
                  <a:lnTo>
                    <a:pt x="20320" y="3810"/>
                  </a:lnTo>
                  <a:lnTo>
                    <a:pt x="12700" y="10160"/>
                  </a:lnTo>
                  <a:lnTo>
                    <a:pt x="7620" y="19050"/>
                  </a:lnTo>
                  <a:lnTo>
                    <a:pt x="3810" y="27940"/>
                  </a:lnTo>
                  <a:lnTo>
                    <a:pt x="2540" y="39370"/>
                  </a:lnTo>
                  <a:lnTo>
                    <a:pt x="0" y="50800"/>
                  </a:lnTo>
                  <a:lnTo>
                    <a:pt x="0" y="62230"/>
                  </a:lnTo>
                  <a:lnTo>
                    <a:pt x="2540" y="73660"/>
                  </a:lnTo>
                  <a:lnTo>
                    <a:pt x="10160" y="83820"/>
                  </a:lnTo>
                  <a:lnTo>
                    <a:pt x="17780" y="92710"/>
                  </a:lnTo>
                  <a:lnTo>
                    <a:pt x="27940" y="95250"/>
                  </a:lnTo>
                  <a:lnTo>
                    <a:pt x="39370" y="91440"/>
                  </a:lnTo>
                  <a:lnTo>
                    <a:pt x="50800" y="86360"/>
                  </a:lnTo>
                  <a:lnTo>
                    <a:pt x="58420" y="77470"/>
                  </a:lnTo>
                  <a:lnTo>
                    <a:pt x="63500" y="67310"/>
                  </a:lnTo>
                  <a:lnTo>
                    <a:pt x="67310" y="57150"/>
                  </a:lnTo>
                  <a:lnTo>
                    <a:pt x="64770" y="48260"/>
                  </a:lnTo>
                  <a:lnTo>
                    <a:pt x="59690" y="419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олилиния 99"/>
            <p:cNvSpPr/>
            <p:nvPr/>
          </p:nvSpPr>
          <p:spPr>
            <a:xfrm>
              <a:off x="260350" y="7377430"/>
              <a:ext cx="309881" cy="676911"/>
            </a:xfrm>
            <a:custGeom>
              <a:avLst/>
              <a:gdLst/>
              <a:ahLst/>
              <a:cxnLst/>
              <a:rect l="0" t="0" r="0" b="0"/>
              <a:pathLst>
                <a:path w="309881" h="676911">
                  <a:moveTo>
                    <a:pt x="95250" y="64770"/>
                  </a:moveTo>
                  <a:lnTo>
                    <a:pt x="74930" y="91440"/>
                  </a:lnTo>
                  <a:lnTo>
                    <a:pt x="67310" y="104140"/>
                  </a:lnTo>
                  <a:lnTo>
                    <a:pt x="60960" y="116840"/>
                  </a:lnTo>
                  <a:lnTo>
                    <a:pt x="55880" y="128270"/>
                  </a:lnTo>
                  <a:lnTo>
                    <a:pt x="50800" y="142240"/>
                  </a:lnTo>
                  <a:lnTo>
                    <a:pt x="45720" y="157480"/>
                  </a:lnTo>
                  <a:lnTo>
                    <a:pt x="40640" y="172720"/>
                  </a:lnTo>
                  <a:lnTo>
                    <a:pt x="21590" y="242570"/>
                  </a:lnTo>
                  <a:lnTo>
                    <a:pt x="16510" y="264160"/>
                  </a:lnTo>
                  <a:lnTo>
                    <a:pt x="12700" y="281940"/>
                  </a:lnTo>
                  <a:lnTo>
                    <a:pt x="10160" y="298450"/>
                  </a:lnTo>
                  <a:lnTo>
                    <a:pt x="7620" y="316230"/>
                  </a:lnTo>
                  <a:lnTo>
                    <a:pt x="5080" y="335280"/>
                  </a:lnTo>
                  <a:lnTo>
                    <a:pt x="1270" y="355600"/>
                  </a:lnTo>
                  <a:lnTo>
                    <a:pt x="0" y="375920"/>
                  </a:lnTo>
                  <a:lnTo>
                    <a:pt x="0" y="396240"/>
                  </a:lnTo>
                  <a:lnTo>
                    <a:pt x="2540" y="416560"/>
                  </a:lnTo>
                  <a:lnTo>
                    <a:pt x="3810" y="435610"/>
                  </a:lnTo>
                  <a:lnTo>
                    <a:pt x="5080" y="450850"/>
                  </a:lnTo>
                  <a:lnTo>
                    <a:pt x="5080" y="466090"/>
                  </a:lnTo>
                  <a:lnTo>
                    <a:pt x="10160" y="486410"/>
                  </a:lnTo>
                  <a:lnTo>
                    <a:pt x="16510" y="509270"/>
                  </a:lnTo>
                  <a:lnTo>
                    <a:pt x="26670" y="534670"/>
                  </a:lnTo>
                  <a:lnTo>
                    <a:pt x="35560" y="557530"/>
                  </a:lnTo>
                  <a:lnTo>
                    <a:pt x="44450" y="577850"/>
                  </a:lnTo>
                  <a:lnTo>
                    <a:pt x="52070" y="596900"/>
                  </a:lnTo>
                  <a:lnTo>
                    <a:pt x="62230" y="614680"/>
                  </a:lnTo>
                  <a:lnTo>
                    <a:pt x="73660" y="629920"/>
                  </a:lnTo>
                  <a:lnTo>
                    <a:pt x="85090" y="645160"/>
                  </a:lnTo>
                  <a:lnTo>
                    <a:pt x="97790" y="656590"/>
                  </a:lnTo>
                  <a:lnTo>
                    <a:pt x="113030" y="665480"/>
                  </a:lnTo>
                  <a:lnTo>
                    <a:pt x="128270" y="671830"/>
                  </a:lnTo>
                  <a:lnTo>
                    <a:pt x="142240" y="675640"/>
                  </a:lnTo>
                  <a:lnTo>
                    <a:pt x="156210" y="676910"/>
                  </a:lnTo>
                  <a:lnTo>
                    <a:pt x="170180" y="675640"/>
                  </a:lnTo>
                  <a:lnTo>
                    <a:pt x="182880" y="669290"/>
                  </a:lnTo>
                  <a:lnTo>
                    <a:pt x="195580" y="660400"/>
                  </a:lnTo>
                  <a:lnTo>
                    <a:pt x="209550" y="647700"/>
                  </a:lnTo>
                  <a:lnTo>
                    <a:pt x="222250" y="635000"/>
                  </a:lnTo>
                  <a:lnTo>
                    <a:pt x="234950" y="623570"/>
                  </a:lnTo>
                  <a:lnTo>
                    <a:pt x="247650" y="610870"/>
                  </a:lnTo>
                  <a:lnTo>
                    <a:pt x="259080" y="596900"/>
                  </a:lnTo>
                  <a:lnTo>
                    <a:pt x="269240" y="581660"/>
                  </a:lnTo>
                  <a:lnTo>
                    <a:pt x="279400" y="566420"/>
                  </a:lnTo>
                  <a:lnTo>
                    <a:pt x="287020" y="542290"/>
                  </a:lnTo>
                  <a:lnTo>
                    <a:pt x="293370" y="514350"/>
                  </a:lnTo>
                  <a:lnTo>
                    <a:pt x="299720" y="483870"/>
                  </a:lnTo>
                  <a:lnTo>
                    <a:pt x="303530" y="457200"/>
                  </a:lnTo>
                  <a:lnTo>
                    <a:pt x="306070" y="433070"/>
                  </a:lnTo>
                  <a:lnTo>
                    <a:pt x="307340" y="411480"/>
                  </a:lnTo>
                  <a:lnTo>
                    <a:pt x="308610" y="393700"/>
                  </a:lnTo>
                  <a:lnTo>
                    <a:pt x="309880" y="377190"/>
                  </a:lnTo>
                  <a:lnTo>
                    <a:pt x="309880" y="361950"/>
                  </a:lnTo>
                  <a:lnTo>
                    <a:pt x="308610" y="336550"/>
                  </a:lnTo>
                  <a:lnTo>
                    <a:pt x="307340" y="303530"/>
                  </a:lnTo>
                  <a:lnTo>
                    <a:pt x="303530" y="266700"/>
                  </a:lnTo>
                  <a:lnTo>
                    <a:pt x="299720" y="231140"/>
                  </a:lnTo>
                  <a:lnTo>
                    <a:pt x="293370" y="198120"/>
                  </a:lnTo>
                  <a:lnTo>
                    <a:pt x="287020" y="166370"/>
                  </a:lnTo>
                  <a:lnTo>
                    <a:pt x="279400" y="140970"/>
                  </a:lnTo>
                  <a:lnTo>
                    <a:pt x="271780" y="119380"/>
                  </a:lnTo>
                  <a:lnTo>
                    <a:pt x="264160" y="101600"/>
                  </a:lnTo>
                  <a:lnTo>
                    <a:pt x="255270" y="85090"/>
                  </a:lnTo>
                  <a:lnTo>
                    <a:pt x="247650" y="69850"/>
                  </a:lnTo>
                  <a:lnTo>
                    <a:pt x="238760" y="55880"/>
                  </a:lnTo>
                  <a:lnTo>
                    <a:pt x="228600" y="43180"/>
                  </a:lnTo>
                  <a:lnTo>
                    <a:pt x="218440" y="31750"/>
                  </a:lnTo>
                  <a:lnTo>
                    <a:pt x="207010" y="21590"/>
                  </a:lnTo>
                  <a:lnTo>
                    <a:pt x="195580" y="13970"/>
                  </a:lnTo>
                  <a:lnTo>
                    <a:pt x="182880" y="6350"/>
                  </a:lnTo>
                  <a:lnTo>
                    <a:pt x="170180" y="0"/>
                  </a:lnTo>
                  <a:lnTo>
                    <a:pt x="156210" y="2540"/>
                  </a:lnTo>
                  <a:lnTo>
                    <a:pt x="142240" y="8890"/>
                  </a:lnTo>
                  <a:lnTo>
                    <a:pt x="127000" y="19050"/>
                  </a:lnTo>
                  <a:lnTo>
                    <a:pt x="111760" y="34290"/>
                  </a:lnTo>
                  <a:lnTo>
                    <a:pt x="97790" y="53340"/>
                  </a:lnTo>
                  <a:lnTo>
                    <a:pt x="83820" y="73660"/>
                  </a:lnTo>
                  <a:lnTo>
                    <a:pt x="72390" y="96520"/>
                  </a:lnTo>
                  <a:lnTo>
                    <a:pt x="62230" y="119380"/>
                  </a:lnTo>
                  <a:lnTo>
                    <a:pt x="52070" y="143510"/>
                  </a:lnTo>
                  <a:lnTo>
                    <a:pt x="44450" y="167640"/>
                  </a:lnTo>
                  <a:lnTo>
                    <a:pt x="40640" y="193040"/>
                  </a:lnTo>
                  <a:lnTo>
                    <a:pt x="31750" y="2806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олилиния 100"/>
            <p:cNvSpPr/>
            <p:nvPr/>
          </p:nvSpPr>
          <p:spPr>
            <a:xfrm>
              <a:off x="2616200" y="750570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25400" y="0"/>
                  </a:moveTo>
                  <a:lnTo>
                    <a:pt x="7620" y="53340"/>
                  </a:lnTo>
                  <a:lnTo>
                    <a:pt x="5080" y="64770"/>
                  </a:lnTo>
                  <a:lnTo>
                    <a:pt x="3810" y="77470"/>
                  </a:lnTo>
                  <a:lnTo>
                    <a:pt x="2540" y="90170"/>
                  </a:lnTo>
                  <a:lnTo>
                    <a:pt x="1270" y="101600"/>
                  </a:lnTo>
                  <a:lnTo>
                    <a:pt x="1270" y="114300"/>
                  </a:lnTo>
                  <a:lnTo>
                    <a:pt x="0" y="152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олилиния 101"/>
            <p:cNvSpPr/>
            <p:nvPr/>
          </p:nvSpPr>
          <p:spPr>
            <a:xfrm>
              <a:off x="2307590" y="7700010"/>
              <a:ext cx="600711" cy="427991"/>
            </a:xfrm>
            <a:custGeom>
              <a:avLst/>
              <a:gdLst/>
              <a:ahLst/>
              <a:cxnLst/>
              <a:rect l="0" t="0" r="0" b="0"/>
              <a:pathLst>
                <a:path w="600711" h="427991">
                  <a:moveTo>
                    <a:pt x="207010" y="72390"/>
                  </a:moveTo>
                  <a:lnTo>
                    <a:pt x="220980" y="52070"/>
                  </a:lnTo>
                  <a:lnTo>
                    <a:pt x="228600" y="43180"/>
                  </a:lnTo>
                  <a:lnTo>
                    <a:pt x="238760" y="34290"/>
                  </a:lnTo>
                  <a:lnTo>
                    <a:pt x="248920" y="26670"/>
                  </a:lnTo>
                  <a:lnTo>
                    <a:pt x="266700" y="19050"/>
                  </a:lnTo>
                  <a:lnTo>
                    <a:pt x="287020" y="12700"/>
                  </a:lnTo>
                  <a:lnTo>
                    <a:pt x="311150" y="7620"/>
                  </a:lnTo>
                  <a:lnTo>
                    <a:pt x="331470" y="3810"/>
                  </a:lnTo>
                  <a:lnTo>
                    <a:pt x="349250" y="1270"/>
                  </a:lnTo>
                  <a:lnTo>
                    <a:pt x="365760" y="0"/>
                  </a:lnTo>
                  <a:lnTo>
                    <a:pt x="384810" y="1270"/>
                  </a:lnTo>
                  <a:lnTo>
                    <a:pt x="406400" y="5080"/>
                  </a:lnTo>
                  <a:lnTo>
                    <a:pt x="427990" y="10160"/>
                  </a:lnTo>
                  <a:lnTo>
                    <a:pt x="444500" y="19050"/>
                  </a:lnTo>
                  <a:lnTo>
                    <a:pt x="457200" y="27940"/>
                  </a:lnTo>
                  <a:lnTo>
                    <a:pt x="467360" y="38100"/>
                  </a:lnTo>
                  <a:lnTo>
                    <a:pt x="473710" y="49530"/>
                  </a:lnTo>
                  <a:lnTo>
                    <a:pt x="477520" y="60960"/>
                  </a:lnTo>
                  <a:lnTo>
                    <a:pt x="480060" y="73660"/>
                  </a:lnTo>
                  <a:lnTo>
                    <a:pt x="477520" y="86360"/>
                  </a:lnTo>
                  <a:lnTo>
                    <a:pt x="468630" y="97790"/>
                  </a:lnTo>
                  <a:lnTo>
                    <a:pt x="457200" y="110490"/>
                  </a:lnTo>
                  <a:lnTo>
                    <a:pt x="445770" y="120650"/>
                  </a:lnTo>
                  <a:lnTo>
                    <a:pt x="434340" y="128270"/>
                  </a:lnTo>
                  <a:lnTo>
                    <a:pt x="421640" y="134620"/>
                  </a:lnTo>
                  <a:lnTo>
                    <a:pt x="406400" y="139700"/>
                  </a:lnTo>
                  <a:lnTo>
                    <a:pt x="389890" y="142240"/>
                  </a:lnTo>
                  <a:lnTo>
                    <a:pt x="370840" y="144780"/>
                  </a:lnTo>
                  <a:lnTo>
                    <a:pt x="353060" y="146050"/>
                  </a:lnTo>
                  <a:lnTo>
                    <a:pt x="335280" y="147320"/>
                  </a:lnTo>
                  <a:lnTo>
                    <a:pt x="317500" y="147320"/>
                  </a:lnTo>
                  <a:lnTo>
                    <a:pt x="302260" y="146050"/>
                  </a:lnTo>
                  <a:lnTo>
                    <a:pt x="287020" y="144780"/>
                  </a:lnTo>
                  <a:lnTo>
                    <a:pt x="273050" y="140970"/>
                  </a:lnTo>
                  <a:lnTo>
                    <a:pt x="259080" y="140970"/>
                  </a:lnTo>
                  <a:lnTo>
                    <a:pt x="246380" y="142240"/>
                  </a:lnTo>
                  <a:lnTo>
                    <a:pt x="233680" y="144780"/>
                  </a:lnTo>
                  <a:lnTo>
                    <a:pt x="219710" y="147320"/>
                  </a:lnTo>
                  <a:lnTo>
                    <a:pt x="207010" y="149860"/>
                  </a:lnTo>
                  <a:lnTo>
                    <a:pt x="194310" y="153670"/>
                  </a:lnTo>
                  <a:lnTo>
                    <a:pt x="180340" y="161290"/>
                  </a:lnTo>
                  <a:lnTo>
                    <a:pt x="165100" y="168910"/>
                  </a:lnTo>
                  <a:lnTo>
                    <a:pt x="149860" y="179070"/>
                  </a:lnTo>
                  <a:lnTo>
                    <a:pt x="133350" y="193040"/>
                  </a:lnTo>
                  <a:lnTo>
                    <a:pt x="116840" y="209550"/>
                  </a:lnTo>
                  <a:lnTo>
                    <a:pt x="100330" y="227330"/>
                  </a:lnTo>
                  <a:lnTo>
                    <a:pt x="85090" y="246380"/>
                  </a:lnTo>
                  <a:lnTo>
                    <a:pt x="71120" y="265430"/>
                  </a:lnTo>
                  <a:lnTo>
                    <a:pt x="57150" y="285750"/>
                  </a:lnTo>
                  <a:lnTo>
                    <a:pt x="45720" y="303530"/>
                  </a:lnTo>
                  <a:lnTo>
                    <a:pt x="38100" y="320040"/>
                  </a:lnTo>
                  <a:lnTo>
                    <a:pt x="30480" y="335280"/>
                  </a:lnTo>
                  <a:lnTo>
                    <a:pt x="24130" y="349250"/>
                  </a:lnTo>
                  <a:lnTo>
                    <a:pt x="19050" y="361950"/>
                  </a:lnTo>
                  <a:lnTo>
                    <a:pt x="13970" y="375920"/>
                  </a:lnTo>
                  <a:lnTo>
                    <a:pt x="8890" y="389890"/>
                  </a:lnTo>
                  <a:lnTo>
                    <a:pt x="5080" y="406400"/>
                  </a:lnTo>
                  <a:lnTo>
                    <a:pt x="0" y="421640"/>
                  </a:lnTo>
                  <a:lnTo>
                    <a:pt x="2540" y="427990"/>
                  </a:lnTo>
                  <a:lnTo>
                    <a:pt x="10160" y="427990"/>
                  </a:lnTo>
                  <a:lnTo>
                    <a:pt x="20320" y="424180"/>
                  </a:lnTo>
                  <a:lnTo>
                    <a:pt x="33020" y="417830"/>
                  </a:lnTo>
                  <a:lnTo>
                    <a:pt x="46990" y="411480"/>
                  </a:lnTo>
                  <a:lnTo>
                    <a:pt x="62230" y="403860"/>
                  </a:lnTo>
                  <a:lnTo>
                    <a:pt x="77470" y="396240"/>
                  </a:lnTo>
                  <a:lnTo>
                    <a:pt x="90170" y="388620"/>
                  </a:lnTo>
                  <a:lnTo>
                    <a:pt x="104140" y="381000"/>
                  </a:lnTo>
                  <a:lnTo>
                    <a:pt x="116840" y="373380"/>
                  </a:lnTo>
                  <a:lnTo>
                    <a:pt x="130810" y="368300"/>
                  </a:lnTo>
                  <a:lnTo>
                    <a:pt x="143510" y="361950"/>
                  </a:lnTo>
                  <a:lnTo>
                    <a:pt x="157480" y="358140"/>
                  </a:lnTo>
                  <a:lnTo>
                    <a:pt x="172720" y="353060"/>
                  </a:lnTo>
                  <a:lnTo>
                    <a:pt x="187960" y="347980"/>
                  </a:lnTo>
                  <a:lnTo>
                    <a:pt x="205740" y="344170"/>
                  </a:lnTo>
                  <a:lnTo>
                    <a:pt x="224790" y="339090"/>
                  </a:lnTo>
                  <a:lnTo>
                    <a:pt x="243840" y="335280"/>
                  </a:lnTo>
                  <a:lnTo>
                    <a:pt x="261620" y="334010"/>
                  </a:lnTo>
                  <a:lnTo>
                    <a:pt x="276860" y="334010"/>
                  </a:lnTo>
                  <a:lnTo>
                    <a:pt x="292100" y="335280"/>
                  </a:lnTo>
                  <a:lnTo>
                    <a:pt x="306070" y="339090"/>
                  </a:lnTo>
                  <a:lnTo>
                    <a:pt x="320040" y="345440"/>
                  </a:lnTo>
                  <a:lnTo>
                    <a:pt x="332740" y="351790"/>
                  </a:lnTo>
                  <a:lnTo>
                    <a:pt x="345440" y="358140"/>
                  </a:lnTo>
                  <a:lnTo>
                    <a:pt x="359410" y="365760"/>
                  </a:lnTo>
                  <a:lnTo>
                    <a:pt x="372110" y="374650"/>
                  </a:lnTo>
                  <a:lnTo>
                    <a:pt x="384810" y="381000"/>
                  </a:lnTo>
                  <a:lnTo>
                    <a:pt x="397510" y="386080"/>
                  </a:lnTo>
                  <a:lnTo>
                    <a:pt x="410210" y="392430"/>
                  </a:lnTo>
                  <a:lnTo>
                    <a:pt x="422910" y="393700"/>
                  </a:lnTo>
                  <a:lnTo>
                    <a:pt x="435610" y="393700"/>
                  </a:lnTo>
                  <a:lnTo>
                    <a:pt x="448310" y="392430"/>
                  </a:lnTo>
                  <a:lnTo>
                    <a:pt x="461010" y="391160"/>
                  </a:lnTo>
                  <a:lnTo>
                    <a:pt x="473710" y="391160"/>
                  </a:lnTo>
                  <a:lnTo>
                    <a:pt x="486410" y="391160"/>
                  </a:lnTo>
                  <a:lnTo>
                    <a:pt x="499110" y="387350"/>
                  </a:lnTo>
                  <a:lnTo>
                    <a:pt x="511810" y="382270"/>
                  </a:lnTo>
                  <a:lnTo>
                    <a:pt x="524510" y="377190"/>
                  </a:lnTo>
                  <a:lnTo>
                    <a:pt x="537210" y="370840"/>
                  </a:lnTo>
                  <a:lnTo>
                    <a:pt x="549910" y="365760"/>
                  </a:lnTo>
                  <a:lnTo>
                    <a:pt x="600710" y="3390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1536700" y="7471410"/>
            <a:ext cx="5999481" cy="770891"/>
            <a:chOff x="1536700" y="7471410"/>
            <a:chExt cx="5999481" cy="770891"/>
          </a:xfrm>
        </p:grpSpPr>
        <p:sp>
          <p:nvSpPr>
            <p:cNvPr id="104" name="Полилиния 103"/>
            <p:cNvSpPr/>
            <p:nvPr/>
          </p:nvSpPr>
          <p:spPr>
            <a:xfrm>
              <a:off x="1676400" y="7480300"/>
              <a:ext cx="12701" cy="203201"/>
            </a:xfrm>
            <a:custGeom>
              <a:avLst/>
              <a:gdLst/>
              <a:ahLst/>
              <a:cxnLst/>
              <a:rect l="0" t="0" r="0" b="0"/>
              <a:pathLst>
                <a:path w="12701" h="203201">
                  <a:moveTo>
                    <a:pt x="12700" y="0"/>
                  </a:moveTo>
                  <a:lnTo>
                    <a:pt x="6350" y="20320"/>
                  </a:lnTo>
                  <a:lnTo>
                    <a:pt x="3810" y="30480"/>
                  </a:lnTo>
                  <a:lnTo>
                    <a:pt x="2540" y="41910"/>
                  </a:lnTo>
                  <a:lnTo>
                    <a:pt x="1270" y="53340"/>
                  </a:lnTo>
                  <a:lnTo>
                    <a:pt x="1270" y="66040"/>
                  </a:lnTo>
                  <a:lnTo>
                    <a:pt x="1270" y="81280"/>
                  </a:lnTo>
                  <a:lnTo>
                    <a:pt x="0" y="96520"/>
                  </a:lnTo>
                  <a:lnTo>
                    <a:pt x="0" y="124460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олилиния 104"/>
            <p:cNvSpPr/>
            <p:nvPr/>
          </p:nvSpPr>
          <p:spPr>
            <a:xfrm>
              <a:off x="1536700" y="7590790"/>
              <a:ext cx="331471" cy="613411"/>
            </a:xfrm>
            <a:custGeom>
              <a:avLst/>
              <a:gdLst/>
              <a:ahLst/>
              <a:cxnLst/>
              <a:rect l="0" t="0" r="0" b="0"/>
              <a:pathLst>
                <a:path w="331471" h="613411">
                  <a:moveTo>
                    <a:pt x="0" y="283210"/>
                  </a:moveTo>
                  <a:lnTo>
                    <a:pt x="20320" y="276860"/>
                  </a:lnTo>
                  <a:lnTo>
                    <a:pt x="33020" y="270510"/>
                  </a:lnTo>
                  <a:lnTo>
                    <a:pt x="49530" y="261620"/>
                  </a:lnTo>
                  <a:lnTo>
                    <a:pt x="66040" y="251460"/>
                  </a:lnTo>
                  <a:lnTo>
                    <a:pt x="82550" y="242570"/>
                  </a:lnTo>
                  <a:lnTo>
                    <a:pt x="97790" y="233680"/>
                  </a:lnTo>
                  <a:lnTo>
                    <a:pt x="111760" y="224790"/>
                  </a:lnTo>
                  <a:lnTo>
                    <a:pt x="127000" y="214630"/>
                  </a:lnTo>
                  <a:lnTo>
                    <a:pt x="142240" y="203200"/>
                  </a:lnTo>
                  <a:lnTo>
                    <a:pt x="158750" y="191770"/>
                  </a:lnTo>
                  <a:lnTo>
                    <a:pt x="177800" y="175260"/>
                  </a:lnTo>
                  <a:lnTo>
                    <a:pt x="199390" y="156210"/>
                  </a:lnTo>
                  <a:lnTo>
                    <a:pt x="220980" y="135890"/>
                  </a:lnTo>
                  <a:lnTo>
                    <a:pt x="238760" y="116840"/>
                  </a:lnTo>
                  <a:lnTo>
                    <a:pt x="254000" y="100330"/>
                  </a:lnTo>
                  <a:lnTo>
                    <a:pt x="266700" y="85090"/>
                  </a:lnTo>
                  <a:lnTo>
                    <a:pt x="279400" y="71120"/>
                  </a:lnTo>
                  <a:lnTo>
                    <a:pt x="292100" y="57150"/>
                  </a:lnTo>
                  <a:lnTo>
                    <a:pt x="304800" y="43180"/>
                  </a:lnTo>
                  <a:lnTo>
                    <a:pt x="314960" y="30480"/>
                  </a:lnTo>
                  <a:lnTo>
                    <a:pt x="322580" y="17780"/>
                  </a:lnTo>
                  <a:lnTo>
                    <a:pt x="331470" y="0"/>
                  </a:lnTo>
                  <a:lnTo>
                    <a:pt x="328930" y="1270"/>
                  </a:lnTo>
                  <a:lnTo>
                    <a:pt x="325120" y="6350"/>
                  </a:lnTo>
                  <a:lnTo>
                    <a:pt x="317500" y="22860"/>
                  </a:lnTo>
                  <a:lnTo>
                    <a:pt x="313690" y="34290"/>
                  </a:lnTo>
                  <a:lnTo>
                    <a:pt x="307340" y="44450"/>
                  </a:lnTo>
                  <a:lnTo>
                    <a:pt x="300990" y="57150"/>
                  </a:lnTo>
                  <a:lnTo>
                    <a:pt x="293370" y="68580"/>
                  </a:lnTo>
                  <a:lnTo>
                    <a:pt x="270510" y="107950"/>
                  </a:lnTo>
                  <a:lnTo>
                    <a:pt x="256540" y="133350"/>
                  </a:lnTo>
                  <a:lnTo>
                    <a:pt x="245110" y="154940"/>
                  </a:lnTo>
                  <a:lnTo>
                    <a:pt x="233680" y="175260"/>
                  </a:lnTo>
                  <a:lnTo>
                    <a:pt x="223520" y="194310"/>
                  </a:lnTo>
                  <a:lnTo>
                    <a:pt x="213360" y="213360"/>
                  </a:lnTo>
                  <a:lnTo>
                    <a:pt x="204470" y="233680"/>
                  </a:lnTo>
                  <a:lnTo>
                    <a:pt x="195580" y="255270"/>
                  </a:lnTo>
                  <a:lnTo>
                    <a:pt x="186690" y="274320"/>
                  </a:lnTo>
                  <a:lnTo>
                    <a:pt x="177800" y="292100"/>
                  </a:lnTo>
                  <a:lnTo>
                    <a:pt x="170180" y="311150"/>
                  </a:lnTo>
                  <a:lnTo>
                    <a:pt x="162560" y="328930"/>
                  </a:lnTo>
                  <a:lnTo>
                    <a:pt x="156210" y="345440"/>
                  </a:lnTo>
                  <a:lnTo>
                    <a:pt x="146050" y="378460"/>
                  </a:lnTo>
                  <a:lnTo>
                    <a:pt x="127000" y="434340"/>
                  </a:lnTo>
                  <a:lnTo>
                    <a:pt x="123190" y="447040"/>
                  </a:lnTo>
                  <a:lnTo>
                    <a:pt x="118110" y="462280"/>
                  </a:lnTo>
                  <a:lnTo>
                    <a:pt x="114300" y="477520"/>
                  </a:lnTo>
                  <a:lnTo>
                    <a:pt x="110490" y="492760"/>
                  </a:lnTo>
                  <a:lnTo>
                    <a:pt x="102870" y="510540"/>
                  </a:lnTo>
                  <a:lnTo>
                    <a:pt x="93980" y="529590"/>
                  </a:lnTo>
                  <a:lnTo>
                    <a:pt x="63500" y="6134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олилиния 105"/>
            <p:cNvSpPr/>
            <p:nvPr/>
          </p:nvSpPr>
          <p:spPr>
            <a:xfrm>
              <a:off x="3543300" y="7493000"/>
              <a:ext cx="12701" cy="215901"/>
            </a:xfrm>
            <a:custGeom>
              <a:avLst/>
              <a:gdLst/>
              <a:ahLst/>
              <a:cxnLst/>
              <a:rect l="0" t="0" r="0" b="0"/>
              <a:pathLst>
                <a:path w="12701" h="215901">
                  <a:moveTo>
                    <a:pt x="12700" y="0"/>
                  </a:moveTo>
                  <a:lnTo>
                    <a:pt x="12700" y="96520"/>
                  </a:lnTo>
                  <a:lnTo>
                    <a:pt x="11430" y="111760"/>
                  </a:lnTo>
                  <a:lnTo>
                    <a:pt x="8890" y="128270"/>
                  </a:lnTo>
                  <a:lnTo>
                    <a:pt x="6350" y="144780"/>
                  </a:lnTo>
                  <a:lnTo>
                    <a:pt x="3810" y="160020"/>
                  </a:lnTo>
                  <a:lnTo>
                    <a:pt x="2540" y="173990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3317240" y="7609840"/>
              <a:ext cx="490221" cy="566421"/>
            </a:xfrm>
            <a:custGeom>
              <a:avLst/>
              <a:gdLst/>
              <a:ahLst/>
              <a:cxnLst/>
              <a:rect l="0" t="0" r="0" b="0"/>
              <a:pathLst>
                <a:path w="490221" h="566421">
                  <a:moveTo>
                    <a:pt x="314960" y="60960"/>
                  </a:moveTo>
                  <a:lnTo>
                    <a:pt x="321310" y="40640"/>
                  </a:lnTo>
                  <a:lnTo>
                    <a:pt x="327660" y="33020"/>
                  </a:lnTo>
                  <a:lnTo>
                    <a:pt x="336550" y="26670"/>
                  </a:lnTo>
                  <a:lnTo>
                    <a:pt x="346710" y="21590"/>
                  </a:lnTo>
                  <a:lnTo>
                    <a:pt x="356870" y="16510"/>
                  </a:lnTo>
                  <a:lnTo>
                    <a:pt x="368300" y="11430"/>
                  </a:lnTo>
                  <a:lnTo>
                    <a:pt x="379730" y="6350"/>
                  </a:lnTo>
                  <a:lnTo>
                    <a:pt x="393700" y="3810"/>
                  </a:lnTo>
                  <a:lnTo>
                    <a:pt x="408940" y="1270"/>
                  </a:lnTo>
                  <a:lnTo>
                    <a:pt x="424180" y="0"/>
                  </a:lnTo>
                  <a:lnTo>
                    <a:pt x="438150" y="3810"/>
                  </a:lnTo>
                  <a:lnTo>
                    <a:pt x="452120" y="10160"/>
                  </a:lnTo>
                  <a:lnTo>
                    <a:pt x="466090" y="19050"/>
                  </a:lnTo>
                  <a:lnTo>
                    <a:pt x="474980" y="29210"/>
                  </a:lnTo>
                  <a:lnTo>
                    <a:pt x="481330" y="43180"/>
                  </a:lnTo>
                  <a:lnTo>
                    <a:pt x="485140" y="57150"/>
                  </a:lnTo>
                  <a:lnTo>
                    <a:pt x="487680" y="71120"/>
                  </a:lnTo>
                  <a:lnTo>
                    <a:pt x="488950" y="85090"/>
                  </a:lnTo>
                  <a:lnTo>
                    <a:pt x="490220" y="97790"/>
                  </a:lnTo>
                  <a:lnTo>
                    <a:pt x="490220" y="110490"/>
                  </a:lnTo>
                  <a:lnTo>
                    <a:pt x="487680" y="124460"/>
                  </a:lnTo>
                  <a:lnTo>
                    <a:pt x="485140" y="137160"/>
                  </a:lnTo>
                  <a:lnTo>
                    <a:pt x="481330" y="149860"/>
                  </a:lnTo>
                  <a:lnTo>
                    <a:pt x="474980" y="162560"/>
                  </a:lnTo>
                  <a:lnTo>
                    <a:pt x="468630" y="175260"/>
                  </a:lnTo>
                  <a:lnTo>
                    <a:pt x="461010" y="189230"/>
                  </a:lnTo>
                  <a:lnTo>
                    <a:pt x="445770" y="219710"/>
                  </a:lnTo>
                  <a:lnTo>
                    <a:pt x="435610" y="233680"/>
                  </a:lnTo>
                  <a:lnTo>
                    <a:pt x="425450" y="245110"/>
                  </a:lnTo>
                  <a:lnTo>
                    <a:pt x="414020" y="255270"/>
                  </a:lnTo>
                  <a:lnTo>
                    <a:pt x="398780" y="265430"/>
                  </a:lnTo>
                  <a:lnTo>
                    <a:pt x="382270" y="275590"/>
                  </a:lnTo>
                  <a:lnTo>
                    <a:pt x="364490" y="284480"/>
                  </a:lnTo>
                  <a:lnTo>
                    <a:pt x="347980" y="289560"/>
                  </a:lnTo>
                  <a:lnTo>
                    <a:pt x="332740" y="294640"/>
                  </a:lnTo>
                  <a:lnTo>
                    <a:pt x="318770" y="297180"/>
                  </a:lnTo>
                  <a:lnTo>
                    <a:pt x="304800" y="297180"/>
                  </a:lnTo>
                  <a:lnTo>
                    <a:pt x="290830" y="295910"/>
                  </a:lnTo>
                  <a:lnTo>
                    <a:pt x="278130" y="293370"/>
                  </a:lnTo>
                  <a:lnTo>
                    <a:pt x="271780" y="288290"/>
                  </a:lnTo>
                  <a:lnTo>
                    <a:pt x="270510" y="280670"/>
                  </a:lnTo>
                  <a:lnTo>
                    <a:pt x="273050" y="270510"/>
                  </a:lnTo>
                  <a:lnTo>
                    <a:pt x="280670" y="264160"/>
                  </a:lnTo>
                  <a:lnTo>
                    <a:pt x="293370" y="260350"/>
                  </a:lnTo>
                  <a:lnTo>
                    <a:pt x="309880" y="256540"/>
                  </a:lnTo>
                  <a:lnTo>
                    <a:pt x="323850" y="256540"/>
                  </a:lnTo>
                  <a:lnTo>
                    <a:pt x="337820" y="257810"/>
                  </a:lnTo>
                  <a:lnTo>
                    <a:pt x="351790" y="260350"/>
                  </a:lnTo>
                  <a:lnTo>
                    <a:pt x="365760" y="262890"/>
                  </a:lnTo>
                  <a:lnTo>
                    <a:pt x="381000" y="265430"/>
                  </a:lnTo>
                  <a:lnTo>
                    <a:pt x="397510" y="269240"/>
                  </a:lnTo>
                  <a:lnTo>
                    <a:pt x="412750" y="274320"/>
                  </a:lnTo>
                  <a:lnTo>
                    <a:pt x="426720" y="280670"/>
                  </a:lnTo>
                  <a:lnTo>
                    <a:pt x="439420" y="288290"/>
                  </a:lnTo>
                  <a:lnTo>
                    <a:pt x="450850" y="297180"/>
                  </a:lnTo>
                  <a:lnTo>
                    <a:pt x="458470" y="307340"/>
                  </a:lnTo>
                  <a:lnTo>
                    <a:pt x="466090" y="318770"/>
                  </a:lnTo>
                  <a:lnTo>
                    <a:pt x="471170" y="330200"/>
                  </a:lnTo>
                  <a:lnTo>
                    <a:pt x="473710" y="341630"/>
                  </a:lnTo>
                  <a:lnTo>
                    <a:pt x="476250" y="354330"/>
                  </a:lnTo>
                  <a:lnTo>
                    <a:pt x="476250" y="367030"/>
                  </a:lnTo>
                  <a:lnTo>
                    <a:pt x="474980" y="378460"/>
                  </a:lnTo>
                  <a:lnTo>
                    <a:pt x="472440" y="391160"/>
                  </a:lnTo>
                  <a:lnTo>
                    <a:pt x="466090" y="407670"/>
                  </a:lnTo>
                  <a:lnTo>
                    <a:pt x="458470" y="427990"/>
                  </a:lnTo>
                  <a:lnTo>
                    <a:pt x="448310" y="449580"/>
                  </a:lnTo>
                  <a:lnTo>
                    <a:pt x="438150" y="468630"/>
                  </a:lnTo>
                  <a:lnTo>
                    <a:pt x="426720" y="485140"/>
                  </a:lnTo>
                  <a:lnTo>
                    <a:pt x="415290" y="500380"/>
                  </a:lnTo>
                  <a:lnTo>
                    <a:pt x="402590" y="511810"/>
                  </a:lnTo>
                  <a:lnTo>
                    <a:pt x="389890" y="520700"/>
                  </a:lnTo>
                  <a:lnTo>
                    <a:pt x="378460" y="528320"/>
                  </a:lnTo>
                  <a:lnTo>
                    <a:pt x="364490" y="534670"/>
                  </a:lnTo>
                  <a:lnTo>
                    <a:pt x="349250" y="541020"/>
                  </a:lnTo>
                  <a:lnTo>
                    <a:pt x="334010" y="546100"/>
                  </a:lnTo>
                  <a:lnTo>
                    <a:pt x="314960" y="551180"/>
                  </a:lnTo>
                  <a:lnTo>
                    <a:pt x="293370" y="554990"/>
                  </a:lnTo>
                  <a:lnTo>
                    <a:pt x="270510" y="560070"/>
                  </a:lnTo>
                  <a:lnTo>
                    <a:pt x="250190" y="562610"/>
                  </a:lnTo>
                  <a:lnTo>
                    <a:pt x="231140" y="565150"/>
                  </a:lnTo>
                  <a:lnTo>
                    <a:pt x="212090" y="566420"/>
                  </a:lnTo>
                  <a:lnTo>
                    <a:pt x="194310" y="565150"/>
                  </a:lnTo>
                  <a:lnTo>
                    <a:pt x="176530" y="563880"/>
                  </a:lnTo>
                  <a:lnTo>
                    <a:pt x="158750" y="561340"/>
                  </a:lnTo>
                  <a:lnTo>
                    <a:pt x="142240" y="556260"/>
                  </a:lnTo>
                  <a:lnTo>
                    <a:pt x="124460" y="551180"/>
                  </a:lnTo>
                  <a:lnTo>
                    <a:pt x="107950" y="544830"/>
                  </a:lnTo>
                  <a:lnTo>
                    <a:pt x="90170" y="535940"/>
                  </a:lnTo>
                  <a:lnTo>
                    <a:pt x="73660" y="525780"/>
                  </a:lnTo>
                  <a:lnTo>
                    <a:pt x="57150" y="514350"/>
                  </a:lnTo>
                  <a:lnTo>
                    <a:pt x="43180" y="501650"/>
                  </a:lnTo>
                  <a:lnTo>
                    <a:pt x="30480" y="487680"/>
                  </a:lnTo>
                  <a:lnTo>
                    <a:pt x="19050" y="472440"/>
                  </a:lnTo>
                  <a:lnTo>
                    <a:pt x="12700" y="458470"/>
                  </a:lnTo>
                  <a:lnTo>
                    <a:pt x="7620" y="444500"/>
                  </a:lnTo>
                  <a:lnTo>
                    <a:pt x="3810" y="430530"/>
                  </a:lnTo>
                  <a:lnTo>
                    <a:pt x="1270" y="412750"/>
                  </a:lnTo>
                  <a:lnTo>
                    <a:pt x="0" y="393700"/>
                  </a:lnTo>
                  <a:lnTo>
                    <a:pt x="0" y="370840"/>
                  </a:lnTo>
                  <a:lnTo>
                    <a:pt x="1270" y="353060"/>
                  </a:lnTo>
                  <a:lnTo>
                    <a:pt x="6350" y="335280"/>
                  </a:lnTo>
                  <a:lnTo>
                    <a:pt x="11430" y="320040"/>
                  </a:lnTo>
                  <a:lnTo>
                    <a:pt x="19050" y="314960"/>
                  </a:lnTo>
                  <a:lnTo>
                    <a:pt x="29210" y="314960"/>
                  </a:lnTo>
                  <a:lnTo>
                    <a:pt x="39370" y="318770"/>
                  </a:lnTo>
                  <a:lnTo>
                    <a:pt x="48260" y="326390"/>
                  </a:lnTo>
                  <a:lnTo>
                    <a:pt x="55880" y="335280"/>
                  </a:lnTo>
                  <a:lnTo>
                    <a:pt x="73660" y="36576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4457700" y="7471410"/>
              <a:ext cx="20321" cy="212091"/>
            </a:xfrm>
            <a:custGeom>
              <a:avLst/>
              <a:gdLst/>
              <a:ahLst/>
              <a:cxnLst/>
              <a:rect l="0" t="0" r="0" b="0"/>
              <a:pathLst>
                <a:path w="20321" h="212091">
                  <a:moveTo>
                    <a:pt x="12700" y="21590"/>
                  </a:moveTo>
                  <a:lnTo>
                    <a:pt x="20320" y="0"/>
                  </a:lnTo>
                  <a:lnTo>
                    <a:pt x="16510" y="8890"/>
                  </a:lnTo>
                  <a:lnTo>
                    <a:pt x="15240" y="17780"/>
                  </a:lnTo>
                  <a:lnTo>
                    <a:pt x="13970" y="26670"/>
                  </a:lnTo>
                  <a:lnTo>
                    <a:pt x="13970" y="38100"/>
                  </a:lnTo>
                  <a:lnTo>
                    <a:pt x="13970" y="50800"/>
                  </a:lnTo>
                  <a:lnTo>
                    <a:pt x="12700" y="64770"/>
                  </a:lnTo>
                  <a:lnTo>
                    <a:pt x="12700" y="80010"/>
                  </a:lnTo>
                  <a:lnTo>
                    <a:pt x="11430" y="97790"/>
                  </a:lnTo>
                  <a:lnTo>
                    <a:pt x="8890" y="115570"/>
                  </a:lnTo>
                  <a:lnTo>
                    <a:pt x="6350" y="134620"/>
                  </a:lnTo>
                  <a:lnTo>
                    <a:pt x="3810" y="152400"/>
                  </a:lnTo>
                  <a:lnTo>
                    <a:pt x="2540" y="167640"/>
                  </a:lnTo>
                  <a:lnTo>
                    <a:pt x="0" y="2120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4295140" y="7594600"/>
              <a:ext cx="251461" cy="368301"/>
            </a:xfrm>
            <a:custGeom>
              <a:avLst/>
              <a:gdLst/>
              <a:ahLst/>
              <a:cxnLst/>
              <a:rect l="0" t="0" r="0" b="0"/>
              <a:pathLst>
                <a:path w="251461" h="368301">
                  <a:moveTo>
                    <a:pt x="111760" y="0"/>
                  </a:moveTo>
                  <a:lnTo>
                    <a:pt x="105410" y="20320"/>
                  </a:lnTo>
                  <a:lnTo>
                    <a:pt x="101600" y="33020"/>
                  </a:lnTo>
                  <a:lnTo>
                    <a:pt x="97790" y="49530"/>
                  </a:lnTo>
                  <a:lnTo>
                    <a:pt x="93980" y="66040"/>
                  </a:lnTo>
                  <a:lnTo>
                    <a:pt x="88900" y="83820"/>
                  </a:lnTo>
                  <a:lnTo>
                    <a:pt x="82550" y="101600"/>
                  </a:lnTo>
                  <a:lnTo>
                    <a:pt x="74930" y="118110"/>
                  </a:lnTo>
                  <a:lnTo>
                    <a:pt x="66040" y="143510"/>
                  </a:lnTo>
                  <a:lnTo>
                    <a:pt x="55880" y="175260"/>
                  </a:lnTo>
                  <a:lnTo>
                    <a:pt x="35560" y="237490"/>
                  </a:lnTo>
                  <a:lnTo>
                    <a:pt x="22860" y="279400"/>
                  </a:lnTo>
                  <a:lnTo>
                    <a:pt x="15240" y="297180"/>
                  </a:lnTo>
                  <a:lnTo>
                    <a:pt x="7620" y="314960"/>
                  </a:lnTo>
                  <a:lnTo>
                    <a:pt x="0" y="332740"/>
                  </a:lnTo>
                  <a:lnTo>
                    <a:pt x="3810" y="342900"/>
                  </a:lnTo>
                  <a:lnTo>
                    <a:pt x="13970" y="349250"/>
                  </a:lnTo>
                  <a:lnTo>
                    <a:pt x="29210" y="350520"/>
                  </a:lnTo>
                  <a:lnTo>
                    <a:pt x="48260" y="351790"/>
                  </a:lnTo>
                  <a:lnTo>
                    <a:pt x="69850" y="349250"/>
                  </a:lnTo>
                  <a:lnTo>
                    <a:pt x="92710" y="347980"/>
                  </a:lnTo>
                  <a:lnTo>
                    <a:pt x="111760" y="347980"/>
                  </a:lnTo>
                  <a:lnTo>
                    <a:pt x="128270" y="349250"/>
                  </a:lnTo>
                  <a:lnTo>
                    <a:pt x="143510" y="350520"/>
                  </a:lnTo>
                  <a:lnTo>
                    <a:pt x="158750" y="353060"/>
                  </a:lnTo>
                  <a:lnTo>
                    <a:pt x="172720" y="353060"/>
                  </a:lnTo>
                  <a:lnTo>
                    <a:pt x="186690" y="354330"/>
                  </a:lnTo>
                  <a:lnTo>
                    <a:pt x="199390" y="354330"/>
                  </a:lnTo>
                  <a:lnTo>
                    <a:pt x="212090" y="355600"/>
                  </a:lnTo>
                  <a:lnTo>
                    <a:pt x="251460" y="368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олилиния 109"/>
            <p:cNvSpPr/>
            <p:nvPr/>
          </p:nvSpPr>
          <p:spPr>
            <a:xfrm>
              <a:off x="4483100" y="7620000"/>
              <a:ext cx="215901" cy="622301"/>
            </a:xfrm>
            <a:custGeom>
              <a:avLst/>
              <a:gdLst/>
              <a:ahLst/>
              <a:cxnLst/>
              <a:rect l="0" t="0" r="0" b="0"/>
              <a:pathLst>
                <a:path w="215901" h="622301">
                  <a:moveTo>
                    <a:pt x="215900" y="0"/>
                  </a:moveTo>
                  <a:lnTo>
                    <a:pt x="201930" y="20320"/>
                  </a:lnTo>
                  <a:lnTo>
                    <a:pt x="190500" y="43180"/>
                  </a:lnTo>
                  <a:lnTo>
                    <a:pt x="172720" y="74930"/>
                  </a:lnTo>
                  <a:lnTo>
                    <a:pt x="153670" y="114300"/>
                  </a:lnTo>
                  <a:lnTo>
                    <a:pt x="133350" y="160020"/>
                  </a:lnTo>
                  <a:lnTo>
                    <a:pt x="113030" y="213360"/>
                  </a:lnTo>
                  <a:lnTo>
                    <a:pt x="92710" y="269240"/>
                  </a:lnTo>
                  <a:lnTo>
                    <a:pt x="73660" y="326390"/>
                  </a:lnTo>
                  <a:lnTo>
                    <a:pt x="58420" y="383540"/>
                  </a:lnTo>
                  <a:lnTo>
                    <a:pt x="0" y="622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олилиния 110"/>
            <p:cNvSpPr/>
            <p:nvPr/>
          </p:nvSpPr>
          <p:spPr>
            <a:xfrm>
              <a:off x="5372100" y="7496810"/>
              <a:ext cx="7621" cy="135891"/>
            </a:xfrm>
            <a:custGeom>
              <a:avLst/>
              <a:gdLst/>
              <a:ahLst/>
              <a:cxnLst/>
              <a:rect l="0" t="0" r="0" b="0"/>
              <a:pathLst>
                <a:path w="7621" h="135891">
                  <a:moveTo>
                    <a:pt x="0" y="21590"/>
                  </a:moveTo>
                  <a:lnTo>
                    <a:pt x="7620" y="0"/>
                  </a:lnTo>
                  <a:lnTo>
                    <a:pt x="3810" y="8890"/>
                  </a:lnTo>
                  <a:lnTo>
                    <a:pt x="2540" y="17780"/>
                  </a:lnTo>
                  <a:lnTo>
                    <a:pt x="1270" y="26670"/>
                  </a:lnTo>
                  <a:lnTo>
                    <a:pt x="1270" y="38100"/>
                  </a:lnTo>
                  <a:lnTo>
                    <a:pt x="1270" y="53340"/>
                  </a:lnTo>
                  <a:lnTo>
                    <a:pt x="0" y="72390"/>
                  </a:lnTo>
                  <a:lnTo>
                    <a:pt x="0" y="1358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 111"/>
            <p:cNvSpPr/>
            <p:nvPr/>
          </p:nvSpPr>
          <p:spPr>
            <a:xfrm>
              <a:off x="5073650" y="7645400"/>
              <a:ext cx="367031" cy="453391"/>
            </a:xfrm>
            <a:custGeom>
              <a:avLst/>
              <a:gdLst/>
              <a:ahLst/>
              <a:cxnLst/>
              <a:rect l="0" t="0" r="0" b="0"/>
              <a:pathLst>
                <a:path w="367031" h="453391">
                  <a:moveTo>
                    <a:pt x="361950" y="0"/>
                  </a:moveTo>
                  <a:lnTo>
                    <a:pt x="341630" y="20320"/>
                  </a:lnTo>
                  <a:lnTo>
                    <a:pt x="331470" y="31750"/>
                  </a:lnTo>
                  <a:lnTo>
                    <a:pt x="320040" y="45720"/>
                  </a:lnTo>
                  <a:lnTo>
                    <a:pt x="308610" y="59690"/>
                  </a:lnTo>
                  <a:lnTo>
                    <a:pt x="298450" y="73660"/>
                  </a:lnTo>
                  <a:lnTo>
                    <a:pt x="288290" y="87630"/>
                  </a:lnTo>
                  <a:lnTo>
                    <a:pt x="279400" y="100330"/>
                  </a:lnTo>
                  <a:lnTo>
                    <a:pt x="270510" y="113030"/>
                  </a:lnTo>
                  <a:lnTo>
                    <a:pt x="252730" y="139700"/>
                  </a:lnTo>
                  <a:lnTo>
                    <a:pt x="251460" y="144780"/>
                  </a:lnTo>
                  <a:lnTo>
                    <a:pt x="254000" y="146050"/>
                  </a:lnTo>
                  <a:lnTo>
                    <a:pt x="260350" y="143510"/>
                  </a:lnTo>
                  <a:lnTo>
                    <a:pt x="269240" y="142240"/>
                  </a:lnTo>
                  <a:lnTo>
                    <a:pt x="278130" y="142240"/>
                  </a:lnTo>
                  <a:lnTo>
                    <a:pt x="289560" y="140970"/>
                  </a:lnTo>
                  <a:lnTo>
                    <a:pt x="300990" y="142240"/>
                  </a:lnTo>
                  <a:lnTo>
                    <a:pt x="312420" y="143510"/>
                  </a:lnTo>
                  <a:lnTo>
                    <a:pt x="325120" y="147320"/>
                  </a:lnTo>
                  <a:lnTo>
                    <a:pt x="334010" y="152400"/>
                  </a:lnTo>
                  <a:lnTo>
                    <a:pt x="341630" y="161290"/>
                  </a:lnTo>
                  <a:lnTo>
                    <a:pt x="349250" y="171450"/>
                  </a:lnTo>
                  <a:lnTo>
                    <a:pt x="354330" y="182880"/>
                  </a:lnTo>
                  <a:lnTo>
                    <a:pt x="359410" y="196850"/>
                  </a:lnTo>
                  <a:lnTo>
                    <a:pt x="364490" y="212090"/>
                  </a:lnTo>
                  <a:lnTo>
                    <a:pt x="367030" y="226060"/>
                  </a:lnTo>
                  <a:lnTo>
                    <a:pt x="367030" y="240030"/>
                  </a:lnTo>
                  <a:lnTo>
                    <a:pt x="364490" y="252730"/>
                  </a:lnTo>
                  <a:lnTo>
                    <a:pt x="360680" y="270510"/>
                  </a:lnTo>
                  <a:lnTo>
                    <a:pt x="355600" y="289560"/>
                  </a:lnTo>
                  <a:lnTo>
                    <a:pt x="349250" y="312420"/>
                  </a:lnTo>
                  <a:lnTo>
                    <a:pt x="342900" y="330200"/>
                  </a:lnTo>
                  <a:lnTo>
                    <a:pt x="335280" y="347980"/>
                  </a:lnTo>
                  <a:lnTo>
                    <a:pt x="326390" y="363220"/>
                  </a:lnTo>
                  <a:lnTo>
                    <a:pt x="317500" y="375920"/>
                  </a:lnTo>
                  <a:lnTo>
                    <a:pt x="307340" y="387350"/>
                  </a:lnTo>
                  <a:lnTo>
                    <a:pt x="295910" y="397510"/>
                  </a:lnTo>
                  <a:lnTo>
                    <a:pt x="283210" y="407670"/>
                  </a:lnTo>
                  <a:lnTo>
                    <a:pt x="271780" y="417830"/>
                  </a:lnTo>
                  <a:lnTo>
                    <a:pt x="259080" y="426720"/>
                  </a:lnTo>
                  <a:lnTo>
                    <a:pt x="245110" y="434340"/>
                  </a:lnTo>
                  <a:lnTo>
                    <a:pt x="231140" y="440690"/>
                  </a:lnTo>
                  <a:lnTo>
                    <a:pt x="214630" y="445770"/>
                  </a:lnTo>
                  <a:lnTo>
                    <a:pt x="200660" y="449580"/>
                  </a:lnTo>
                  <a:lnTo>
                    <a:pt x="186690" y="452120"/>
                  </a:lnTo>
                  <a:lnTo>
                    <a:pt x="172720" y="453390"/>
                  </a:lnTo>
                  <a:lnTo>
                    <a:pt x="158750" y="453390"/>
                  </a:lnTo>
                  <a:lnTo>
                    <a:pt x="143510" y="452120"/>
                  </a:lnTo>
                  <a:lnTo>
                    <a:pt x="127000" y="449580"/>
                  </a:lnTo>
                  <a:lnTo>
                    <a:pt x="111760" y="444500"/>
                  </a:lnTo>
                  <a:lnTo>
                    <a:pt x="97790" y="439420"/>
                  </a:lnTo>
                  <a:lnTo>
                    <a:pt x="85090" y="433070"/>
                  </a:lnTo>
                  <a:lnTo>
                    <a:pt x="71120" y="425450"/>
                  </a:lnTo>
                  <a:lnTo>
                    <a:pt x="58420" y="417830"/>
                  </a:lnTo>
                  <a:lnTo>
                    <a:pt x="44450" y="410210"/>
                  </a:lnTo>
                  <a:lnTo>
                    <a:pt x="33020" y="400050"/>
                  </a:lnTo>
                  <a:lnTo>
                    <a:pt x="22860" y="389890"/>
                  </a:lnTo>
                  <a:lnTo>
                    <a:pt x="12700" y="378460"/>
                  </a:lnTo>
                  <a:lnTo>
                    <a:pt x="6350" y="367030"/>
                  </a:lnTo>
                  <a:lnTo>
                    <a:pt x="2540" y="354330"/>
                  </a:lnTo>
                  <a:lnTo>
                    <a:pt x="0" y="341630"/>
                  </a:lnTo>
                  <a:lnTo>
                    <a:pt x="1270" y="331470"/>
                  </a:lnTo>
                  <a:lnTo>
                    <a:pt x="7620" y="321310"/>
                  </a:lnTo>
                  <a:lnTo>
                    <a:pt x="15240" y="311150"/>
                  </a:lnTo>
                  <a:lnTo>
                    <a:pt x="25400" y="307340"/>
                  </a:lnTo>
                  <a:lnTo>
                    <a:pt x="35560" y="308610"/>
                  </a:lnTo>
                  <a:lnTo>
                    <a:pt x="69850" y="317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олилиния 112"/>
            <p:cNvSpPr/>
            <p:nvPr/>
          </p:nvSpPr>
          <p:spPr>
            <a:xfrm>
              <a:off x="5435600" y="7620000"/>
              <a:ext cx="266701" cy="72391"/>
            </a:xfrm>
            <a:custGeom>
              <a:avLst/>
              <a:gdLst/>
              <a:ahLst/>
              <a:cxnLst/>
              <a:rect l="0" t="0" r="0" b="0"/>
              <a:pathLst>
                <a:path w="266701" h="72391">
                  <a:moveTo>
                    <a:pt x="0" y="0"/>
                  </a:moveTo>
                  <a:lnTo>
                    <a:pt x="0" y="20320"/>
                  </a:lnTo>
                  <a:lnTo>
                    <a:pt x="3810" y="29210"/>
                  </a:lnTo>
                  <a:lnTo>
                    <a:pt x="11430" y="38100"/>
                  </a:lnTo>
                  <a:lnTo>
                    <a:pt x="20320" y="45720"/>
                  </a:lnTo>
                  <a:lnTo>
                    <a:pt x="30480" y="53340"/>
                  </a:lnTo>
                  <a:lnTo>
                    <a:pt x="41910" y="59690"/>
                  </a:lnTo>
                  <a:lnTo>
                    <a:pt x="53340" y="64770"/>
                  </a:lnTo>
                  <a:lnTo>
                    <a:pt x="69850" y="68580"/>
                  </a:lnTo>
                  <a:lnTo>
                    <a:pt x="88900" y="71120"/>
                  </a:lnTo>
                  <a:lnTo>
                    <a:pt x="109220" y="72390"/>
                  </a:lnTo>
                  <a:lnTo>
                    <a:pt x="128270" y="72390"/>
                  </a:lnTo>
                  <a:lnTo>
                    <a:pt x="144780" y="71120"/>
                  </a:lnTo>
                  <a:lnTo>
                    <a:pt x="160020" y="68580"/>
                  </a:lnTo>
                  <a:lnTo>
                    <a:pt x="175260" y="66040"/>
                  </a:lnTo>
                  <a:lnTo>
                    <a:pt x="191770" y="62230"/>
                  </a:lnTo>
                  <a:lnTo>
                    <a:pt x="26670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олилиния 113"/>
            <p:cNvSpPr/>
            <p:nvPr/>
          </p:nvSpPr>
          <p:spPr>
            <a:xfrm>
              <a:off x="6261100" y="75184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25400" y="0"/>
                  </a:moveTo>
                  <a:lnTo>
                    <a:pt x="19050" y="26670"/>
                  </a:lnTo>
                  <a:lnTo>
                    <a:pt x="15240" y="39370"/>
                  </a:lnTo>
                  <a:lnTo>
                    <a:pt x="11430" y="52070"/>
                  </a:lnTo>
                  <a:lnTo>
                    <a:pt x="7620" y="63500"/>
                  </a:lnTo>
                  <a:lnTo>
                    <a:pt x="5080" y="76200"/>
                  </a:lnTo>
                  <a:lnTo>
                    <a:pt x="3810" y="88900"/>
                  </a:lnTo>
                  <a:lnTo>
                    <a:pt x="0" y="1270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олилиния 114"/>
            <p:cNvSpPr/>
            <p:nvPr/>
          </p:nvSpPr>
          <p:spPr>
            <a:xfrm>
              <a:off x="6014720" y="7646670"/>
              <a:ext cx="440690" cy="472441"/>
            </a:xfrm>
            <a:custGeom>
              <a:avLst/>
              <a:gdLst/>
              <a:ahLst/>
              <a:cxnLst/>
              <a:rect l="0" t="0" r="0" b="0"/>
              <a:pathLst>
                <a:path w="440690" h="472441">
                  <a:moveTo>
                    <a:pt x="424180" y="87630"/>
                  </a:moveTo>
                  <a:lnTo>
                    <a:pt x="438150" y="67310"/>
                  </a:lnTo>
                  <a:lnTo>
                    <a:pt x="440689" y="57150"/>
                  </a:lnTo>
                  <a:lnTo>
                    <a:pt x="440689" y="45720"/>
                  </a:lnTo>
                  <a:lnTo>
                    <a:pt x="439420" y="34290"/>
                  </a:lnTo>
                  <a:lnTo>
                    <a:pt x="433070" y="25400"/>
                  </a:lnTo>
                  <a:lnTo>
                    <a:pt x="422910" y="17780"/>
                  </a:lnTo>
                  <a:lnTo>
                    <a:pt x="410210" y="11430"/>
                  </a:lnTo>
                  <a:lnTo>
                    <a:pt x="394970" y="7620"/>
                  </a:lnTo>
                  <a:lnTo>
                    <a:pt x="378460" y="3810"/>
                  </a:lnTo>
                  <a:lnTo>
                    <a:pt x="359410" y="2540"/>
                  </a:lnTo>
                  <a:lnTo>
                    <a:pt x="342900" y="1270"/>
                  </a:lnTo>
                  <a:lnTo>
                    <a:pt x="327660" y="0"/>
                  </a:lnTo>
                  <a:lnTo>
                    <a:pt x="313689" y="0"/>
                  </a:lnTo>
                  <a:lnTo>
                    <a:pt x="299720" y="1270"/>
                  </a:lnTo>
                  <a:lnTo>
                    <a:pt x="285750" y="2540"/>
                  </a:lnTo>
                  <a:lnTo>
                    <a:pt x="273050" y="6350"/>
                  </a:lnTo>
                  <a:lnTo>
                    <a:pt x="257810" y="8890"/>
                  </a:lnTo>
                  <a:lnTo>
                    <a:pt x="242570" y="12700"/>
                  </a:lnTo>
                  <a:lnTo>
                    <a:pt x="227330" y="16510"/>
                  </a:lnTo>
                  <a:lnTo>
                    <a:pt x="209550" y="22860"/>
                  </a:lnTo>
                  <a:lnTo>
                    <a:pt x="190500" y="31750"/>
                  </a:lnTo>
                  <a:lnTo>
                    <a:pt x="171450" y="41910"/>
                  </a:lnTo>
                  <a:lnTo>
                    <a:pt x="152400" y="53340"/>
                  </a:lnTo>
                  <a:lnTo>
                    <a:pt x="134620" y="64770"/>
                  </a:lnTo>
                  <a:lnTo>
                    <a:pt x="116839" y="76200"/>
                  </a:lnTo>
                  <a:lnTo>
                    <a:pt x="99060" y="90170"/>
                  </a:lnTo>
                  <a:lnTo>
                    <a:pt x="82550" y="105410"/>
                  </a:lnTo>
                  <a:lnTo>
                    <a:pt x="64770" y="120650"/>
                  </a:lnTo>
                  <a:lnTo>
                    <a:pt x="52070" y="134620"/>
                  </a:lnTo>
                  <a:lnTo>
                    <a:pt x="41910" y="148590"/>
                  </a:lnTo>
                  <a:lnTo>
                    <a:pt x="34289" y="162560"/>
                  </a:lnTo>
                  <a:lnTo>
                    <a:pt x="26670" y="176530"/>
                  </a:lnTo>
                  <a:lnTo>
                    <a:pt x="21589" y="191770"/>
                  </a:lnTo>
                  <a:lnTo>
                    <a:pt x="15239" y="208280"/>
                  </a:lnTo>
                  <a:lnTo>
                    <a:pt x="11430" y="226060"/>
                  </a:lnTo>
                  <a:lnTo>
                    <a:pt x="6350" y="245110"/>
                  </a:lnTo>
                  <a:lnTo>
                    <a:pt x="1270" y="264160"/>
                  </a:lnTo>
                  <a:lnTo>
                    <a:pt x="0" y="281940"/>
                  </a:lnTo>
                  <a:lnTo>
                    <a:pt x="0" y="297180"/>
                  </a:lnTo>
                  <a:lnTo>
                    <a:pt x="1270" y="312420"/>
                  </a:lnTo>
                  <a:lnTo>
                    <a:pt x="3810" y="326390"/>
                  </a:lnTo>
                  <a:lnTo>
                    <a:pt x="7620" y="340360"/>
                  </a:lnTo>
                  <a:lnTo>
                    <a:pt x="11430" y="353060"/>
                  </a:lnTo>
                  <a:lnTo>
                    <a:pt x="16510" y="365760"/>
                  </a:lnTo>
                  <a:lnTo>
                    <a:pt x="22860" y="379730"/>
                  </a:lnTo>
                  <a:lnTo>
                    <a:pt x="29210" y="392430"/>
                  </a:lnTo>
                  <a:lnTo>
                    <a:pt x="39370" y="403860"/>
                  </a:lnTo>
                  <a:lnTo>
                    <a:pt x="52070" y="414020"/>
                  </a:lnTo>
                  <a:lnTo>
                    <a:pt x="66039" y="424180"/>
                  </a:lnTo>
                  <a:lnTo>
                    <a:pt x="80010" y="433070"/>
                  </a:lnTo>
                  <a:lnTo>
                    <a:pt x="105410" y="450850"/>
                  </a:lnTo>
                  <a:lnTo>
                    <a:pt x="123189" y="458470"/>
                  </a:lnTo>
                  <a:lnTo>
                    <a:pt x="143510" y="464820"/>
                  </a:lnTo>
                  <a:lnTo>
                    <a:pt x="165100" y="469900"/>
                  </a:lnTo>
                  <a:lnTo>
                    <a:pt x="187960" y="472440"/>
                  </a:lnTo>
                  <a:lnTo>
                    <a:pt x="212089" y="472440"/>
                  </a:lnTo>
                  <a:lnTo>
                    <a:pt x="236220" y="471170"/>
                  </a:lnTo>
                  <a:lnTo>
                    <a:pt x="256539" y="468630"/>
                  </a:lnTo>
                  <a:lnTo>
                    <a:pt x="274320" y="466090"/>
                  </a:lnTo>
                  <a:lnTo>
                    <a:pt x="290830" y="462280"/>
                  </a:lnTo>
                  <a:lnTo>
                    <a:pt x="303530" y="455930"/>
                  </a:lnTo>
                  <a:lnTo>
                    <a:pt x="316230" y="447040"/>
                  </a:lnTo>
                  <a:lnTo>
                    <a:pt x="326389" y="438150"/>
                  </a:lnTo>
                  <a:lnTo>
                    <a:pt x="335280" y="426720"/>
                  </a:lnTo>
                  <a:lnTo>
                    <a:pt x="341630" y="415290"/>
                  </a:lnTo>
                  <a:lnTo>
                    <a:pt x="347980" y="403860"/>
                  </a:lnTo>
                  <a:lnTo>
                    <a:pt x="353060" y="391160"/>
                  </a:lnTo>
                  <a:lnTo>
                    <a:pt x="355600" y="378460"/>
                  </a:lnTo>
                  <a:lnTo>
                    <a:pt x="356870" y="367030"/>
                  </a:lnTo>
                  <a:lnTo>
                    <a:pt x="355600" y="349250"/>
                  </a:lnTo>
                  <a:lnTo>
                    <a:pt x="351789" y="330200"/>
                  </a:lnTo>
                  <a:lnTo>
                    <a:pt x="346710" y="308610"/>
                  </a:lnTo>
                  <a:lnTo>
                    <a:pt x="337820" y="289560"/>
                  </a:lnTo>
                  <a:lnTo>
                    <a:pt x="328930" y="273050"/>
                  </a:lnTo>
                  <a:lnTo>
                    <a:pt x="318770" y="257810"/>
                  </a:lnTo>
                  <a:lnTo>
                    <a:pt x="307339" y="245110"/>
                  </a:lnTo>
                  <a:lnTo>
                    <a:pt x="294639" y="233680"/>
                  </a:lnTo>
                  <a:lnTo>
                    <a:pt x="283210" y="223520"/>
                  </a:lnTo>
                  <a:lnTo>
                    <a:pt x="270510" y="214630"/>
                  </a:lnTo>
                  <a:lnTo>
                    <a:pt x="259080" y="207010"/>
                  </a:lnTo>
                  <a:lnTo>
                    <a:pt x="246380" y="201930"/>
                  </a:lnTo>
                  <a:lnTo>
                    <a:pt x="232410" y="196850"/>
                  </a:lnTo>
                  <a:lnTo>
                    <a:pt x="217170" y="194310"/>
                  </a:lnTo>
                  <a:lnTo>
                    <a:pt x="201930" y="193040"/>
                  </a:lnTo>
                  <a:lnTo>
                    <a:pt x="186689" y="193040"/>
                  </a:lnTo>
                  <a:lnTo>
                    <a:pt x="172720" y="194310"/>
                  </a:lnTo>
                  <a:lnTo>
                    <a:pt x="158750" y="196850"/>
                  </a:lnTo>
                  <a:lnTo>
                    <a:pt x="146050" y="200660"/>
                  </a:lnTo>
                  <a:lnTo>
                    <a:pt x="133350" y="203200"/>
                  </a:lnTo>
                  <a:lnTo>
                    <a:pt x="119380" y="207010"/>
                  </a:lnTo>
                  <a:lnTo>
                    <a:pt x="106680" y="215900"/>
                  </a:lnTo>
                  <a:lnTo>
                    <a:pt x="93980" y="226060"/>
                  </a:lnTo>
                  <a:lnTo>
                    <a:pt x="55880" y="27813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олилиния 115"/>
            <p:cNvSpPr/>
            <p:nvPr/>
          </p:nvSpPr>
          <p:spPr>
            <a:xfrm>
              <a:off x="7227570" y="7522210"/>
              <a:ext cx="24131" cy="148591"/>
            </a:xfrm>
            <a:custGeom>
              <a:avLst/>
              <a:gdLst/>
              <a:ahLst/>
              <a:cxnLst/>
              <a:rect l="0" t="0" r="0" b="0"/>
              <a:pathLst>
                <a:path w="24131" h="148591">
                  <a:moveTo>
                    <a:pt x="11430" y="21590"/>
                  </a:moveTo>
                  <a:lnTo>
                    <a:pt x="5080" y="1270"/>
                  </a:lnTo>
                  <a:lnTo>
                    <a:pt x="2540" y="0"/>
                  </a:lnTo>
                  <a:lnTo>
                    <a:pt x="1270" y="2540"/>
                  </a:lnTo>
                  <a:lnTo>
                    <a:pt x="0" y="8890"/>
                  </a:lnTo>
                  <a:lnTo>
                    <a:pt x="1270" y="19050"/>
                  </a:lnTo>
                  <a:lnTo>
                    <a:pt x="3810" y="30480"/>
                  </a:lnTo>
                  <a:lnTo>
                    <a:pt x="12700" y="78740"/>
                  </a:lnTo>
                  <a:lnTo>
                    <a:pt x="24130" y="1485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олилиния 116"/>
            <p:cNvSpPr/>
            <p:nvPr/>
          </p:nvSpPr>
          <p:spPr>
            <a:xfrm>
              <a:off x="7099300" y="7726680"/>
              <a:ext cx="436881" cy="477521"/>
            </a:xfrm>
            <a:custGeom>
              <a:avLst/>
              <a:gdLst/>
              <a:ahLst/>
              <a:cxnLst/>
              <a:rect l="0" t="0" r="0" b="0"/>
              <a:pathLst>
                <a:path w="436881" h="477521">
                  <a:moveTo>
                    <a:pt x="0" y="45720"/>
                  </a:moveTo>
                  <a:lnTo>
                    <a:pt x="53340" y="10160"/>
                  </a:lnTo>
                  <a:lnTo>
                    <a:pt x="64770" y="5080"/>
                  </a:lnTo>
                  <a:lnTo>
                    <a:pt x="77470" y="1270"/>
                  </a:lnTo>
                  <a:lnTo>
                    <a:pt x="90170" y="0"/>
                  </a:lnTo>
                  <a:lnTo>
                    <a:pt x="99060" y="5080"/>
                  </a:lnTo>
                  <a:lnTo>
                    <a:pt x="106680" y="15240"/>
                  </a:lnTo>
                  <a:lnTo>
                    <a:pt x="114300" y="30480"/>
                  </a:lnTo>
                  <a:lnTo>
                    <a:pt x="120650" y="46990"/>
                  </a:lnTo>
                  <a:lnTo>
                    <a:pt x="128270" y="64770"/>
                  </a:lnTo>
                  <a:lnTo>
                    <a:pt x="137160" y="83820"/>
                  </a:lnTo>
                  <a:lnTo>
                    <a:pt x="144780" y="100330"/>
                  </a:lnTo>
                  <a:lnTo>
                    <a:pt x="152400" y="116840"/>
                  </a:lnTo>
                  <a:lnTo>
                    <a:pt x="161290" y="130810"/>
                  </a:lnTo>
                  <a:lnTo>
                    <a:pt x="172720" y="143510"/>
                  </a:lnTo>
                  <a:lnTo>
                    <a:pt x="185420" y="154940"/>
                  </a:lnTo>
                  <a:lnTo>
                    <a:pt x="199390" y="165100"/>
                  </a:lnTo>
                  <a:lnTo>
                    <a:pt x="213360" y="171450"/>
                  </a:lnTo>
                  <a:lnTo>
                    <a:pt x="227330" y="176530"/>
                  </a:lnTo>
                  <a:lnTo>
                    <a:pt x="240030" y="179070"/>
                  </a:lnTo>
                  <a:lnTo>
                    <a:pt x="255270" y="179070"/>
                  </a:lnTo>
                  <a:lnTo>
                    <a:pt x="270510" y="175260"/>
                  </a:lnTo>
                  <a:lnTo>
                    <a:pt x="285750" y="170180"/>
                  </a:lnTo>
                  <a:lnTo>
                    <a:pt x="300990" y="163830"/>
                  </a:lnTo>
                  <a:lnTo>
                    <a:pt x="314960" y="157480"/>
                  </a:lnTo>
                  <a:lnTo>
                    <a:pt x="328930" y="149860"/>
                  </a:lnTo>
                  <a:lnTo>
                    <a:pt x="341630" y="138430"/>
                  </a:lnTo>
                  <a:lnTo>
                    <a:pt x="354330" y="125730"/>
                  </a:lnTo>
                  <a:lnTo>
                    <a:pt x="368300" y="111760"/>
                  </a:lnTo>
                  <a:lnTo>
                    <a:pt x="379730" y="97790"/>
                  </a:lnTo>
                  <a:lnTo>
                    <a:pt x="389890" y="85090"/>
                  </a:lnTo>
                  <a:lnTo>
                    <a:pt x="400050" y="72390"/>
                  </a:lnTo>
                  <a:lnTo>
                    <a:pt x="410210" y="55880"/>
                  </a:lnTo>
                  <a:lnTo>
                    <a:pt x="421640" y="38100"/>
                  </a:lnTo>
                  <a:lnTo>
                    <a:pt x="433070" y="20320"/>
                  </a:lnTo>
                  <a:lnTo>
                    <a:pt x="436880" y="11430"/>
                  </a:lnTo>
                  <a:lnTo>
                    <a:pt x="435610" y="10160"/>
                  </a:lnTo>
                  <a:lnTo>
                    <a:pt x="430530" y="13970"/>
                  </a:lnTo>
                  <a:lnTo>
                    <a:pt x="421640" y="21590"/>
                  </a:lnTo>
                  <a:lnTo>
                    <a:pt x="412750" y="31750"/>
                  </a:lnTo>
                  <a:lnTo>
                    <a:pt x="402590" y="45720"/>
                  </a:lnTo>
                  <a:lnTo>
                    <a:pt x="392430" y="58420"/>
                  </a:lnTo>
                  <a:lnTo>
                    <a:pt x="382270" y="71120"/>
                  </a:lnTo>
                  <a:lnTo>
                    <a:pt x="373380" y="83820"/>
                  </a:lnTo>
                  <a:lnTo>
                    <a:pt x="313690" y="168910"/>
                  </a:lnTo>
                  <a:lnTo>
                    <a:pt x="292100" y="199390"/>
                  </a:lnTo>
                  <a:lnTo>
                    <a:pt x="254000" y="256540"/>
                  </a:lnTo>
                  <a:lnTo>
                    <a:pt x="240030" y="279400"/>
                  </a:lnTo>
                  <a:lnTo>
                    <a:pt x="228600" y="298450"/>
                  </a:lnTo>
                  <a:lnTo>
                    <a:pt x="220980" y="316230"/>
                  </a:lnTo>
                  <a:lnTo>
                    <a:pt x="210820" y="335280"/>
                  </a:lnTo>
                  <a:lnTo>
                    <a:pt x="199390" y="354330"/>
                  </a:lnTo>
                  <a:lnTo>
                    <a:pt x="187960" y="374650"/>
                  </a:lnTo>
                  <a:lnTo>
                    <a:pt x="177800" y="394970"/>
                  </a:lnTo>
                  <a:lnTo>
                    <a:pt x="167640" y="415290"/>
                  </a:lnTo>
                  <a:lnTo>
                    <a:pt x="139700" y="4775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олилиния 117"/>
            <p:cNvSpPr/>
            <p:nvPr/>
          </p:nvSpPr>
          <p:spPr>
            <a:xfrm>
              <a:off x="7124700" y="8001000"/>
              <a:ext cx="381001" cy="38101"/>
            </a:xfrm>
            <a:custGeom>
              <a:avLst/>
              <a:gdLst/>
              <a:ahLst/>
              <a:cxnLst/>
              <a:rect l="0" t="0" r="0" b="0"/>
              <a:pathLst>
                <a:path w="381001" h="38101">
                  <a:moveTo>
                    <a:pt x="0" y="0"/>
                  </a:moveTo>
                  <a:lnTo>
                    <a:pt x="20320" y="0"/>
                  </a:lnTo>
                  <a:lnTo>
                    <a:pt x="34290" y="1270"/>
                  </a:lnTo>
                  <a:lnTo>
                    <a:pt x="53340" y="3810"/>
                  </a:lnTo>
                  <a:lnTo>
                    <a:pt x="73660" y="6350"/>
                  </a:lnTo>
                  <a:lnTo>
                    <a:pt x="92710" y="8890"/>
                  </a:lnTo>
                  <a:lnTo>
                    <a:pt x="110490" y="10160"/>
                  </a:lnTo>
                  <a:lnTo>
                    <a:pt x="129540" y="11430"/>
                  </a:lnTo>
                  <a:lnTo>
                    <a:pt x="149860" y="12700"/>
                  </a:lnTo>
                  <a:lnTo>
                    <a:pt x="171450" y="15240"/>
                  </a:lnTo>
                  <a:lnTo>
                    <a:pt x="194310" y="19050"/>
                  </a:lnTo>
                  <a:lnTo>
                    <a:pt x="214630" y="21590"/>
                  </a:lnTo>
                  <a:lnTo>
                    <a:pt x="232410" y="22860"/>
                  </a:lnTo>
                  <a:lnTo>
                    <a:pt x="247650" y="22860"/>
                  </a:lnTo>
                  <a:lnTo>
                    <a:pt x="264160" y="25400"/>
                  </a:lnTo>
                  <a:lnTo>
                    <a:pt x="280670" y="27940"/>
                  </a:lnTo>
                  <a:lnTo>
                    <a:pt x="297180" y="31750"/>
                  </a:lnTo>
                  <a:lnTo>
                    <a:pt x="312420" y="34290"/>
                  </a:lnTo>
                  <a:lnTo>
                    <a:pt x="326390" y="35560"/>
                  </a:lnTo>
                  <a:lnTo>
                    <a:pt x="38100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48260" y="952500"/>
            <a:ext cx="701041" cy="6096001"/>
            <a:chOff x="48260" y="952500"/>
            <a:chExt cx="701041" cy="6096001"/>
          </a:xfrm>
        </p:grpSpPr>
        <p:sp>
          <p:nvSpPr>
            <p:cNvPr id="120" name="Полилиния 119"/>
            <p:cNvSpPr/>
            <p:nvPr/>
          </p:nvSpPr>
          <p:spPr>
            <a:xfrm>
              <a:off x="571500" y="6667500"/>
              <a:ext cx="165101" cy="38101"/>
            </a:xfrm>
            <a:custGeom>
              <a:avLst/>
              <a:gdLst/>
              <a:ahLst/>
              <a:cxnLst/>
              <a:rect l="0" t="0" r="0" b="0"/>
              <a:pathLst>
                <a:path w="165101" h="38101">
                  <a:moveTo>
                    <a:pt x="165100" y="0"/>
                  </a:moveTo>
                  <a:lnTo>
                    <a:pt x="138430" y="13970"/>
                  </a:lnTo>
                  <a:lnTo>
                    <a:pt x="124460" y="17780"/>
                  </a:lnTo>
                  <a:lnTo>
                    <a:pt x="109220" y="20320"/>
                  </a:lnTo>
                  <a:lnTo>
                    <a:pt x="93980" y="21590"/>
                  </a:lnTo>
                  <a:lnTo>
                    <a:pt x="80010" y="24130"/>
                  </a:lnTo>
                  <a:lnTo>
                    <a:pt x="66040" y="27940"/>
                  </a:lnTo>
                  <a:lnTo>
                    <a:pt x="0" y="38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266700" y="6502400"/>
              <a:ext cx="144781" cy="546101"/>
            </a:xfrm>
            <a:custGeom>
              <a:avLst/>
              <a:gdLst/>
              <a:ahLst/>
              <a:cxnLst/>
              <a:rect l="0" t="0" r="0" b="0"/>
              <a:pathLst>
                <a:path w="144781" h="546101">
                  <a:moveTo>
                    <a:pt x="25400" y="152400"/>
                  </a:moveTo>
                  <a:lnTo>
                    <a:pt x="52070" y="125730"/>
                  </a:lnTo>
                  <a:lnTo>
                    <a:pt x="64770" y="111760"/>
                  </a:lnTo>
                  <a:lnTo>
                    <a:pt x="77470" y="96520"/>
                  </a:lnTo>
                  <a:lnTo>
                    <a:pt x="88900" y="81280"/>
                  </a:lnTo>
                  <a:lnTo>
                    <a:pt x="101600" y="67310"/>
                  </a:lnTo>
                  <a:lnTo>
                    <a:pt x="114300" y="53340"/>
                  </a:lnTo>
                  <a:lnTo>
                    <a:pt x="127000" y="39370"/>
                  </a:lnTo>
                  <a:lnTo>
                    <a:pt x="135890" y="26670"/>
                  </a:lnTo>
                  <a:lnTo>
                    <a:pt x="140970" y="13970"/>
                  </a:lnTo>
                  <a:lnTo>
                    <a:pt x="144780" y="0"/>
                  </a:lnTo>
                  <a:lnTo>
                    <a:pt x="140970" y="12700"/>
                  </a:lnTo>
                  <a:lnTo>
                    <a:pt x="137160" y="29210"/>
                  </a:lnTo>
                  <a:lnTo>
                    <a:pt x="132080" y="44450"/>
                  </a:lnTo>
                  <a:lnTo>
                    <a:pt x="127000" y="59690"/>
                  </a:lnTo>
                  <a:lnTo>
                    <a:pt x="123190" y="73660"/>
                  </a:lnTo>
                  <a:lnTo>
                    <a:pt x="119380" y="88900"/>
                  </a:lnTo>
                  <a:lnTo>
                    <a:pt x="114300" y="104140"/>
                  </a:lnTo>
                  <a:lnTo>
                    <a:pt x="110490" y="120650"/>
                  </a:lnTo>
                  <a:lnTo>
                    <a:pt x="105410" y="134620"/>
                  </a:lnTo>
                  <a:lnTo>
                    <a:pt x="101600" y="149860"/>
                  </a:lnTo>
                  <a:lnTo>
                    <a:pt x="97790" y="162560"/>
                  </a:lnTo>
                  <a:lnTo>
                    <a:pt x="92710" y="177800"/>
                  </a:lnTo>
                  <a:lnTo>
                    <a:pt x="88900" y="193040"/>
                  </a:lnTo>
                  <a:lnTo>
                    <a:pt x="85090" y="209550"/>
                  </a:lnTo>
                  <a:lnTo>
                    <a:pt x="76200" y="242570"/>
                  </a:lnTo>
                  <a:lnTo>
                    <a:pt x="72390" y="259080"/>
                  </a:lnTo>
                  <a:lnTo>
                    <a:pt x="67310" y="274320"/>
                  </a:lnTo>
                  <a:lnTo>
                    <a:pt x="63500" y="288290"/>
                  </a:lnTo>
                  <a:lnTo>
                    <a:pt x="59690" y="302260"/>
                  </a:lnTo>
                  <a:lnTo>
                    <a:pt x="54610" y="317500"/>
                  </a:lnTo>
                  <a:lnTo>
                    <a:pt x="50800" y="332740"/>
                  </a:lnTo>
                  <a:lnTo>
                    <a:pt x="46990" y="349250"/>
                  </a:lnTo>
                  <a:lnTo>
                    <a:pt x="38100" y="382270"/>
                  </a:lnTo>
                  <a:lnTo>
                    <a:pt x="34290" y="398780"/>
                  </a:lnTo>
                  <a:lnTo>
                    <a:pt x="29210" y="414020"/>
                  </a:lnTo>
                  <a:lnTo>
                    <a:pt x="25400" y="427990"/>
                  </a:lnTo>
                  <a:lnTo>
                    <a:pt x="21590" y="441960"/>
                  </a:lnTo>
                  <a:lnTo>
                    <a:pt x="17780" y="455930"/>
                  </a:lnTo>
                  <a:lnTo>
                    <a:pt x="16510" y="468630"/>
                  </a:lnTo>
                  <a:lnTo>
                    <a:pt x="0" y="546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520700" y="5765800"/>
              <a:ext cx="228601" cy="12701"/>
            </a:xfrm>
            <a:custGeom>
              <a:avLst/>
              <a:gdLst/>
              <a:ahLst/>
              <a:cxnLst/>
              <a:rect l="0" t="0" r="0" b="0"/>
              <a:pathLst>
                <a:path w="228601" h="12701">
                  <a:moveTo>
                    <a:pt x="228600" y="0"/>
                  </a:moveTo>
                  <a:lnTo>
                    <a:pt x="86360" y="0"/>
                  </a:lnTo>
                  <a:lnTo>
                    <a:pt x="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олилиния 122"/>
            <p:cNvSpPr/>
            <p:nvPr/>
          </p:nvSpPr>
          <p:spPr>
            <a:xfrm>
              <a:off x="107950" y="5533390"/>
              <a:ext cx="374651" cy="566421"/>
            </a:xfrm>
            <a:custGeom>
              <a:avLst/>
              <a:gdLst/>
              <a:ahLst/>
              <a:cxnLst/>
              <a:rect l="0" t="0" r="0" b="0"/>
              <a:pathLst>
                <a:path w="374651" h="566421">
                  <a:moveTo>
                    <a:pt x="107950" y="41910"/>
                  </a:moveTo>
                  <a:lnTo>
                    <a:pt x="107950" y="21590"/>
                  </a:lnTo>
                  <a:lnTo>
                    <a:pt x="111760" y="13970"/>
                  </a:lnTo>
                  <a:lnTo>
                    <a:pt x="119380" y="7620"/>
                  </a:lnTo>
                  <a:lnTo>
                    <a:pt x="128270" y="2540"/>
                  </a:lnTo>
                  <a:lnTo>
                    <a:pt x="138430" y="0"/>
                  </a:lnTo>
                  <a:lnTo>
                    <a:pt x="149860" y="0"/>
                  </a:lnTo>
                  <a:lnTo>
                    <a:pt x="161290" y="1270"/>
                  </a:lnTo>
                  <a:lnTo>
                    <a:pt x="172720" y="5080"/>
                  </a:lnTo>
                  <a:lnTo>
                    <a:pt x="185420" y="10160"/>
                  </a:lnTo>
                  <a:lnTo>
                    <a:pt x="198120" y="16510"/>
                  </a:lnTo>
                  <a:lnTo>
                    <a:pt x="207010" y="26670"/>
                  </a:lnTo>
                  <a:lnTo>
                    <a:pt x="214630" y="38100"/>
                  </a:lnTo>
                  <a:lnTo>
                    <a:pt x="222250" y="52070"/>
                  </a:lnTo>
                  <a:lnTo>
                    <a:pt x="226060" y="66040"/>
                  </a:lnTo>
                  <a:lnTo>
                    <a:pt x="228600" y="78740"/>
                  </a:lnTo>
                  <a:lnTo>
                    <a:pt x="231140" y="91440"/>
                  </a:lnTo>
                  <a:lnTo>
                    <a:pt x="232410" y="105410"/>
                  </a:lnTo>
                  <a:lnTo>
                    <a:pt x="233680" y="118110"/>
                  </a:lnTo>
                  <a:lnTo>
                    <a:pt x="233680" y="130810"/>
                  </a:lnTo>
                  <a:lnTo>
                    <a:pt x="232410" y="144780"/>
                  </a:lnTo>
                  <a:lnTo>
                    <a:pt x="231140" y="160020"/>
                  </a:lnTo>
                  <a:lnTo>
                    <a:pt x="227330" y="175260"/>
                  </a:lnTo>
                  <a:lnTo>
                    <a:pt x="223520" y="193040"/>
                  </a:lnTo>
                  <a:lnTo>
                    <a:pt x="217170" y="212090"/>
                  </a:lnTo>
                  <a:lnTo>
                    <a:pt x="210820" y="231140"/>
                  </a:lnTo>
                  <a:lnTo>
                    <a:pt x="201930" y="247650"/>
                  </a:lnTo>
                  <a:lnTo>
                    <a:pt x="191770" y="260350"/>
                  </a:lnTo>
                  <a:lnTo>
                    <a:pt x="180340" y="271780"/>
                  </a:lnTo>
                  <a:lnTo>
                    <a:pt x="168910" y="284480"/>
                  </a:lnTo>
                  <a:lnTo>
                    <a:pt x="157480" y="297180"/>
                  </a:lnTo>
                  <a:lnTo>
                    <a:pt x="144780" y="308610"/>
                  </a:lnTo>
                  <a:lnTo>
                    <a:pt x="132080" y="318770"/>
                  </a:lnTo>
                  <a:lnTo>
                    <a:pt x="120650" y="326390"/>
                  </a:lnTo>
                  <a:lnTo>
                    <a:pt x="107950" y="334010"/>
                  </a:lnTo>
                  <a:lnTo>
                    <a:pt x="96520" y="341630"/>
                  </a:lnTo>
                  <a:lnTo>
                    <a:pt x="86360" y="351790"/>
                  </a:lnTo>
                  <a:lnTo>
                    <a:pt x="76200" y="363220"/>
                  </a:lnTo>
                  <a:lnTo>
                    <a:pt x="67310" y="374650"/>
                  </a:lnTo>
                  <a:lnTo>
                    <a:pt x="58420" y="386080"/>
                  </a:lnTo>
                  <a:lnTo>
                    <a:pt x="49530" y="398780"/>
                  </a:lnTo>
                  <a:lnTo>
                    <a:pt x="41910" y="411480"/>
                  </a:lnTo>
                  <a:lnTo>
                    <a:pt x="35560" y="422910"/>
                  </a:lnTo>
                  <a:lnTo>
                    <a:pt x="30480" y="435610"/>
                  </a:lnTo>
                  <a:lnTo>
                    <a:pt x="25400" y="448310"/>
                  </a:lnTo>
                  <a:lnTo>
                    <a:pt x="20320" y="461010"/>
                  </a:lnTo>
                  <a:lnTo>
                    <a:pt x="15240" y="473710"/>
                  </a:lnTo>
                  <a:lnTo>
                    <a:pt x="12700" y="486410"/>
                  </a:lnTo>
                  <a:lnTo>
                    <a:pt x="10160" y="499110"/>
                  </a:lnTo>
                  <a:lnTo>
                    <a:pt x="8890" y="511810"/>
                  </a:lnTo>
                  <a:lnTo>
                    <a:pt x="6350" y="525780"/>
                  </a:lnTo>
                  <a:lnTo>
                    <a:pt x="3810" y="541020"/>
                  </a:lnTo>
                  <a:lnTo>
                    <a:pt x="0" y="556260"/>
                  </a:lnTo>
                  <a:lnTo>
                    <a:pt x="1270" y="561340"/>
                  </a:lnTo>
                  <a:lnTo>
                    <a:pt x="3810" y="558800"/>
                  </a:lnTo>
                  <a:lnTo>
                    <a:pt x="13970" y="542290"/>
                  </a:lnTo>
                  <a:lnTo>
                    <a:pt x="17780" y="532130"/>
                  </a:lnTo>
                  <a:lnTo>
                    <a:pt x="22860" y="520700"/>
                  </a:lnTo>
                  <a:lnTo>
                    <a:pt x="30480" y="509270"/>
                  </a:lnTo>
                  <a:lnTo>
                    <a:pt x="39370" y="497840"/>
                  </a:lnTo>
                  <a:lnTo>
                    <a:pt x="49530" y="485140"/>
                  </a:lnTo>
                  <a:lnTo>
                    <a:pt x="60960" y="474980"/>
                  </a:lnTo>
                  <a:lnTo>
                    <a:pt x="72390" y="464820"/>
                  </a:lnTo>
                  <a:lnTo>
                    <a:pt x="83820" y="454660"/>
                  </a:lnTo>
                  <a:lnTo>
                    <a:pt x="96520" y="447040"/>
                  </a:lnTo>
                  <a:lnTo>
                    <a:pt x="109220" y="440690"/>
                  </a:lnTo>
                  <a:lnTo>
                    <a:pt x="120650" y="434340"/>
                  </a:lnTo>
                  <a:lnTo>
                    <a:pt x="133350" y="434340"/>
                  </a:lnTo>
                  <a:lnTo>
                    <a:pt x="146050" y="439420"/>
                  </a:lnTo>
                  <a:lnTo>
                    <a:pt x="158750" y="447040"/>
                  </a:lnTo>
                  <a:lnTo>
                    <a:pt x="170180" y="455930"/>
                  </a:lnTo>
                  <a:lnTo>
                    <a:pt x="180340" y="466090"/>
                  </a:lnTo>
                  <a:lnTo>
                    <a:pt x="190500" y="477520"/>
                  </a:lnTo>
                  <a:lnTo>
                    <a:pt x="200660" y="488950"/>
                  </a:lnTo>
                  <a:lnTo>
                    <a:pt x="212090" y="500380"/>
                  </a:lnTo>
                  <a:lnTo>
                    <a:pt x="223520" y="513080"/>
                  </a:lnTo>
                  <a:lnTo>
                    <a:pt x="236220" y="523240"/>
                  </a:lnTo>
                  <a:lnTo>
                    <a:pt x="248920" y="533400"/>
                  </a:lnTo>
                  <a:lnTo>
                    <a:pt x="260350" y="543560"/>
                  </a:lnTo>
                  <a:lnTo>
                    <a:pt x="273050" y="551180"/>
                  </a:lnTo>
                  <a:lnTo>
                    <a:pt x="285750" y="557530"/>
                  </a:lnTo>
                  <a:lnTo>
                    <a:pt x="298450" y="563880"/>
                  </a:lnTo>
                  <a:lnTo>
                    <a:pt x="311150" y="566420"/>
                  </a:lnTo>
                  <a:lnTo>
                    <a:pt x="323850" y="566420"/>
                  </a:lnTo>
                  <a:lnTo>
                    <a:pt x="374650" y="5499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олилиния 123"/>
            <p:cNvSpPr/>
            <p:nvPr/>
          </p:nvSpPr>
          <p:spPr>
            <a:xfrm>
              <a:off x="558800" y="48387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165100" y="12700"/>
                  </a:moveTo>
                  <a:lnTo>
                    <a:pt x="144780" y="12700"/>
                  </a:lnTo>
                  <a:lnTo>
                    <a:pt x="133350" y="11430"/>
                  </a:lnTo>
                  <a:lnTo>
                    <a:pt x="119380" y="8890"/>
                  </a:lnTo>
                  <a:lnTo>
                    <a:pt x="105410" y="6350"/>
                  </a:lnTo>
                  <a:lnTo>
                    <a:pt x="87630" y="3810"/>
                  </a:lnTo>
                  <a:lnTo>
                    <a:pt x="66040" y="254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олилиния 124"/>
            <p:cNvSpPr/>
            <p:nvPr/>
          </p:nvSpPr>
          <p:spPr>
            <a:xfrm>
              <a:off x="63500" y="4584700"/>
              <a:ext cx="341631" cy="642621"/>
            </a:xfrm>
            <a:custGeom>
              <a:avLst/>
              <a:gdLst/>
              <a:ahLst/>
              <a:cxnLst/>
              <a:rect l="0" t="0" r="0" b="0"/>
              <a:pathLst>
                <a:path w="341631" h="642621">
                  <a:moveTo>
                    <a:pt x="114300" y="127000"/>
                  </a:moveTo>
                  <a:lnTo>
                    <a:pt x="120650" y="106680"/>
                  </a:lnTo>
                  <a:lnTo>
                    <a:pt x="125730" y="96520"/>
                  </a:lnTo>
                  <a:lnTo>
                    <a:pt x="132080" y="85090"/>
                  </a:lnTo>
                  <a:lnTo>
                    <a:pt x="138430" y="73660"/>
                  </a:lnTo>
                  <a:lnTo>
                    <a:pt x="146050" y="62230"/>
                  </a:lnTo>
                  <a:lnTo>
                    <a:pt x="153670" y="49530"/>
                  </a:lnTo>
                  <a:lnTo>
                    <a:pt x="161290" y="36830"/>
                  </a:lnTo>
                  <a:lnTo>
                    <a:pt x="171450" y="26670"/>
                  </a:lnTo>
                  <a:lnTo>
                    <a:pt x="181610" y="16510"/>
                  </a:lnTo>
                  <a:lnTo>
                    <a:pt x="193040" y="6350"/>
                  </a:lnTo>
                  <a:lnTo>
                    <a:pt x="204470" y="1270"/>
                  </a:lnTo>
                  <a:lnTo>
                    <a:pt x="217170" y="0"/>
                  </a:lnTo>
                  <a:lnTo>
                    <a:pt x="229870" y="0"/>
                  </a:lnTo>
                  <a:lnTo>
                    <a:pt x="240030" y="3810"/>
                  </a:lnTo>
                  <a:lnTo>
                    <a:pt x="250190" y="11430"/>
                  </a:lnTo>
                  <a:lnTo>
                    <a:pt x="260350" y="20320"/>
                  </a:lnTo>
                  <a:lnTo>
                    <a:pt x="267970" y="30480"/>
                  </a:lnTo>
                  <a:lnTo>
                    <a:pt x="274320" y="41910"/>
                  </a:lnTo>
                  <a:lnTo>
                    <a:pt x="280670" y="53340"/>
                  </a:lnTo>
                  <a:lnTo>
                    <a:pt x="284480" y="66040"/>
                  </a:lnTo>
                  <a:lnTo>
                    <a:pt x="287020" y="81280"/>
                  </a:lnTo>
                  <a:lnTo>
                    <a:pt x="288290" y="96520"/>
                  </a:lnTo>
                  <a:lnTo>
                    <a:pt x="288290" y="111760"/>
                  </a:lnTo>
                  <a:lnTo>
                    <a:pt x="287020" y="128270"/>
                  </a:lnTo>
                  <a:lnTo>
                    <a:pt x="284480" y="144780"/>
                  </a:lnTo>
                  <a:lnTo>
                    <a:pt x="279400" y="162560"/>
                  </a:lnTo>
                  <a:lnTo>
                    <a:pt x="274320" y="181610"/>
                  </a:lnTo>
                  <a:lnTo>
                    <a:pt x="267970" y="201930"/>
                  </a:lnTo>
                  <a:lnTo>
                    <a:pt x="259080" y="222250"/>
                  </a:lnTo>
                  <a:lnTo>
                    <a:pt x="248920" y="242570"/>
                  </a:lnTo>
                  <a:lnTo>
                    <a:pt x="237490" y="262890"/>
                  </a:lnTo>
                  <a:lnTo>
                    <a:pt x="226060" y="279400"/>
                  </a:lnTo>
                  <a:lnTo>
                    <a:pt x="214630" y="293370"/>
                  </a:lnTo>
                  <a:lnTo>
                    <a:pt x="201930" y="306070"/>
                  </a:lnTo>
                  <a:lnTo>
                    <a:pt x="194310" y="309880"/>
                  </a:lnTo>
                  <a:lnTo>
                    <a:pt x="189230" y="308610"/>
                  </a:lnTo>
                  <a:lnTo>
                    <a:pt x="185420" y="302260"/>
                  </a:lnTo>
                  <a:lnTo>
                    <a:pt x="187960" y="295910"/>
                  </a:lnTo>
                  <a:lnTo>
                    <a:pt x="195580" y="289560"/>
                  </a:lnTo>
                  <a:lnTo>
                    <a:pt x="207010" y="281940"/>
                  </a:lnTo>
                  <a:lnTo>
                    <a:pt x="219710" y="278130"/>
                  </a:lnTo>
                  <a:lnTo>
                    <a:pt x="233680" y="276860"/>
                  </a:lnTo>
                  <a:lnTo>
                    <a:pt x="248920" y="278130"/>
                  </a:lnTo>
                  <a:lnTo>
                    <a:pt x="262890" y="283210"/>
                  </a:lnTo>
                  <a:lnTo>
                    <a:pt x="276860" y="289560"/>
                  </a:lnTo>
                  <a:lnTo>
                    <a:pt x="290830" y="299720"/>
                  </a:lnTo>
                  <a:lnTo>
                    <a:pt x="302260" y="311150"/>
                  </a:lnTo>
                  <a:lnTo>
                    <a:pt x="313690" y="323850"/>
                  </a:lnTo>
                  <a:lnTo>
                    <a:pt x="322580" y="339090"/>
                  </a:lnTo>
                  <a:lnTo>
                    <a:pt x="330200" y="354330"/>
                  </a:lnTo>
                  <a:lnTo>
                    <a:pt x="334010" y="370840"/>
                  </a:lnTo>
                  <a:lnTo>
                    <a:pt x="336550" y="386080"/>
                  </a:lnTo>
                  <a:lnTo>
                    <a:pt x="339090" y="406400"/>
                  </a:lnTo>
                  <a:lnTo>
                    <a:pt x="340360" y="426720"/>
                  </a:lnTo>
                  <a:lnTo>
                    <a:pt x="341630" y="449580"/>
                  </a:lnTo>
                  <a:lnTo>
                    <a:pt x="339090" y="471170"/>
                  </a:lnTo>
                  <a:lnTo>
                    <a:pt x="334010" y="490220"/>
                  </a:lnTo>
                  <a:lnTo>
                    <a:pt x="328930" y="509270"/>
                  </a:lnTo>
                  <a:lnTo>
                    <a:pt x="322580" y="525780"/>
                  </a:lnTo>
                  <a:lnTo>
                    <a:pt x="314960" y="541020"/>
                  </a:lnTo>
                  <a:lnTo>
                    <a:pt x="307340" y="554990"/>
                  </a:lnTo>
                  <a:lnTo>
                    <a:pt x="298450" y="568960"/>
                  </a:lnTo>
                  <a:lnTo>
                    <a:pt x="287020" y="582930"/>
                  </a:lnTo>
                  <a:lnTo>
                    <a:pt x="276860" y="595630"/>
                  </a:lnTo>
                  <a:lnTo>
                    <a:pt x="261620" y="607060"/>
                  </a:lnTo>
                  <a:lnTo>
                    <a:pt x="245110" y="618490"/>
                  </a:lnTo>
                  <a:lnTo>
                    <a:pt x="227330" y="627380"/>
                  </a:lnTo>
                  <a:lnTo>
                    <a:pt x="210820" y="635000"/>
                  </a:lnTo>
                  <a:lnTo>
                    <a:pt x="195580" y="638810"/>
                  </a:lnTo>
                  <a:lnTo>
                    <a:pt x="181610" y="641350"/>
                  </a:lnTo>
                  <a:lnTo>
                    <a:pt x="167640" y="642620"/>
                  </a:lnTo>
                  <a:lnTo>
                    <a:pt x="153670" y="641350"/>
                  </a:lnTo>
                  <a:lnTo>
                    <a:pt x="140970" y="638810"/>
                  </a:lnTo>
                  <a:lnTo>
                    <a:pt x="125730" y="635000"/>
                  </a:lnTo>
                  <a:lnTo>
                    <a:pt x="110490" y="629920"/>
                  </a:lnTo>
                  <a:lnTo>
                    <a:pt x="95250" y="622300"/>
                  </a:lnTo>
                  <a:lnTo>
                    <a:pt x="80010" y="614680"/>
                  </a:lnTo>
                  <a:lnTo>
                    <a:pt x="66040" y="604520"/>
                  </a:lnTo>
                  <a:lnTo>
                    <a:pt x="52070" y="593090"/>
                  </a:lnTo>
                  <a:lnTo>
                    <a:pt x="40640" y="581660"/>
                  </a:lnTo>
                  <a:lnTo>
                    <a:pt x="30480" y="570230"/>
                  </a:lnTo>
                  <a:lnTo>
                    <a:pt x="0" y="520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олилиния 125"/>
            <p:cNvSpPr/>
            <p:nvPr/>
          </p:nvSpPr>
          <p:spPr>
            <a:xfrm>
              <a:off x="596900" y="38862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127000" y="12700"/>
                  </a:moveTo>
                  <a:lnTo>
                    <a:pt x="106680" y="6350"/>
                  </a:lnTo>
                  <a:lnTo>
                    <a:pt x="96520" y="3810"/>
                  </a:lnTo>
                  <a:lnTo>
                    <a:pt x="85090" y="2540"/>
                  </a:lnTo>
                  <a:lnTo>
                    <a:pt x="73660" y="1270"/>
                  </a:lnTo>
                  <a:lnTo>
                    <a:pt x="60960" y="1270"/>
                  </a:lnTo>
                  <a:lnTo>
                    <a:pt x="45720" y="127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олилиния 126"/>
            <p:cNvSpPr/>
            <p:nvPr/>
          </p:nvSpPr>
          <p:spPr>
            <a:xfrm>
              <a:off x="156210" y="3581400"/>
              <a:ext cx="161291" cy="406401"/>
            </a:xfrm>
            <a:custGeom>
              <a:avLst/>
              <a:gdLst/>
              <a:ahLst/>
              <a:cxnLst/>
              <a:rect l="0" t="0" r="0" b="0"/>
              <a:pathLst>
                <a:path w="161291" h="406401">
                  <a:moveTo>
                    <a:pt x="161290" y="0"/>
                  </a:moveTo>
                  <a:lnTo>
                    <a:pt x="143510" y="53340"/>
                  </a:lnTo>
                  <a:lnTo>
                    <a:pt x="139700" y="66040"/>
                  </a:lnTo>
                  <a:lnTo>
                    <a:pt x="135890" y="81280"/>
                  </a:lnTo>
                  <a:lnTo>
                    <a:pt x="130810" y="96520"/>
                  </a:lnTo>
                  <a:lnTo>
                    <a:pt x="125730" y="111760"/>
                  </a:lnTo>
                  <a:lnTo>
                    <a:pt x="119380" y="128270"/>
                  </a:lnTo>
                  <a:lnTo>
                    <a:pt x="111760" y="144780"/>
                  </a:lnTo>
                  <a:lnTo>
                    <a:pt x="104140" y="160020"/>
                  </a:lnTo>
                  <a:lnTo>
                    <a:pt x="96520" y="173990"/>
                  </a:lnTo>
                  <a:lnTo>
                    <a:pt x="88900" y="187960"/>
                  </a:lnTo>
                  <a:lnTo>
                    <a:pt x="74930" y="213360"/>
                  </a:lnTo>
                  <a:lnTo>
                    <a:pt x="36830" y="281940"/>
                  </a:lnTo>
                  <a:lnTo>
                    <a:pt x="21590" y="312420"/>
                  </a:lnTo>
                  <a:lnTo>
                    <a:pt x="10160" y="337820"/>
                  </a:lnTo>
                  <a:lnTo>
                    <a:pt x="1270" y="360680"/>
                  </a:lnTo>
                  <a:lnTo>
                    <a:pt x="0" y="375920"/>
                  </a:lnTo>
                  <a:lnTo>
                    <a:pt x="2540" y="386080"/>
                  </a:lnTo>
                  <a:lnTo>
                    <a:pt x="8890" y="392430"/>
                  </a:lnTo>
                  <a:lnTo>
                    <a:pt x="17780" y="397510"/>
                  </a:lnTo>
                  <a:lnTo>
                    <a:pt x="26670" y="400050"/>
                  </a:lnTo>
                  <a:lnTo>
                    <a:pt x="38100" y="402590"/>
                  </a:lnTo>
                  <a:lnTo>
                    <a:pt x="50800" y="402590"/>
                  </a:lnTo>
                  <a:lnTo>
                    <a:pt x="64770" y="401320"/>
                  </a:lnTo>
                  <a:lnTo>
                    <a:pt x="80010" y="398780"/>
                  </a:lnTo>
                  <a:lnTo>
                    <a:pt x="93980" y="398780"/>
                  </a:lnTo>
                  <a:lnTo>
                    <a:pt x="107950" y="400050"/>
                  </a:lnTo>
                  <a:lnTo>
                    <a:pt x="161290" y="4064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215900" y="3810000"/>
              <a:ext cx="203201" cy="444501"/>
            </a:xfrm>
            <a:custGeom>
              <a:avLst/>
              <a:gdLst/>
              <a:ahLst/>
              <a:cxnLst/>
              <a:rect l="0" t="0" r="0" b="0"/>
              <a:pathLst>
                <a:path w="203201" h="444501">
                  <a:moveTo>
                    <a:pt x="203200" y="0"/>
                  </a:moveTo>
                  <a:lnTo>
                    <a:pt x="189230" y="34290"/>
                  </a:lnTo>
                  <a:lnTo>
                    <a:pt x="184150" y="48260"/>
                  </a:lnTo>
                  <a:lnTo>
                    <a:pt x="179070" y="60960"/>
                  </a:lnTo>
                  <a:lnTo>
                    <a:pt x="173990" y="74930"/>
                  </a:lnTo>
                  <a:lnTo>
                    <a:pt x="168910" y="91440"/>
                  </a:lnTo>
                  <a:lnTo>
                    <a:pt x="161290" y="107950"/>
                  </a:lnTo>
                  <a:lnTo>
                    <a:pt x="154940" y="127000"/>
                  </a:lnTo>
                  <a:lnTo>
                    <a:pt x="144780" y="147320"/>
                  </a:lnTo>
                  <a:lnTo>
                    <a:pt x="134620" y="167640"/>
                  </a:lnTo>
                  <a:lnTo>
                    <a:pt x="124460" y="187960"/>
                  </a:lnTo>
                  <a:lnTo>
                    <a:pt x="115570" y="205740"/>
                  </a:lnTo>
                  <a:lnTo>
                    <a:pt x="107950" y="222250"/>
                  </a:lnTo>
                  <a:lnTo>
                    <a:pt x="101600" y="236220"/>
                  </a:lnTo>
                  <a:lnTo>
                    <a:pt x="93980" y="251460"/>
                  </a:lnTo>
                  <a:lnTo>
                    <a:pt x="86360" y="264160"/>
                  </a:lnTo>
                  <a:lnTo>
                    <a:pt x="78740" y="278130"/>
                  </a:lnTo>
                  <a:lnTo>
                    <a:pt x="71120" y="295910"/>
                  </a:lnTo>
                  <a:lnTo>
                    <a:pt x="63500" y="314960"/>
                  </a:lnTo>
                  <a:lnTo>
                    <a:pt x="54610" y="337820"/>
                  </a:lnTo>
                  <a:lnTo>
                    <a:pt x="44450" y="359410"/>
                  </a:lnTo>
                  <a:lnTo>
                    <a:pt x="34290" y="381000"/>
                  </a:lnTo>
                  <a:lnTo>
                    <a:pt x="0" y="4445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652780" y="2984500"/>
              <a:ext cx="45721" cy="1"/>
            </a:xfrm>
            <a:custGeom>
              <a:avLst/>
              <a:gdLst/>
              <a:ahLst/>
              <a:cxnLst/>
              <a:rect l="0" t="0" r="0" b="0"/>
              <a:pathLst>
                <a:path w="45721" h="1">
                  <a:moveTo>
                    <a:pt x="4572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>
              <a:off x="48260" y="2768600"/>
              <a:ext cx="294641" cy="599441"/>
            </a:xfrm>
            <a:custGeom>
              <a:avLst/>
              <a:gdLst/>
              <a:ahLst/>
              <a:cxnLst/>
              <a:rect l="0" t="0" r="0" b="0"/>
              <a:pathLst>
                <a:path w="294641" h="599441">
                  <a:moveTo>
                    <a:pt x="281940" y="0"/>
                  </a:moveTo>
                  <a:lnTo>
                    <a:pt x="275590" y="26670"/>
                  </a:lnTo>
                  <a:lnTo>
                    <a:pt x="270510" y="41910"/>
                  </a:lnTo>
                  <a:lnTo>
                    <a:pt x="264160" y="58420"/>
                  </a:lnTo>
                  <a:lnTo>
                    <a:pt x="257810" y="77470"/>
                  </a:lnTo>
                  <a:lnTo>
                    <a:pt x="247650" y="97790"/>
                  </a:lnTo>
                  <a:lnTo>
                    <a:pt x="234950" y="120650"/>
                  </a:lnTo>
                  <a:lnTo>
                    <a:pt x="220980" y="143510"/>
                  </a:lnTo>
                  <a:lnTo>
                    <a:pt x="208280" y="163830"/>
                  </a:lnTo>
                  <a:lnTo>
                    <a:pt x="198120" y="181610"/>
                  </a:lnTo>
                  <a:lnTo>
                    <a:pt x="187960" y="196850"/>
                  </a:lnTo>
                  <a:lnTo>
                    <a:pt x="179070" y="212090"/>
                  </a:lnTo>
                  <a:lnTo>
                    <a:pt x="172720" y="226060"/>
                  </a:lnTo>
                  <a:lnTo>
                    <a:pt x="163830" y="243840"/>
                  </a:lnTo>
                  <a:lnTo>
                    <a:pt x="163830" y="243840"/>
                  </a:lnTo>
                  <a:lnTo>
                    <a:pt x="165100" y="238760"/>
                  </a:lnTo>
                  <a:lnTo>
                    <a:pt x="171450" y="232410"/>
                  </a:lnTo>
                  <a:lnTo>
                    <a:pt x="181610" y="226060"/>
                  </a:lnTo>
                  <a:lnTo>
                    <a:pt x="194310" y="218440"/>
                  </a:lnTo>
                  <a:lnTo>
                    <a:pt x="208280" y="214630"/>
                  </a:lnTo>
                  <a:lnTo>
                    <a:pt x="222250" y="213360"/>
                  </a:lnTo>
                  <a:lnTo>
                    <a:pt x="238760" y="214630"/>
                  </a:lnTo>
                  <a:lnTo>
                    <a:pt x="251460" y="223520"/>
                  </a:lnTo>
                  <a:lnTo>
                    <a:pt x="262890" y="237490"/>
                  </a:lnTo>
                  <a:lnTo>
                    <a:pt x="273050" y="255270"/>
                  </a:lnTo>
                  <a:lnTo>
                    <a:pt x="281940" y="276860"/>
                  </a:lnTo>
                  <a:lnTo>
                    <a:pt x="289560" y="298450"/>
                  </a:lnTo>
                  <a:lnTo>
                    <a:pt x="294640" y="321310"/>
                  </a:lnTo>
                  <a:lnTo>
                    <a:pt x="293370" y="351790"/>
                  </a:lnTo>
                  <a:lnTo>
                    <a:pt x="287020" y="384810"/>
                  </a:lnTo>
                  <a:lnTo>
                    <a:pt x="276860" y="421640"/>
                  </a:lnTo>
                  <a:lnTo>
                    <a:pt x="264160" y="452120"/>
                  </a:lnTo>
                  <a:lnTo>
                    <a:pt x="250190" y="477520"/>
                  </a:lnTo>
                  <a:lnTo>
                    <a:pt x="234950" y="500380"/>
                  </a:lnTo>
                  <a:lnTo>
                    <a:pt x="219710" y="519430"/>
                  </a:lnTo>
                  <a:lnTo>
                    <a:pt x="204470" y="537210"/>
                  </a:lnTo>
                  <a:lnTo>
                    <a:pt x="187960" y="552450"/>
                  </a:lnTo>
                  <a:lnTo>
                    <a:pt x="170180" y="565150"/>
                  </a:lnTo>
                  <a:lnTo>
                    <a:pt x="151130" y="574040"/>
                  </a:lnTo>
                  <a:lnTo>
                    <a:pt x="130810" y="581660"/>
                  </a:lnTo>
                  <a:lnTo>
                    <a:pt x="111760" y="588010"/>
                  </a:lnTo>
                  <a:lnTo>
                    <a:pt x="93980" y="594360"/>
                  </a:lnTo>
                  <a:lnTo>
                    <a:pt x="76200" y="599440"/>
                  </a:lnTo>
                  <a:lnTo>
                    <a:pt x="58420" y="598170"/>
                  </a:lnTo>
                  <a:lnTo>
                    <a:pt x="41910" y="593090"/>
                  </a:lnTo>
                  <a:lnTo>
                    <a:pt x="24130" y="586740"/>
                  </a:lnTo>
                  <a:lnTo>
                    <a:pt x="12700" y="576580"/>
                  </a:lnTo>
                  <a:lnTo>
                    <a:pt x="5080" y="566420"/>
                  </a:lnTo>
                  <a:lnTo>
                    <a:pt x="0" y="556260"/>
                  </a:lnTo>
                  <a:lnTo>
                    <a:pt x="1270" y="542290"/>
                  </a:lnTo>
                  <a:lnTo>
                    <a:pt x="5080" y="528320"/>
                  </a:lnTo>
                  <a:lnTo>
                    <a:pt x="66040" y="4953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олилиния 130"/>
            <p:cNvSpPr/>
            <p:nvPr/>
          </p:nvSpPr>
          <p:spPr>
            <a:xfrm>
              <a:off x="330200" y="2741930"/>
              <a:ext cx="152401" cy="39371"/>
            </a:xfrm>
            <a:custGeom>
              <a:avLst/>
              <a:gdLst/>
              <a:ahLst/>
              <a:cxnLst/>
              <a:rect l="0" t="0" r="0" b="0"/>
              <a:pathLst>
                <a:path w="152401" h="39371">
                  <a:moveTo>
                    <a:pt x="0" y="39370"/>
                  </a:moveTo>
                  <a:lnTo>
                    <a:pt x="13970" y="19050"/>
                  </a:lnTo>
                  <a:lnTo>
                    <a:pt x="22860" y="12700"/>
                  </a:lnTo>
                  <a:lnTo>
                    <a:pt x="35560" y="8890"/>
                  </a:lnTo>
                  <a:lnTo>
                    <a:pt x="48260" y="6350"/>
                  </a:lnTo>
                  <a:lnTo>
                    <a:pt x="63500" y="3810"/>
                  </a:lnTo>
                  <a:lnTo>
                    <a:pt x="78740" y="0"/>
                  </a:lnTo>
                  <a:lnTo>
                    <a:pt x="152400" y="127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>
              <a:off x="609600" y="20574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20320" y="12700"/>
                  </a:lnTo>
                  <a:lnTo>
                    <a:pt x="30480" y="11430"/>
                  </a:lnTo>
                  <a:lnTo>
                    <a:pt x="41910" y="8890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165100" y="1859280"/>
              <a:ext cx="330201" cy="617221"/>
            </a:xfrm>
            <a:custGeom>
              <a:avLst/>
              <a:gdLst/>
              <a:ahLst/>
              <a:cxnLst/>
              <a:rect l="0" t="0" r="0" b="0"/>
              <a:pathLst>
                <a:path w="330201" h="617221">
                  <a:moveTo>
                    <a:pt x="330200" y="71120"/>
                  </a:moveTo>
                  <a:lnTo>
                    <a:pt x="330200" y="91440"/>
                  </a:lnTo>
                  <a:lnTo>
                    <a:pt x="330200" y="77470"/>
                  </a:lnTo>
                  <a:lnTo>
                    <a:pt x="328930" y="66040"/>
                  </a:lnTo>
                  <a:lnTo>
                    <a:pt x="326390" y="55880"/>
                  </a:lnTo>
                  <a:lnTo>
                    <a:pt x="323850" y="43180"/>
                  </a:lnTo>
                  <a:lnTo>
                    <a:pt x="317500" y="33020"/>
                  </a:lnTo>
                  <a:lnTo>
                    <a:pt x="308610" y="22860"/>
                  </a:lnTo>
                  <a:lnTo>
                    <a:pt x="298450" y="13970"/>
                  </a:lnTo>
                  <a:lnTo>
                    <a:pt x="288290" y="7620"/>
                  </a:lnTo>
                  <a:lnTo>
                    <a:pt x="276860" y="3810"/>
                  </a:lnTo>
                  <a:lnTo>
                    <a:pt x="265430" y="0"/>
                  </a:lnTo>
                  <a:lnTo>
                    <a:pt x="252730" y="1270"/>
                  </a:lnTo>
                  <a:lnTo>
                    <a:pt x="240030" y="5080"/>
                  </a:lnTo>
                  <a:lnTo>
                    <a:pt x="228600" y="10160"/>
                  </a:lnTo>
                  <a:lnTo>
                    <a:pt x="215900" y="16510"/>
                  </a:lnTo>
                  <a:lnTo>
                    <a:pt x="203200" y="22860"/>
                  </a:lnTo>
                  <a:lnTo>
                    <a:pt x="190500" y="30480"/>
                  </a:lnTo>
                  <a:lnTo>
                    <a:pt x="177800" y="39370"/>
                  </a:lnTo>
                  <a:lnTo>
                    <a:pt x="165100" y="50800"/>
                  </a:lnTo>
                  <a:lnTo>
                    <a:pt x="152400" y="60960"/>
                  </a:lnTo>
                  <a:lnTo>
                    <a:pt x="139700" y="74930"/>
                  </a:lnTo>
                  <a:lnTo>
                    <a:pt x="127000" y="88900"/>
                  </a:lnTo>
                  <a:lnTo>
                    <a:pt x="114300" y="104140"/>
                  </a:lnTo>
                  <a:lnTo>
                    <a:pt x="101600" y="128270"/>
                  </a:lnTo>
                  <a:lnTo>
                    <a:pt x="88900" y="158750"/>
                  </a:lnTo>
                  <a:lnTo>
                    <a:pt x="76200" y="193040"/>
                  </a:lnTo>
                  <a:lnTo>
                    <a:pt x="66040" y="223520"/>
                  </a:lnTo>
                  <a:lnTo>
                    <a:pt x="58420" y="250190"/>
                  </a:lnTo>
                  <a:lnTo>
                    <a:pt x="52070" y="275590"/>
                  </a:lnTo>
                  <a:lnTo>
                    <a:pt x="45720" y="298450"/>
                  </a:lnTo>
                  <a:lnTo>
                    <a:pt x="40640" y="321310"/>
                  </a:lnTo>
                  <a:lnTo>
                    <a:pt x="35560" y="344170"/>
                  </a:lnTo>
                  <a:lnTo>
                    <a:pt x="31750" y="363220"/>
                  </a:lnTo>
                  <a:lnTo>
                    <a:pt x="29210" y="379730"/>
                  </a:lnTo>
                  <a:lnTo>
                    <a:pt x="27940" y="396240"/>
                  </a:lnTo>
                  <a:lnTo>
                    <a:pt x="27940" y="411480"/>
                  </a:lnTo>
                  <a:lnTo>
                    <a:pt x="26670" y="427990"/>
                  </a:lnTo>
                  <a:lnTo>
                    <a:pt x="26670" y="444500"/>
                  </a:lnTo>
                  <a:lnTo>
                    <a:pt x="27940" y="461010"/>
                  </a:lnTo>
                  <a:lnTo>
                    <a:pt x="29210" y="477520"/>
                  </a:lnTo>
                  <a:lnTo>
                    <a:pt x="33020" y="495300"/>
                  </a:lnTo>
                  <a:lnTo>
                    <a:pt x="35560" y="511810"/>
                  </a:lnTo>
                  <a:lnTo>
                    <a:pt x="39370" y="528320"/>
                  </a:lnTo>
                  <a:lnTo>
                    <a:pt x="43180" y="544830"/>
                  </a:lnTo>
                  <a:lnTo>
                    <a:pt x="50800" y="561340"/>
                  </a:lnTo>
                  <a:lnTo>
                    <a:pt x="62230" y="575310"/>
                  </a:lnTo>
                  <a:lnTo>
                    <a:pt x="74930" y="589280"/>
                  </a:lnTo>
                  <a:lnTo>
                    <a:pt x="88900" y="599440"/>
                  </a:lnTo>
                  <a:lnTo>
                    <a:pt x="101600" y="608330"/>
                  </a:lnTo>
                  <a:lnTo>
                    <a:pt x="114300" y="615950"/>
                  </a:lnTo>
                  <a:lnTo>
                    <a:pt x="128270" y="617220"/>
                  </a:lnTo>
                  <a:lnTo>
                    <a:pt x="143510" y="615950"/>
                  </a:lnTo>
                  <a:lnTo>
                    <a:pt x="158750" y="612140"/>
                  </a:lnTo>
                  <a:lnTo>
                    <a:pt x="173990" y="607060"/>
                  </a:lnTo>
                  <a:lnTo>
                    <a:pt x="187960" y="600710"/>
                  </a:lnTo>
                  <a:lnTo>
                    <a:pt x="201930" y="593090"/>
                  </a:lnTo>
                  <a:lnTo>
                    <a:pt x="213360" y="582930"/>
                  </a:lnTo>
                  <a:lnTo>
                    <a:pt x="223520" y="570230"/>
                  </a:lnTo>
                  <a:lnTo>
                    <a:pt x="233680" y="556260"/>
                  </a:lnTo>
                  <a:lnTo>
                    <a:pt x="242570" y="542290"/>
                  </a:lnTo>
                  <a:lnTo>
                    <a:pt x="248920" y="529590"/>
                  </a:lnTo>
                  <a:lnTo>
                    <a:pt x="255270" y="516890"/>
                  </a:lnTo>
                  <a:lnTo>
                    <a:pt x="260350" y="502920"/>
                  </a:lnTo>
                  <a:lnTo>
                    <a:pt x="265430" y="490220"/>
                  </a:lnTo>
                  <a:lnTo>
                    <a:pt x="270510" y="477520"/>
                  </a:lnTo>
                  <a:lnTo>
                    <a:pt x="271780" y="464820"/>
                  </a:lnTo>
                  <a:lnTo>
                    <a:pt x="271780" y="452120"/>
                  </a:lnTo>
                  <a:lnTo>
                    <a:pt x="269240" y="439420"/>
                  </a:lnTo>
                  <a:lnTo>
                    <a:pt x="267970" y="425450"/>
                  </a:lnTo>
                  <a:lnTo>
                    <a:pt x="264160" y="410210"/>
                  </a:lnTo>
                  <a:lnTo>
                    <a:pt x="260350" y="394970"/>
                  </a:lnTo>
                  <a:lnTo>
                    <a:pt x="257810" y="379730"/>
                  </a:lnTo>
                  <a:lnTo>
                    <a:pt x="252730" y="365760"/>
                  </a:lnTo>
                  <a:lnTo>
                    <a:pt x="248920" y="351790"/>
                  </a:lnTo>
                  <a:lnTo>
                    <a:pt x="242570" y="339090"/>
                  </a:lnTo>
                  <a:lnTo>
                    <a:pt x="233680" y="326390"/>
                  </a:lnTo>
                  <a:lnTo>
                    <a:pt x="223520" y="312420"/>
                  </a:lnTo>
                  <a:lnTo>
                    <a:pt x="212090" y="302260"/>
                  </a:lnTo>
                  <a:lnTo>
                    <a:pt x="200660" y="294640"/>
                  </a:lnTo>
                  <a:lnTo>
                    <a:pt x="189230" y="288290"/>
                  </a:lnTo>
                  <a:lnTo>
                    <a:pt x="176530" y="284480"/>
                  </a:lnTo>
                  <a:lnTo>
                    <a:pt x="163830" y="284480"/>
                  </a:lnTo>
                  <a:lnTo>
                    <a:pt x="152400" y="284480"/>
                  </a:lnTo>
                  <a:lnTo>
                    <a:pt x="138430" y="290830"/>
                  </a:lnTo>
                  <a:lnTo>
                    <a:pt x="123190" y="300990"/>
                  </a:lnTo>
                  <a:lnTo>
                    <a:pt x="107950" y="313690"/>
                  </a:lnTo>
                  <a:lnTo>
                    <a:pt x="92710" y="328930"/>
                  </a:lnTo>
                  <a:lnTo>
                    <a:pt x="78740" y="345440"/>
                  </a:lnTo>
                  <a:lnTo>
                    <a:pt x="64770" y="364490"/>
                  </a:lnTo>
                  <a:lnTo>
                    <a:pt x="53340" y="382270"/>
                  </a:lnTo>
                  <a:lnTo>
                    <a:pt x="43180" y="400050"/>
                  </a:lnTo>
                  <a:lnTo>
                    <a:pt x="33020" y="417830"/>
                  </a:lnTo>
                  <a:lnTo>
                    <a:pt x="25400" y="433070"/>
                  </a:lnTo>
                  <a:lnTo>
                    <a:pt x="21590" y="448310"/>
                  </a:lnTo>
                  <a:lnTo>
                    <a:pt x="0" y="50292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олилиния 133"/>
            <p:cNvSpPr/>
            <p:nvPr/>
          </p:nvSpPr>
          <p:spPr>
            <a:xfrm>
              <a:off x="558800" y="11176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0"/>
                  </a:moveTo>
                  <a:lnTo>
                    <a:pt x="1143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152400" y="952500"/>
              <a:ext cx="237491" cy="673101"/>
            </a:xfrm>
            <a:custGeom>
              <a:avLst/>
              <a:gdLst/>
              <a:ahLst/>
              <a:cxnLst/>
              <a:rect l="0" t="0" r="0" b="0"/>
              <a:pathLst>
                <a:path w="237491" h="673101">
                  <a:moveTo>
                    <a:pt x="0" y="203200"/>
                  </a:moveTo>
                  <a:lnTo>
                    <a:pt x="0" y="182880"/>
                  </a:lnTo>
                  <a:lnTo>
                    <a:pt x="1270" y="171450"/>
                  </a:lnTo>
                  <a:lnTo>
                    <a:pt x="3810" y="157480"/>
                  </a:lnTo>
                  <a:lnTo>
                    <a:pt x="6350" y="143510"/>
                  </a:lnTo>
                  <a:lnTo>
                    <a:pt x="11430" y="125730"/>
                  </a:lnTo>
                  <a:lnTo>
                    <a:pt x="17780" y="104140"/>
                  </a:lnTo>
                  <a:lnTo>
                    <a:pt x="24130" y="82550"/>
                  </a:lnTo>
                  <a:lnTo>
                    <a:pt x="31750" y="63500"/>
                  </a:lnTo>
                  <a:lnTo>
                    <a:pt x="39370" y="46990"/>
                  </a:lnTo>
                  <a:lnTo>
                    <a:pt x="46990" y="30480"/>
                  </a:lnTo>
                  <a:lnTo>
                    <a:pt x="57150" y="24130"/>
                  </a:lnTo>
                  <a:lnTo>
                    <a:pt x="67310" y="21590"/>
                  </a:lnTo>
                  <a:lnTo>
                    <a:pt x="78740" y="22860"/>
                  </a:lnTo>
                  <a:lnTo>
                    <a:pt x="87630" y="27940"/>
                  </a:lnTo>
                  <a:lnTo>
                    <a:pt x="95250" y="35560"/>
                  </a:lnTo>
                  <a:lnTo>
                    <a:pt x="101600" y="44450"/>
                  </a:lnTo>
                  <a:lnTo>
                    <a:pt x="106680" y="55880"/>
                  </a:lnTo>
                  <a:lnTo>
                    <a:pt x="113030" y="66040"/>
                  </a:lnTo>
                  <a:lnTo>
                    <a:pt x="116840" y="78740"/>
                  </a:lnTo>
                  <a:lnTo>
                    <a:pt x="124460" y="87630"/>
                  </a:lnTo>
                  <a:lnTo>
                    <a:pt x="133350" y="95250"/>
                  </a:lnTo>
                  <a:lnTo>
                    <a:pt x="144780" y="101600"/>
                  </a:lnTo>
                  <a:lnTo>
                    <a:pt x="154940" y="102870"/>
                  </a:lnTo>
                  <a:lnTo>
                    <a:pt x="167640" y="101600"/>
                  </a:lnTo>
                  <a:lnTo>
                    <a:pt x="179070" y="96520"/>
                  </a:lnTo>
                  <a:lnTo>
                    <a:pt x="190500" y="90170"/>
                  </a:lnTo>
                  <a:lnTo>
                    <a:pt x="200660" y="81280"/>
                  </a:lnTo>
                  <a:lnTo>
                    <a:pt x="209550" y="71120"/>
                  </a:lnTo>
                  <a:lnTo>
                    <a:pt x="217170" y="59690"/>
                  </a:lnTo>
                  <a:lnTo>
                    <a:pt x="223520" y="48260"/>
                  </a:lnTo>
                  <a:lnTo>
                    <a:pt x="229870" y="36830"/>
                  </a:lnTo>
                  <a:lnTo>
                    <a:pt x="233680" y="24130"/>
                  </a:lnTo>
                  <a:lnTo>
                    <a:pt x="236220" y="11430"/>
                  </a:lnTo>
                  <a:lnTo>
                    <a:pt x="237490" y="0"/>
                  </a:lnTo>
                  <a:lnTo>
                    <a:pt x="234950" y="6350"/>
                  </a:lnTo>
                  <a:lnTo>
                    <a:pt x="228600" y="26670"/>
                  </a:lnTo>
                  <a:lnTo>
                    <a:pt x="219710" y="55880"/>
                  </a:lnTo>
                  <a:lnTo>
                    <a:pt x="212090" y="86360"/>
                  </a:lnTo>
                  <a:lnTo>
                    <a:pt x="203200" y="118110"/>
                  </a:lnTo>
                  <a:lnTo>
                    <a:pt x="194310" y="151130"/>
                  </a:lnTo>
                  <a:lnTo>
                    <a:pt x="187960" y="176530"/>
                  </a:lnTo>
                  <a:lnTo>
                    <a:pt x="181610" y="198120"/>
                  </a:lnTo>
                  <a:lnTo>
                    <a:pt x="176530" y="217170"/>
                  </a:lnTo>
                  <a:lnTo>
                    <a:pt x="171450" y="237490"/>
                  </a:lnTo>
                  <a:lnTo>
                    <a:pt x="166370" y="260350"/>
                  </a:lnTo>
                  <a:lnTo>
                    <a:pt x="161290" y="283210"/>
                  </a:lnTo>
                  <a:lnTo>
                    <a:pt x="157480" y="303530"/>
                  </a:lnTo>
                  <a:lnTo>
                    <a:pt x="152400" y="321310"/>
                  </a:lnTo>
                  <a:lnTo>
                    <a:pt x="148590" y="336550"/>
                  </a:lnTo>
                  <a:lnTo>
                    <a:pt x="146050" y="351790"/>
                  </a:lnTo>
                  <a:lnTo>
                    <a:pt x="143510" y="365760"/>
                  </a:lnTo>
                  <a:lnTo>
                    <a:pt x="142240" y="379730"/>
                  </a:lnTo>
                  <a:lnTo>
                    <a:pt x="138430" y="396240"/>
                  </a:lnTo>
                  <a:lnTo>
                    <a:pt x="133350" y="416560"/>
                  </a:lnTo>
                  <a:lnTo>
                    <a:pt x="127000" y="438150"/>
                  </a:lnTo>
                  <a:lnTo>
                    <a:pt x="123190" y="457200"/>
                  </a:lnTo>
                  <a:lnTo>
                    <a:pt x="119380" y="474980"/>
                  </a:lnTo>
                  <a:lnTo>
                    <a:pt x="118110" y="490220"/>
                  </a:lnTo>
                  <a:lnTo>
                    <a:pt x="114300" y="515620"/>
                  </a:lnTo>
                  <a:lnTo>
                    <a:pt x="107950" y="548640"/>
                  </a:lnTo>
                  <a:lnTo>
                    <a:pt x="88900" y="6731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олилиния 135"/>
            <p:cNvSpPr/>
            <p:nvPr/>
          </p:nvSpPr>
          <p:spPr>
            <a:xfrm>
              <a:off x="101600" y="1244600"/>
              <a:ext cx="292101" cy="76201"/>
            </a:xfrm>
            <a:custGeom>
              <a:avLst/>
              <a:gdLst/>
              <a:ahLst/>
              <a:cxnLst/>
              <a:rect l="0" t="0" r="0" b="0"/>
              <a:pathLst>
                <a:path w="292101" h="76201">
                  <a:moveTo>
                    <a:pt x="0" y="76200"/>
                  </a:moveTo>
                  <a:lnTo>
                    <a:pt x="71120" y="58420"/>
                  </a:lnTo>
                  <a:lnTo>
                    <a:pt x="87630" y="54610"/>
                  </a:lnTo>
                  <a:lnTo>
                    <a:pt x="106680" y="50800"/>
                  </a:lnTo>
                  <a:lnTo>
                    <a:pt x="125730" y="45720"/>
                  </a:lnTo>
                  <a:lnTo>
                    <a:pt x="181610" y="34290"/>
                  </a:lnTo>
                  <a:lnTo>
                    <a:pt x="29210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0" name="Группа 139"/>
          <p:cNvGrpSpPr/>
          <p:nvPr/>
        </p:nvGrpSpPr>
        <p:grpSpPr>
          <a:xfrm>
            <a:off x="6540500" y="1536700"/>
            <a:ext cx="1276731" cy="983869"/>
            <a:chOff x="6540500" y="1536700"/>
            <a:chExt cx="1276731" cy="983869"/>
          </a:xfrm>
        </p:grpSpPr>
        <p:pic>
          <p:nvPicPr>
            <p:cNvPr id="138" name="Рисунок 137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500" y="1536700"/>
              <a:ext cx="1276731" cy="98386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39" name="Рисунок 138"/>
            <p:cNvPicPr>
              <a:picLocks/>
            </p:cNvPicPr>
            <p:nvPr/>
          </p:nvPicPr>
          <p:blipFill>
            <a:blip r:embed="rId4">
              <a:clrChange>
                <a:clrFrom>
                  <a:srgbClr val="3C3C3C"/>
                </a:clrFrom>
                <a:clrTo>
                  <a:srgbClr val="3C3C3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950" y="2063750"/>
              <a:ext cx="279400" cy="279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84" name="Группа 583"/>
          <p:cNvGrpSpPr/>
          <p:nvPr/>
        </p:nvGrpSpPr>
        <p:grpSpPr>
          <a:xfrm>
            <a:off x="736600" y="2921000"/>
            <a:ext cx="1092200" cy="1053931"/>
            <a:chOff x="736600" y="2921000"/>
            <a:chExt cx="1092200" cy="1053931"/>
          </a:xfrm>
        </p:grpSpPr>
        <p:grpSp>
          <p:nvGrpSpPr>
            <p:cNvPr id="581" name="Группа 580"/>
            <p:cNvGrpSpPr/>
            <p:nvPr/>
          </p:nvGrpSpPr>
          <p:grpSpPr>
            <a:xfrm>
              <a:off x="914400" y="2921000"/>
              <a:ext cx="694056" cy="741681"/>
              <a:chOff x="914400" y="2921000"/>
              <a:chExt cx="694056" cy="741681"/>
            </a:xfrm>
          </p:grpSpPr>
          <p:sp>
            <p:nvSpPr>
              <p:cNvPr id="141" name="Полилиния 140"/>
              <p:cNvSpPr/>
              <p:nvPr/>
            </p:nvSpPr>
            <p:spPr>
              <a:xfrm>
                <a:off x="1048385" y="3172714"/>
                <a:ext cx="27433" cy="267844"/>
              </a:xfrm>
              <a:custGeom>
                <a:avLst/>
                <a:gdLst/>
                <a:ahLst/>
                <a:cxnLst/>
                <a:rect l="0" t="0" r="0" b="0"/>
                <a:pathLst>
                  <a:path w="27433" h="267844">
                    <a:moveTo>
                      <a:pt x="3810" y="0"/>
                    </a:moveTo>
                    <a:lnTo>
                      <a:pt x="10160" y="73533"/>
                    </a:lnTo>
                    <a:lnTo>
                      <a:pt x="13970" y="81153"/>
                    </a:lnTo>
                    <a:lnTo>
                      <a:pt x="11811" y="88138"/>
                    </a:lnTo>
                    <a:lnTo>
                      <a:pt x="27432" y="267843"/>
                    </a:lnTo>
                    <a:lnTo>
                      <a:pt x="19812" y="264795"/>
                    </a:lnTo>
                    <a:lnTo>
                      <a:pt x="5969" y="82677"/>
                    </a:lnTo>
                    <a:lnTo>
                      <a:pt x="1143" y="78867"/>
                    </a:lnTo>
                    <a:lnTo>
                      <a:pt x="5207" y="72771"/>
                    </a:lnTo>
                    <a:lnTo>
                      <a:pt x="0" y="1651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>
                <a:off x="1047750" y="3172460"/>
                <a:ext cx="27941" cy="267971"/>
              </a:xfrm>
              <a:custGeom>
                <a:avLst/>
                <a:gdLst/>
                <a:ahLst/>
                <a:cxnLst/>
                <a:rect l="0" t="0" r="0" b="0"/>
                <a:pathLst>
                  <a:path w="27941" h="267971">
                    <a:moveTo>
                      <a:pt x="0" y="1270"/>
                    </a:moveTo>
                    <a:lnTo>
                      <a:pt x="6350" y="72390"/>
                    </a:lnTo>
                    <a:lnTo>
                      <a:pt x="1270" y="78740"/>
                    </a:lnTo>
                    <a:lnTo>
                      <a:pt x="6350" y="82550"/>
                    </a:lnTo>
                    <a:lnTo>
                      <a:pt x="20320" y="265430"/>
                    </a:lnTo>
                    <a:lnTo>
                      <a:pt x="27940" y="267970"/>
                    </a:lnTo>
                    <a:lnTo>
                      <a:pt x="12700" y="88900"/>
                    </a:lnTo>
                    <a:lnTo>
                      <a:pt x="13970" y="81280"/>
                    </a:lnTo>
                    <a:lnTo>
                      <a:pt x="10160" y="73660"/>
                    </a:lnTo>
                    <a:lnTo>
                      <a:pt x="508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43" name="Прямая соединительная линия 142"/>
              <p:cNvCxnSpPr/>
              <p:nvPr/>
            </p:nvCxnSpPr>
            <p:spPr>
              <a:xfrm flipH="1">
                <a:off x="1535303" y="3318637"/>
                <a:ext cx="35687" cy="2679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Полилиния 143"/>
              <p:cNvSpPr/>
              <p:nvPr/>
            </p:nvSpPr>
            <p:spPr>
              <a:xfrm>
                <a:off x="1448308" y="3219069"/>
                <a:ext cx="104903" cy="175261"/>
              </a:xfrm>
              <a:custGeom>
                <a:avLst/>
                <a:gdLst/>
                <a:ahLst/>
                <a:cxnLst/>
                <a:rect l="0" t="0" r="0" b="0"/>
                <a:pathLst>
                  <a:path w="104903" h="175261">
                    <a:moveTo>
                      <a:pt x="101727" y="11811"/>
                    </a:moveTo>
                    <a:lnTo>
                      <a:pt x="103378" y="21209"/>
                    </a:lnTo>
                    <a:lnTo>
                      <a:pt x="104267" y="30480"/>
                    </a:lnTo>
                    <a:lnTo>
                      <a:pt x="104902" y="39497"/>
                    </a:lnTo>
                    <a:lnTo>
                      <a:pt x="104775" y="48514"/>
                    </a:lnTo>
                    <a:lnTo>
                      <a:pt x="104267" y="57277"/>
                    </a:lnTo>
                    <a:lnTo>
                      <a:pt x="102108" y="75057"/>
                    </a:lnTo>
                    <a:lnTo>
                      <a:pt x="99695" y="88138"/>
                    </a:lnTo>
                    <a:lnTo>
                      <a:pt x="96901" y="101473"/>
                    </a:lnTo>
                    <a:lnTo>
                      <a:pt x="93472" y="114808"/>
                    </a:lnTo>
                    <a:lnTo>
                      <a:pt x="89535" y="127889"/>
                    </a:lnTo>
                    <a:lnTo>
                      <a:pt x="84836" y="140716"/>
                    </a:lnTo>
                    <a:lnTo>
                      <a:pt x="79248" y="152908"/>
                    </a:lnTo>
                    <a:lnTo>
                      <a:pt x="73025" y="164592"/>
                    </a:lnTo>
                    <a:lnTo>
                      <a:pt x="65786" y="175260"/>
                    </a:lnTo>
                    <a:lnTo>
                      <a:pt x="64262" y="172466"/>
                    </a:lnTo>
                    <a:lnTo>
                      <a:pt x="62357" y="170053"/>
                    </a:lnTo>
                    <a:lnTo>
                      <a:pt x="60071" y="168021"/>
                    </a:lnTo>
                    <a:lnTo>
                      <a:pt x="57658" y="166243"/>
                    </a:lnTo>
                    <a:lnTo>
                      <a:pt x="52197" y="163449"/>
                    </a:lnTo>
                    <a:lnTo>
                      <a:pt x="46609" y="161544"/>
                    </a:lnTo>
                    <a:lnTo>
                      <a:pt x="41148" y="160020"/>
                    </a:lnTo>
                    <a:lnTo>
                      <a:pt x="35687" y="159258"/>
                    </a:lnTo>
                    <a:lnTo>
                      <a:pt x="30353" y="159004"/>
                    </a:lnTo>
                    <a:lnTo>
                      <a:pt x="24765" y="159004"/>
                    </a:lnTo>
                    <a:lnTo>
                      <a:pt x="19177" y="159639"/>
                    </a:lnTo>
                    <a:lnTo>
                      <a:pt x="13081" y="160401"/>
                    </a:lnTo>
                    <a:lnTo>
                      <a:pt x="6858" y="161290"/>
                    </a:lnTo>
                    <a:lnTo>
                      <a:pt x="0" y="162179"/>
                    </a:lnTo>
                    <a:lnTo>
                      <a:pt x="4318" y="155956"/>
                    </a:lnTo>
                    <a:lnTo>
                      <a:pt x="8001" y="148590"/>
                    </a:lnTo>
                    <a:lnTo>
                      <a:pt x="10922" y="140462"/>
                    </a:lnTo>
                    <a:lnTo>
                      <a:pt x="13208" y="131572"/>
                    </a:lnTo>
                    <a:lnTo>
                      <a:pt x="14986" y="122174"/>
                    </a:lnTo>
                    <a:lnTo>
                      <a:pt x="16256" y="112014"/>
                    </a:lnTo>
                    <a:lnTo>
                      <a:pt x="17145" y="101727"/>
                    </a:lnTo>
                    <a:lnTo>
                      <a:pt x="17526" y="90678"/>
                    </a:lnTo>
                    <a:lnTo>
                      <a:pt x="17399" y="79502"/>
                    </a:lnTo>
                    <a:lnTo>
                      <a:pt x="17018" y="68199"/>
                    </a:lnTo>
                    <a:lnTo>
                      <a:pt x="15367" y="45212"/>
                    </a:lnTo>
                    <a:lnTo>
                      <a:pt x="12700" y="22098"/>
                    </a:lnTo>
                    <a:lnTo>
                      <a:pt x="9525" y="0"/>
                    </a:lnTo>
                    <a:lnTo>
                      <a:pt x="99314" y="1905"/>
                    </a:lnTo>
                    <a:close/>
                  </a:path>
                </a:pathLst>
              </a:custGeom>
              <a:solidFill>
                <a:srgbClr val="FFF1D1"/>
              </a:solidFill>
              <a:ln w="0" cap="flat" cmpd="sng" algn="ctr">
                <a:solidFill>
                  <a:srgbClr val="FFF1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Полилиния 144"/>
              <p:cNvSpPr/>
              <p:nvPr/>
            </p:nvSpPr>
            <p:spPr>
              <a:xfrm>
                <a:off x="1447800" y="3219450"/>
                <a:ext cx="105411" cy="175261"/>
              </a:xfrm>
              <a:custGeom>
                <a:avLst/>
                <a:gdLst/>
                <a:ahLst/>
                <a:cxnLst/>
                <a:rect l="0" t="0" r="0" b="0"/>
                <a:pathLst>
                  <a:path w="105411" h="175261">
                    <a:moveTo>
                      <a:pt x="100330" y="1270"/>
                    </a:moveTo>
                    <a:lnTo>
                      <a:pt x="10160" y="0"/>
                    </a:lnTo>
                    <a:lnTo>
                      <a:pt x="12700" y="21590"/>
                    </a:lnTo>
                    <a:lnTo>
                      <a:pt x="16510" y="44450"/>
                    </a:lnTo>
                    <a:lnTo>
                      <a:pt x="17780" y="67310"/>
                    </a:lnTo>
                    <a:lnTo>
                      <a:pt x="17780" y="78740"/>
                    </a:lnTo>
                    <a:lnTo>
                      <a:pt x="17780" y="90170"/>
                    </a:lnTo>
                    <a:lnTo>
                      <a:pt x="17780" y="101600"/>
                    </a:lnTo>
                    <a:lnTo>
                      <a:pt x="16510" y="111760"/>
                    </a:lnTo>
                    <a:lnTo>
                      <a:pt x="15240" y="121920"/>
                    </a:lnTo>
                    <a:lnTo>
                      <a:pt x="13970" y="130810"/>
                    </a:lnTo>
                    <a:lnTo>
                      <a:pt x="11430" y="139700"/>
                    </a:lnTo>
                    <a:lnTo>
                      <a:pt x="8890" y="148590"/>
                    </a:lnTo>
                    <a:lnTo>
                      <a:pt x="5080" y="156210"/>
                    </a:lnTo>
                    <a:lnTo>
                      <a:pt x="0" y="161290"/>
                    </a:lnTo>
                    <a:lnTo>
                      <a:pt x="7620" y="161290"/>
                    </a:lnTo>
                    <a:lnTo>
                      <a:pt x="13970" y="160020"/>
                    </a:lnTo>
                    <a:lnTo>
                      <a:pt x="20320" y="158750"/>
                    </a:lnTo>
                    <a:lnTo>
                      <a:pt x="25400" y="158750"/>
                    </a:lnTo>
                    <a:lnTo>
                      <a:pt x="30480" y="158750"/>
                    </a:lnTo>
                    <a:lnTo>
                      <a:pt x="35560" y="158750"/>
                    </a:lnTo>
                    <a:lnTo>
                      <a:pt x="41910" y="160020"/>
                    </a:lnTo>
                    <a:lnTo>
                      <a:pt x="46990" y="161290"/>
                    </a:lnTo>
                    <a:lnTo>
                      <a:pt x="53340" y="162560"/>
                    </a:lnTo>
                    <a:lnTo>
                      <a:pt x="58420" y="166370"/>
                    </a:lnTo>
                    <a:lnTo>
                      <a:pt x="60960" y="167640"/>
                    </a:lnTo>
                    <a:lnTo>
                      <a:pt x="62230" y="170180"/>
                    </a:lnTo>
                    <a:lnTo>
                      <a:pt x="64770" y="171450"/>
                    </a:lnTo>
                    <a:lnTo>
                      <a:pt x="66040" y="175260"/>
                    </a:lnTo>
                    <a:lnTo>
                      <a:pt x="73660" y="163830"/>
                    </a:lnTo>
                    <a:lnTo>
                      <a:pt x="80010" y="152400"/>
                    </a:lnTo>
                    <a:lnTo>
                      <a:pt x="85090" y="140970"/>
                    </a:lnTo>
                    <a:lnTo>
                      <a:pt x="90170" y="127000"/>
                    </a:lnTo>
                    <a:lnTo>
                      <a:pt x="93980" y="114300"/>
                    </a:lnTo>
                    <a:lnTo>
                      <a:pt x="97790" y="100330"/>
                    </a:lnTo>
                    <a:lnTo>
                      <a:pt x="100330" y="87630"/>
                    </a:lnTo>
                    <a:lnTo>
                      <a:pt x="102870" y="74930"/>
                    </a:lnTo>
                    <a:lnTo>
                      <a:pt x="104140" y="57150"/>
                    </a:lnTo>
                    <a:lnTo>
                      <a:pt x="105410" y="48260"/>
                    </a:lnTo>
                    <a:lnTo>
                      <a:pt x="105410" y="39370"/>
                    </a:lnTo>
                    <a:lnTo>
                      <a:pt x="104140" y="30480"/>
                    </a:lnTo>
                    <a:lnTo>
                      <a:pt x="104140" y="20320"/>
                    </a:lnTo>
                    <a:lnTo>
                      <a:pt x="102870" y="1143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46" name="Прямая соединительная линия 145"/>
              <p:cNvCxnSpPr/>
              <p:nvPr/>
            </p:nvCxnSpPr>
            <p:spPr>
              <a:xfrm flipH="1">
                <a:off x="1089660" y="3411220"/>
                <a:ext cx="5969" cy="24003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единительная линия 146"/>
              <p:cNvCxnSpPr/>
              <p:nvPr/>
            </p:nvCxnSpPr>
            <p:spPr>
              <a:xfrm>
                <a:off x="1033272" y="3402330"/>
                <a:ext cx="0" cy="2692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/>
              <p:cNvCxnSpPr/>
              <p:nvPr/>
            </p:nvCxnSpPr>
            <p:spPr>
              <a:xfrm flipH="1">
                <a:off x="1024382" y="3402330"/>
                <a:ext cx="2921" cy="2387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Полилиния 148"/>
              <p:cNvSpPr/>
              <p:nvPr/>
            </p:nvSpPr>
            <p:spPr>
              <a:xfrm>
                <a:off x="1553210" y="3270250"/>
                <a:ext cx="2159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21591" h="50801">
                    <a:moveTo>
                      <a:pt x="21590" y="50800"/>
                    </a:moveTo>
                    <a:lnTo>
                      <a:pt x="3810" y="3302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" name="Полилиния 149"/>
              <p:cNvSpPr/>
              <p:nvPr/>
            </p:nvSpPr>
            <p:spPr>
              <a:xfrm>
                <a:off x="1544320" y="3315970"/>
                <a:ext cx="41911" cy="109221"/>
              </a:xfrm>
              <a:custGeom>
                <a:avLst/>
                <a:gdLst/>
                <a:ahLst/>
                <a:cxnLst/>
                <a:rect l="0" t="0" r="0" b="0"/>
                <a:pathLst>
                  <a:path w="41911" h="109221">
                    <a:moveTo>
                      <a:pt x="0" y="109220"/>
                    </a:moveTo>
                    <a:lnTo>
                      <a:pt x="5080" y="102870"/>
                    </a:lnTo>
                    <a:lnTo>
                      <a:pt x="8890" y="96520"/>
                    </a:lnTo>
                    <a:lnTo>
                      <a:pt x="16510" y="82550"/>
                    </a:lnTo>
                    <a:lnTo>
                      <a:pt x="24130" y="68580"/>
                    </a:lnTo>
                    <a:lnTo>
                      <a:pt x="30480" y="53340"/>
                    </a:lnTo>
                    <a:lnTo>
                      <a:pt x="35560" y="39370"/>
                    </a:lnTo>
                    <a:lnTo>
                      <a:pt x="38100" y="25400"/>
                    </a:lnTo>
                    <a:lnTo>
                      <a:pt x="39370" y="19050"/>
                    </a:lnTo>
                    <a:lnTo>
                      <a:pt x="40640" y="12700"/>
                    </a:lnTo>
                    <a:lnTo>
                      <a:pt x="41910" y="6350"/>
                    </a:lnTo>
                    <a:lnTo>
                      <a:pt x="4191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" name="Полилиния 150"/>
              <p:cNvSpPr/>
              <p:nvPr/>
            </p:nvSpPr>
            <p:spPr>
              <a:xfrm>
                <a:off x="1359662" y="3387852"/>
                <a:ext cx="187580" cy="129795"/>
              </a:xfrm>
              <a:custGeom>
                <a:avLst/>
                <a:gdLst/>
                <a:ahLst/>
                <a:cxnLst/>
                <a:rect l="0" t="0" r="0" b="0"/>
                <a:pathLst>
                  <a:path w="187580" h="129795">
                    <a:moveTo>
                      <a:pt x="57912" y="43942"/>
                    </a:moveTo>
                    <a:lnTo>
                      <a:pt x="70739" y="39624"/>
                    </a:lnTo>
                    <a:lnTo>
                      <a:pt x="83693" y="34798"/>
                    </a:lnTo>
                    <a:lnTo>
                      <a:pt x="96901" y="29464"/>
                    </a:lnTo>
                    <a:lnTo>
                      <a:pt x="123190" y="18161"/>
                    </a:lnTo>
                    <a:lnTo>
                      <a:pt x="136144" y="12446"/>
                    </a:lnTo>
                    <a:lnTo>
                      <a:pt x="148717" y="6858"/>
                    </a:lnTo>
                    <a:lnTo>
                      <a:pt x="160274" y="2540"/>
                    </a:lnTo>
                    <a:lnTo>
                      <a:pt x="166116" y="635"/>
                    </a:lnTo>
                    <a:lnTo>
                      <a:pt x="172339" y="0"/>
                    </a:lnTo>
                    <a:lnTo>
                      <a:pt x="176403" y="127"/>
                    </a:lnTo>
                    <a:lnTo>
                      <a:pt x="180467" y="635"/>
                    </a:lnTo>
                    <a:lnTo>
                      <a:pt x="184277" y="2159"/>
                    </a:lnTo>
                    <a:lnTo>
                      <a:pt x="185928" y="3175"/>
                    </a:lnTo>
                    <a:lnTo>
                      <a:pt x="187071" y="4572"/>
                    </a:lnTo>
                    <a:lnTo>
                      <a:pt x="187579" y="14986"/>
                    </a:lnTo>
                    <a:lnTo>
                      <a:pt x="187198" y="24638"/>
                    </a:lnTo>
                    <a:lnTo>
                      <a:pt x="185928" y="33782"/>
                    </a:lnTo>
                    <a:lnTo>
                      <a:pt x="183261" y="42799"/>
                    </a:lnTo>
                    <a:lnTo>
                      <a:pt x="181102" y="47117"/>
                    </a:lnTo>
                    <a:lnTo>
                      <a:pt x="178308" y="50927"/>
                    </a:lnTo>
                    <a:lnTo>
                      <a:pt x="175133" y="54864"/>
                    </a:lnTo>
                    <a:lnTo>
                      <a:pt x="172593" y="58928"/>
                    </a:lnTo>
                    <a:lnTo>
                      <a:pt x="171323" y="62103"/>
                    </a:lnTo>
                    <a:lnTo>
                      <a:pt x="170561" y="65532"/>
                    </a:lnTo>
                    <a:lnTo>
                      <a:pt x="169291" y="72517"/>
                    </a:lnTo>
                    <a:lnTo>
                      <a:pt x="168656" y="76073"/>
                    </a:lnTo>
                    <a:lnTo>
                      <a:pt x="167640" y="79248"/>
                    </a:lnTo>
                    <a:lnTo>
                      <a:pt x="166243" y="82296"/>
                    </a:lnTo>
                    <a:lnTo>
                      <a:pt x="164338" y="84963"/>
                    </a:lnTo>
                    <a:lnTo>
                      <a:pt x="160401" y="89027"/>
                    </a:lnTo>
                    <a:lnTo>
                      <a:pt x="155829" y="92837"/>
                    </a:lnTo>
                    <a:lnTo>
                      <a:pt x="150495" y="96520"/>
                    </a:lnTo>
                    <a:lnTo>
                      <a:pt x="144526" y="99949"/>
                    </a:lnTo>
                    <a:lnTo>
                      <a:pt x="138176" y="103251"/>
                    </a:lnTo>
                    <a:lnTo>
                      <a:pt x="131318" y="106299"/>
                    </a:lnTo>
                    <a:lnTo>
                      <a:pt x="124079" y="109220"/>
                    </a:lnTo>
                    <a:lnTo>
                      <a:pt x="116459" y="112014"/>
                    </a:lnTo>
                    <a:lnTo>
                      <a:pt x="100711" y="116967"/>
                    </a:lnTo>
                    <a:lnTo>
                      <a:pt x="84709" y="121285"/>
                    </a:lnTo>
                    <a:lnTo>
                      <a:pt x="68834" y="124841"/>
                    </a:lnTo>
                    <a:lnTo>
                      <a:pt x="53594" y="127762"/>
                    </a:lnTo>
                    <a:lnTo>
                      <a:pt x="45466" y="129159"/>
                    </a:lnTo>
                    <a:lnTo>
                      <a:pt x="37084" y="129794"/>
                    </a:lnTo>
                    <a:lnTo>
                      <a:pt x="28956" y="129667"/>
                    </a:lnTo>
                    <a:lnTo>
                      <a:pt x="24892" y="128905"/>
                    </a:lnTo>
                    <a:lnTo>
                      <a:pt x="20955" y="127762"/>
                    </a:lnTo>
                    <a:lnTo>
                      <a:pt x="18161" y="126619"/>
                    </a:lnTo>
                    <a:lnTo>
                      <a:pt x="16002" y="125095"/>
                    </a:lnTo>
                    <a:lnTo>
                      <a:pt x="12192" y="121285"/>
                    </a:lnTo>
                    <a:lnTo>
                      <a:pt x="10033" y="119126"/>
                    </a:lnTo>
                    <a:lnTo>
                      <a:pt x="7620" y="116713"/>
                    </a:lnTo>
                    <a:lnTo>
                      <a:pt x="4191" y="114300"/>
                    </a:lnTo>
                    <a:lnTo>
                      <a:pt x="0" y="111760"/>
                    </a:lnTo>
                    <a:lnTo>
                      <a:pt x="635" y="110363"/>
                    </a:lnTo>
                    <a:lnTo>
                      <a:pt x="1397" y="109220"/>
                    </a:lnTo>
                    <a:lnTo>
                      <a:pt x="3810" y="107696"/>
                    </a:lnTo>
                    <a:lnTo>
                      <a:pt x="6858" y="107061"/>
                    </a:lnTo>
                    <a:lnTo>
                      <a:pt x="10287" y="106934"/>
                    </a:lnTo>
                    <a:lnTo>
                      <a:pt x="14097" y="107188"/>
                    </a:lnTo>
                    <a:lnTo>
                      <a:pt x="17780" y="108077"/>
                    </a:lnTo>
                    <a:lnTo>
                      <a:pt x="21463" y="109093"/>
                    </a:lnTo>
                    <a:lnTo>
                      <a:pt x="24765" y="110109"/>
                    </a:lnTo>
                    <a:lnTo>
                      <a:pt x="26035" y="107188"/>
                    </a:lnTo>
                    <a:lnTo>
                      <a:pt x="26670" y="104013"/>
                    </a:lnTo>
                    <a:lnTo>
                      <a:pt x="26797" y="100711"/>
                    </a:lnTo>
                    <a:lnTo>
                      <a:pt x="26289" y="97155"/>
                    </a:lnTo>
                    <a:lnTo>
                      <a:pt x="25400" y="93726"/>
                    </a:lnTo>
                    <a:lnTo>
                      <a:pt x="24257" y="90424"/>
                    </a:lnTo>
                    <a:lnTo>
                      <a:pt x="22479" y="87249"/>
                    </a:lnTo>
                    <a:lnTo>
                      <a:pt x="20574" y="84201"/>
                    </a:lnTo>
                    <a:lnTo>
                      <a:pt x="27051" y="79883"/>
                    </a:lnTo>
                    <a:lnTo>
                      <a:pt x="32004" y="75311"/>
                    </a:lnTo>
                    <a:lnTo>
                      <a:pt x="36068" y="70739"/>
                    </a:lnTo>
                    <a:lnTo>
                      <a:pt x="39243" y="66040"/>
                    </a:lnTo>
                    <a:lnTo>
                      <a:pt x="41529" y="61468"/>
                    </a:lnTo>
                    <a:lnTo>
                      <a:pt x="43307" y="56769"/>
                    </a:lnTo>
                    <a:lnTo>
                      <a:pt x="45593" y="47498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Полилиния 151"/>
              <p:cNvSpPr/>
              <p:nvPr/>
            </p:nvSpPr>
            <p:spPr>
              <a:xfrm>
                <a:off x="1381760" y="3388360"/>
                <a:ext cx="151131" cy="83821"/>
              </a:xfrm>
              <a:custGeom>
                <a:avLst/>
                <a:gdLst/>
                <a:ahLst/>
                <a:cxnLst/>
                <a:rect l="0" t="0" r="0" b="0"/>
                <a:pathLst>
                  <a:path w="151131" h="83821">
                    <a:moveTo>
                      <a:pt x="0" y="83820"/>
                    </a:moveTo>
                    <a:lnTo>
                      <a:pt x="6350" y="77470"/>
                    </a:lnTo>
                    <a:lnTo>
                      <a:pt x="10160" y="74930"/>
                    </a:lnTo>
                    <a:lnTo>
                      <a:pt x="13970" y="69850"/>
                    </a:lnTo>
                    <a:lnTo>
                      <a:pt x="16510" y="66040"/>
                    </a:lnTo>
                    <a:lnTo>
                      <a:pt x="19050" y="60960"/>
                    </a:lnTo>
                    <a:lnTo>
                      <a:pt x="21590" y="54610"/>
                    </a:lnTo>
                    <a:lnTo>
                      <a:pt x="24130" y="48260"/>
                    </a:lnTo>
                    <a:lnTo>
                      <a:pt x="44450" y="40640"/>
                    </a:lnTo>
                    <a:lnTo>
                      <a:pt x="66040" y="33020"/>
                    </a:lnTo>
                    <a:lnTo>
                      <a:pt x="77470" y="27940"/>
                    </a:lnTo>
                    <a:lnTo>
                      <a:pt x="88900" y="22860"/>
                    </a:lnTo>
                    <a:lnTo>
                      <a:pt x="113030" y="12700"/>
                    </a:lnTo>
                    <a:lnTo>
                      <a:pt x="124460" y="7620"/>
                    </a:lnTo>
                    <a:lnTo>
                      <a:pt x="129540" y="5080"/>
                    </a:lnTo>
                    <a:lnTo>
                      <a:pt x="134620" y="2540"/>
                    </a:lnTo>
                    <a:lnTo>
                      <a:pt x="139700" y="1270"/>
                    </a:lnTo>
                    <a:lnTo>
                      <a:pt x="143510" y="0"/>
                    </a:lnTo>
                    <a:lnTo>
                      <a:pt x="148590" y="0"/>
                    </a:lnTo>
                    <a:lnTo>
                      <a:pt x="151130" y="0"/>
                    </a:lnTo>
                  </a:path>
                </a:pathLst>
              </a:custGeom>
              <a:ln w="2921" cap="flat" cmpd="sng" algn="ctr">
                <a:solidFill>
                  <a:srgbClr val="BA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" name="Полилиния 152"/>
              <p:cNvSpPr/>
              <p:nvPr/>
            </p:nvSpPr>
            <p:spPr>
              <a:xfrm>
                <a:off x="1412240" y="3425190"/>
                <a:ext cx="91441" cy="33021"/>
              </a:xfrm>
              <a:custGeom>
                <a:avLst/>
                <a:gdLst/>
                <a:ahLst/>
                <a:cxnLst/>
                <a:rect l="0" t="0" r="0" b="0"/>
                <a:pathLst>
                  <a:path w="91441" h="33021">
                    <a:moveTo>
                      <a:pt x="91440" y="0"/>
                    </a:moveTo>
                    <a:lnTo>
                      <a:pt x="77470" y="3810"/>
                    </a:lnTo>
                    <a:lnTo>
                      <a:pt x="66040" y="7620"/>
                    </a:lnTo>
                    <a:lnTo>
                      <a:pt x="54610" y="11430"/>
                    </a:lnTo>
                    <a:lnTo>
                      <a:pt x="43180" y="15240"/>
                    </a:lnTo>
                    <a:lnTo>
                      <a:pt x="21590" y="24130"/>
                    </a:lnTo>
                    <a:lnTo>
                      <a:pt x="0" y="33020"/>
                    </a:lnTo>
                  </a:path>
                </a:pathLst>
              </a:custGeom>
              <a:ln w="2921" cap="flat" cmpd="sng" algn="ctr">
                <a:solidFill>
                  <a:srgbClr val="54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Полилиния 153"/>
              <p:cNvSpPr/>
              <p:nvPr/>
            </p:nvSpPr>
            <p:spPr>
              <a:xfrm>
                <a:off x="1410970" y="3459099"/>
                <a:ext cx="120524" cy="40514"/>
              </a:xfrm>
              <a:custGeom>
                <a:avLst/>
                <a:gdLst/>
                <a:ahLst/>
                <a:cxnLst/>
                <a:rect l="0" t="0" r="0" b="0"/>
                <a:pathLst>
                  <a:path w="120524" h="40514">
                    <a:moveTo>
                      <a:pt x="120523" y="1524"/>
                    </a:moveTo>
                    <a:lnTo>
                      <a:pt x="100711" y="40513"/>
                    </a:lnTo>
                    <a:lnTo>
                      <a:pt x="5334" y="35179"/>
                    </a:lnTo>
                    <a:lnTo>
                      <a:pt x="4445" y="34036"/>
                    </a:lnTo>
                    <a:lnTo>
                      <a:pt x="3683" y="32639"/>
                    </a:lnTo>
                    <a:lnTo>
                      <a:pt x="2413" y="28575"/>
                    </a:lnTo>
                    <a:lnTo>
                      <a:pt x="1524" y="23495"/>
                    </a:lnTo>
                    <a:lnTo>
                      <a:pt x="889" y="18034"/>
                    </a:lnTo>
                    <a:lnTo>
                      <a:pt x="508" y="12319"/>
                    </a:lnTo>
                    <a:lnTo>
                      <a:pt x="254" y="7112"/>
                    </a:lnTo>
                    <a:lnTo>
                      <a:pt x="127" y="29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Полилиния 154"/>
              <p:cNvSpPr/>
              <p:nvPr/>
            </p:nvSpPr>
            <p:spPr>
              <a:xfrm>
                <a:off x="1381760" y="3379470"/>
                <a:ext cx="6731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67311" h="76201">
                    <a:moveTo>
                      <a:pt x="0" y="76200"/>
                    </a:moveTo>
                    <a:lnTo>
                      <a:pt x="10160" y="67310"/>
                    </a:lnTo>
                    <a:lnTo>
                      <a:pt x="19050" y="58420"/>
                    </a:lnTo>
                    <a:lnTo>
                      <a:pt x="27940" y="48260"/>
                    </a:lnTo>
                    <a:lnTo>
                      <a:pt x="35560" y="38100"/>
                    </a:lnTo>
                    <a:lnTo>
                      <a:pt x="50800" y="19050"/>
                    </a:lnTo>
                    <a:lnTo>
                      <a:pt x="6731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" name="Полилиния 155"/>
              <p:cNvSpPr/>
              <p:nvPr/>
            </p:nvSpPr>
            <p:spPr>
              <a:xfrm>
                <a:off x="1363980" y="3181350"/>
                <a:ext cx="162561" cy="237491"/>
              </a:xfrm>
              <a:custGeom>
                <a:avLst/>
                <a:gdLst/>
                <a:ahLst/>
                <a:cxnLst/>
                <a:rect l="0" t="0" r="0" b="0"/>
                <a:pathLst>
                  <a:path w="162561" h="237491">
                    <a:moveTo>
                      <a:pt x="162560" y="237490"/>
                    </a:moveTo>
                    <a:lnTo>
                      <a:pt x="152400" y="224790"/>
                    </a:lnTo>
                    <a:lnTo>
                      <a:pt x="142240" y="209550"/>
                    </a:lnTo>
                    <a:lnTo>
                      <a:pt x="123190" y="180340"/>
                    </a:lnTo>
                    <a:lnTo>
                      <a:pt x="101600" y="149860"/>
                    </a:lnTo>
                    <a:lnTo>
                      <a:pt x="81280" y="119380"/>
                    </a:lnTo>
                    <a:lnTo>
                      <a:pt x="59690" y="87630"/>
                    </a:lnTo>
                    <a:lnTo>
                      <a:pt x="39370" y="58420"/>
                    </a:lnTo>
                    <a:lnTo>
                      <a:pt x="19050" y="27940"/>
                    </a:lnTo>
                    <a:lnTo>
                      <a:pt x="10160" y="1397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7" name="Прямая соединительная линия 156"/>
              <p:cNvCxnSpPr/>
              <p:nvPr/>
            </p:nvCxnSpPr>
            <p:spPr>
              <a:xfrm>
                <a:off x="1362964" y="3297682"/>
                <a:ext cx="14859" cy="2095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Полилиния 157"/>
              <p:cNvSpPr/>
              <p:nvPr/>
            </p:nvSpPr>
            <p:spPr>
              <a:xfrm>
                <a:off x="1189228" y="3131566"/>
                <a:ext cx="197740" cy="369571"/>
              </a:xfrm>
              <a:custGeom>
                <a:avLst/>
                <a:gdLst/>
                <a:ahLst/>
                <a:cxnLst/>
                <a:rect l="0" t="0" r="0" b="0"/>
                <a:pathLst>
                  <a:path w="197740" h="369571">
                    <a:moveTo>
                      <a:pt x="184912" y="0"/>
                    </a:moveTo>
                    <a:lnTo>
                      <a:pt x="183261" y="11430"/>
                    </a:lnTo>
                    <a:lnTo>
                      <a:pt x="181991" y="22352"/>
                    </a:lnTo>
                    <a:lnTo>
                      <a:pt x="181102" y="32766"/>
                    </a:lnTo>
                    <a:lnTo>
                      <a:pt x="180213" y="42672"/>
                    </a:lnTo>
                    <a:lnTo>
                      <a:pt x="179832" y="52197"/>
                    </a:lnTo>
                    <a:lnTo>
                      <a:pt x="179578" y="61341"/>
                    </a:lnTo>
                    <a:lnTo>
                      <a:pt x="179578" y="78867"/>
                    </a:lnTo>
                    <a:lnTo>
                      <a:pt x="180086" y="95758"/>
                    </a:lnTo>
                    <a:lnTo>
                      <a:pt x="180721" y="112395"/>
                    </a:lnTo>
                    <a:lnTo>
                      <a:pt x="181356" y="129286"/>
                    </a:lnTo>
                    <a:lnTo>
                      <a:pt x="181864" y="146812"/>
                    </a:lnTo>
                    <a:lnTo>
                      <a:pt x="182118" y="158750"/>
                    </a:lnTo>
                    <a:lnTo>
                      <a:pt x="182753" y="170434"/>
                    </a:lnTo>
                    <a:lnTo>
                      <a:pt x="184404" y="193167"/>
                    </a:lnTo>
                    <a:lnTo>
                      <a:pt x="188976" y="237998"/>
                    </a:lnTo>
                    <a:lnTo>
                      <a:pt x="191135" y="260858"/>
                    </a:lnTo>
                    <a:lnTo>
                      <a:pt x="193040" y="285115"/>
                    </a:lnTo>
                    <a:lnTo>
                      <a:pt x="193675" y="297688"/>
                    </a:lnTo>
                    <a:lnTo>
                      <a:pt x="194183" y="310642"/>
                    </a:lnTo>
                    <a:lnTo>
                      <a:pt x="194437" y="324231"/>
                    </a:lnTo>
                    <a:lnTo>
                      <a:pt x="194437" y="338201"/>
                    </a:lnTo>
                    <a:lnTo>
                      <a:pt x="194945" y="341884"/>
                    </a:lnTo>
                    <a:lnTo>
                      <a:pt x="195707" y="345948"/>
                    </a:lnTo>
                    <a:lnTo>
                      <a:pt x="197104" y="354711"/>
                    </a:lnTo>
                    <a:lnTo>
                      <a:pt x="197612" y="359029"/>
                    </a:lnTo>
                    <a:lnTo>
                      <a:pt x="197739" y="363093"/>
                    </a:lnTo>
                    <a:lnTo>
                      <a:pt x="197612" y="366522"/>
                    </a:lnTo>
                    <a:lnTo>
                      <a:pt x="196723" y="369570"/>
                    </a:lnTo>
                    <a:lnTo>
                      <a:pt x="194945" y="368808"/>
                    </a:lnTo>
                    <a:lnTo>
                      <a:pt x="192786" y="367919"/>
                    </a:lnTo>
                    <a:lnTo>
                      <a:pt x="187706" y="365506"/>
                    </a:lnTo>
                    <a:lnTo>
                      <a:pt x="181864" y="363347"/>
                    </a:lnTo>
                    <a:lnTo>
                      <a:pt x="176149" y="361950"/>
                    </a:lnTo>
                    <a:lnTo>
                      <a:pt x="0" y="342011"/>
                    </a:lnTo>
                    <a:lnTo>
                      <a:pt x="1016" y="336931"/>
                    </a:lnTo>
                    <a:lnTo>
                      <a:pt x="2159" y="331470"/>
                    </a:lnTo>
                    <a:lnTo>
                      <a:pt x="4699" y="319024"/>
                    </a:lnTo>
                    <a:lnTo>
                      <a:pt x="7239" y="305308"/>
                    </a:lnTo>
                    <a:lnTo>
                      <a:pt x="10160" y="290957"/>
                    </a:lnTo>
                    <a:lnTo>
                      <a:pt x="13335" y="276225"/>
                    </a:lnTo>
                    <a:lnTo>
                      <a:pt x="16891" y="261874"/>
                    </a:lnTo>
                    <a:lnTo>
                      <a:pt x="20701" y="248539"/>
                    </a:lnTo>
                    <a:lnTo>
                      <a:pt x="22733" y="242189"/>
                    </a:lnTo>
                    <a:lnTo>
                      <a:pt x="24892" y="236347"/>
                    </a:lnTo>
                    <a:lnTo>
                      <a:pt x="31623" y="217551"/>
                    </a:lnTo>
                    <a:lnTo>
                      <a:pt x="37338" y="198374"/>
                    </a:lnTo>
                    <a:lnTo>
                      <a:pt x="41910" y="179070"/>
                    </a:lnTo>
                    <a:lnTo>
                      <a:pt x="45593" y="160147"/>
                    </a:lnTo>
                    <a:lnTo>
                      <a:pt x="48387" y="141478"/>
                    </a:lnTo>
                    <a:lnTo>
                      <a:pt x="50038" y="123571"/>
                    </a:lnTo>
                    <a:lnTo>
                      <a:pt x="50419" y="114808"/>
                    </a:lnTo>
                    <a:lnTo>
                      <a:pt x="50673" y="106426"/>
                    </a:lnTo>
                    <a:lnTo>
                      <a:pt x="50546" y="98171"/>
                    </a:lnTo>
                    <a:lnTo>
                      <a:pt x="50292" y="90170"/>
                    </a:lnTo>
                    <a:lnTo>
                      <a:pt x="50673" y="79502"/>
                    </a:lnTo>
                    <a:lnTo>
                      <a:pt x="50673" y="69088"/>
                    </a:lnTo>
                    <a:lnTo>
                      <a:pt x="49657" y="48133"/>
                    </a:lnTo>
                    <a:lnTo>
                      <a:pt x="49149" y="37338"/>
                    </a:lnTo>
                    <a:lnTo>
                      <a:pt x="48641" y="26162"/>
                    </a:lnTo>
                    <a:lnTo>
                      <a:pt x="48641" y="14224"/>
                    </a:lnTo>
                    <a:lnTo>
                      <a:pt x="49149" y="1524"/>
                    </a:lnTo>
                    <a:close/>
                  </a:path>
                </a:pathLst>
              </a:custGeom>
              <a:solidFill>
                <a:srgbClr val="FFF1D1"/>
              </a:solidFill>
              <a:ln w="0" cap="flat" cmpd="sng" algn="ctr">
                <a:solidFill>
                  <a:srgbClr val="FFF1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Полилиния 158"/>
              <p:cNvSpPr/>
              <p:nvPr/>
            </p:nvSpPr>
            <p:spPr>
              <a:xfrm>
                <a:off x="1188720" y="3131820"/>
                <a:ext cx="198121" cy="369571"/>
              </a:xfrm>
              <a:custGeom>
                <a:avLst/>
                <a:gdLst/>
                <a:ahLst/>
                <a:cxnLst/>
                <a:rect l="0" t="0" r="0" b="0"/>
                <a:pathLst>
                  <a:path w="198121" h="369571">
                    <a:moveTo>
                      <a:pt x="49530" y="1270"/>
                    </a:moveTo>
                    <a:lnTo>
                      <a:pt x="49530" y="13970"/>
                    </a:lnTo>
                    <a:lnTo>
                      <a:pt x="49530" y="25400"/>
                    </a:lnTo>
                    <a:lnTo>
                      <a:pt x="49530" y="36830"/>
                    </a:lnTo>
                    <a:lnTo>
                      <a:pt x="49530" y="48260"/>
                    </a:lnTo>
                    <a:lnTo>
                      <a:pt x="50800" y="68580"/>
                    </a:lnTo>
                    <a:lnTo>
                      <a:pt x="50800" y="78740"/>
                    </a:lnTo>
                    <a:lnTo>
                      <a:pt x="50800" y="90170"/>
                    </a:lnTo>
                    <a:lnTo>
                      <a:pt x="50800" y="97790"/>
                    </a:lnTo>
                    <a:lnTo>
                      <a:pt x="50800" y="106680"/>
                    </a:lnTo>
                    <a:lnTo>
                      <a:pt x="50800" y="114300"/>
                    </a:lnTo>
                    <a:lnTo>
                      <a:pt x="50800" y="123190"/>
                    </a:lnTo>
                    <a:lnTo>
                      <a:pt x="49530" y="140970"/>
                    </a:lnTo>
                    <a:lnTo>
                      <a:pt x="45720" y="160020"/>
                    </a:lnTo>
                    <a:lnTo>
                      <a:pt x="41910" y="179070"/>
                    </a:lnTo>
                    <a:lnTo>
                      <a:pt x="38100" y="198120"/>
                    </a:lnTo>
                    <a:lnTo>
                      <a:pt x="31750" y="217170"/>
                    </a:lnTo>
                    <a:lnTo>
                      <a:pt x="25400" y="236220"/>
                    </a:lnTo>
                    <a:lnTo>
                      <a:pt x="22860" y="241300"/>
                    </a:lnTo>
                    <a:lnTo>
                      <a:pt x="21590" y="248920"/>
                    </a:lnTo>
                    <a:lnTo>
                      <a:pt x="17780" y="261620"/>
                    </a:lnTo>
                    <a:lnTo>
                      <a:pt x="13970" y="275590"/>
                    </a:lnTo>
                    <a:lnTo>
                      <a:pt x="10160" y="290830"/>
                    </a:lnTo>
                    <a:lnTo>
                      <a:pt x="7620" y="304800"/>
                    </a:lnTo>
                    <a:lnTo>
                      <a:pt x="5080" y="318770"/>
                    </a:lnTo>
                    <a:lnTo>
                      <a:pt x="2540" y="331470"/>
                    </a:lnTo>
                    <a:lnTo>
                      <a:pt x="1270" y="336550"/>
                    </a:lnTo>
                    <a:lnTo>
                      <a:pt x="0" y="341630"/>
                    </a:lnTo>
                    <a:lnTo>
                      <a:pt x="176530" y="361950"/>
                    </a:lnTo>
                    <a:lnTo>
                      <a:pt x="182880" y="363220"/>
                    </a:lnTo>
                    <a:lnTo>
                      <a:pt x="187960" y="365760"/>
                    </a:lnTo>
                    <a:lnTo>
                      <a:pt x="193040" y="367030"/>
                    </a:lnTo>
                    <a:lnTo>
                      <a:pt x="195580" y="368300"/>
                    </a:lnTo>
                    <a:lnTo>
                      <a:pt x="196850" y="369570"/>
                    </a:lnTo>
                    <a:lnTo>
                      <a:pt x="198120" y="367030"/>
                    </a:lnTo>
                    <a:lnTo>
                      <a:pt x="198120" y="363220"/>
                    </a:lnTo>
                    <a:lnTo>
                      <a:pt x="198120" y="358140"/>
                    </a:lnTo>
                    <a:lnTo>
                      <a:pt x="198120" y="354330"/>
                    </a:lnTo>
                    <a:lnTo>
                      <a:pt x="196850" y="345440"/>
                    </a:lnTo>
                    <a:lnTo>
                      <a:pt x="195580" y="341630"/>
                    </a:lnTo>
                    <a:lnTo>
                      <a:pt x="194310" y="337820"/>
                    </a:lnTo>
                    <a:lnTo>
                      <a:pt x="194310" y="323850"/>
                    </a:lnTo>
                    <a:lnTo>
                      <a:pt x="194310" y="309880"/>
                    </a:lnTo>
                    <a:lnTo>
                      <a:pt x="194310" y="297180"/>
                    </a:lnTo>
                    <a:lnTo>
                      <a:pt x="193040" y="284480"/>
                    </a:lnTo>
                    <a:lnTo>
                      <a:pt x="191770" y="260350"/>
                    </a:lnTo>
                    <a:lnTo>
                      <a:pt x="189230" y="237490"/>
                    </a:lnTo>
                    <a:lnTo>
                      <a:pt x="185420" y="193040"/>
                    </a:lnTo>
                    <a:lnTo>
                      <a:pt x="182880" y="170180"/>
                    </a:lnTo>
                    <a:lnTo>
                      <a:pt x="182880" y="158750"/>
                    </a:lnTo>
                    <a:lnTo>
                      <a:pt x="182880" y="146050"/>
                    </a:lnTo>
                    <a:lnTo>
                      <a:pt x="181610" y="129540"/>
                    </a:lnTo>
                    <a:lnTo>
                      <a:pt x="181610" y="111760"/>
                    </a:lnTo>
                    <a:lnTo>
                      <a:pt x="180340" y="95250"/>
                    </a:lnTo>
                    <a:lnTo>
                      <a:pt x="180340" y="78740"/>
                    </a:lnTo>
                    <a:lnTo>
                      <a:pt x="180340" y="60960"/>
                    </a:lnTo>
                    <a:lnTo>
                      <a:pt x="180340" y="52070"/>
                    </a:lnTo>
                    <a:lnTo>
                      <a:pt x="180340" y="41910"/>
                    </a:lnTo>
                    <a:lnTo>
                      <a:pt x="181610" y="33020"/>
                    </a:lnTo>
                    <a:lnTo>
                      <a:pt x="182880" y="21590"/>
                    </a:lnTo>
                    <a:lnTo>
                      <a:pt x="184150" y="11430"/>
                    </a:lnTo>
                    <a:lnTo>
                      <a:pt x="18542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Полилиния 159"/>
              <p:cNvSpPr/>
              <p:nvPr/>
            </p:nvSpPr>
            <p:spPr>
              <a:xfrm>
                <a:off x="1164844" y="3443224"/>
                <a:ext cx="4446" cy="8256"/>
              </a:xfrm>
              <a:custGeom>
                <a:avLst/>
                <a:gdLst/>
                <a:ahLst/>
                <a:cxnLst/>
                <a:rect l="0" t="0" r="0" b="0"/>
                <a:pathLst>
                  <a:path w="4446" h="8256">
                    <a:moveTo>
                      <a:pt x="1143" y="8255"/>
                    </a:moveTo>
                    <a:lnTo>
                      <a:pt x="508" y="8255"/>
                    </a:lnTo>
                    <a:lnTo>
                      <a:pt x="0" y="7747"/>
                    </a:lnTo>
                    <a:lnTo>
                      <a:pt x="0" y="6604"/>
                    </a:lnTo>
                    <a:lnTo>
                      <a:pt x="889" y="3556"/>
                    </a:lnTo>
                    <a:lnTo>
                      <a:pt x="2540" y="762"/>
                    </a:lnTo>
                    <a:lnTo>
                      <a:pt x="3429" y="127"/>
                    </a:lnTo>
                    <a:lnTo>
                      <a:pt x="4064" y="0"/>
                    </a:lnTo>
                    <a:lnTo>
                      <a:pt x="4445" y="508"/>
                    </a:lnTo>
                    <a:lnTo>
                      <a:pt x="4445" y="1651"/>
                    </a:lnTo>
                    <a:lnTo>
                      <a:pt x="3683" y="4699"/>
                    </a:lnTo>
                    <a:lnTo>
                      <a:pt x="2032" y="749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" name="Полилиния 160"/>
              <p:cNvSpPr/>
              <p:nvPr/>
            </p:nvSpPr>
            <p:spPr>
              <a:xfrm>
                <a:off x="1172845" y="3442716"/>
                <a:ext cx="4192" cy="8510"/>
              </a:xfrm>
              <a:custGeom>
                <a:avLst/>
                <a:gdLst/>
                <a:ahLst/>
                <a:cxnLst/>
                <a:rect l="0" t="0" r="0" b="0"/>
                <a:pathLst>
                  <a:path w="4192" h="8510">
                    <a:moveTo>
                      <a:pt x="1270" y="8382"/>
                    </a:moveTo>
                    <a:lnTo>
                      <a:pt x="635" y="8509"/>
                    </a:lnTo>
                    <a:lnTo>
                      <a:pt x="127" y="8001"/>
                    </a:lnTo>
                    <a:lnTo>
                      <a:pt x="0" y="6858"/>
                    </a:lnTo>
                    <a:lnTo>
                      <a:pt x="762" y="3810"/>
                    </a:lnTo>
                    <a:lnTo>
                      <a:pt x="2286" y="1016"/>
                    </a:lnTo>
                    <a:lnTo>
                      <a:pt x="3048" y="127"/>
                    </a:lnTo>
                    <a:lnTo>
                      <a:pt x="3810" y="0"/>
                    </a:lnTo>
                    <a:lnTo>
                      <a:pt x="4064" y="635"/>
                    </a:lnTo>
                    <a:lnTo>
                      <a:pt x="4191" y="1651"/>
                    </a:lnTo>
                    <a:lnTo>
                      <a:pt x="3556" y="4826"/>
                    </a:lnTo>
                    <a:lnTo>
                      <a:pt x="2032" y="762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Полилиния 161"/>
              <p:cNvSpPr/>
              <p:nvPr/>
            </p:nvSpPr>
            <p:spPr>
              <a:xfrm>
                <a:off x="1184148" y="3442335"/>
                <a:ext cx="3938" cy="8510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8510">
                    <a:moveTo>
                      <a:pt x="1143" y="8382"/>
                    </a:moveTo>
                    <a:lnTo>
                      <a:pt x="508" y="8509"/>
                    </a:lnTo>
                    <a:lnTo>
                      <a:pt x="127" y="8001"/>
                    </a:lnTo>
                    <a:lnTo>
                      <a:pt x="0" y="6985"/>
                    </a:lnTo>
                    <a:lnTo>
                      <a:pt x="508" y="3810"/>
                    </a:lnTo>
                    <a:lnTo>
                      <a:pt x="1905" y="889"/>
                    </a:lnTo>
                    <a:lnTo>
                      <a:pt x="2667" y="127"/>
                    </a:lnTo>
                    <a:lnTo>
                      <a:pt x="3302" y="0"/>
                    </a:lnTo>
                    <a:lnTo>
                      <a:pt x="3810" y="381"/>
                    </a:lnTo>
                    <a:lnTo>
                      <a:pt x="3937" y="1524"/>
                    </a:lnTo>
                    <a:lnTo>
                      <a:pt x="3302" y="4699"/>
                    </a:lnTo>
                    <a:lnTo>
                      <a:pt x="2032" y="749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" name="Полилиния 162"/>
              <p:cNvSpPr/>
              <p:nvPr/>
            </p:nvSpPr>
            <p:spPr>
              <a:xfrm>
                <a:off x="1195959" y="3442716"/>
                <a:ext cx="3938" cy="8510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8510">
                    <a:moveTo>
                      <a:pt x="1143" y="8382"/>
                    </a:moveTo>
                    <a:lnTo>
                      <a:pt x="635" y="8509"/>
                    </a:lnTo>
                    <a:lnTo>
                      <a:pt x="127" y="8128"/>
                    </a:lnTo>
                    <a:lnTo>
                      <a:pt x="0" y="6985"/>
                    </a:lnTo>
                    <a:lnTo>
                      <a:pt x="508" y="3937"/>
                    </a:lnTo>
                    <a:lnTo>
                      <a:pt x="2032" y="1016"/>
                    </a:lnTo>
                    <a:lnTo>
                      <a:pt x="2667" y="127"/>
                    </a:lnTo>
                    <a:lnTo>
                      <a:pt x="3302" y="0"/>
                    </a:lnTo>
                    <a:lnTo>
                      <a:pt x="3810" y="508"/>
                    </a:lnTo>
                    <a:lnTo>
                      <a:pt x="3937" y="1651"/>
                    </a:lnTo>
                    <a:lnTo>
                      <a:pt x="3302" y="4826"/>
                    </a:lnTo>
                    <a:lnTo>
                      <a:pt x="2032" y="762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4" name="Полилиния 163"/>
              <p:cNvSpPr/>
              <p:nvPr/>
            </p:nvSpPr>
            <p:spPr>
              <a:xfrm>
                <a:off x="1206119" y="3443097"/>
                <a:ext cx="3938" cy="8637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8637">
                    <a:moveTo>
                      <a:pt x="1270" y="8382"/>
                    </a:moveTo>
                    <a:lnTo>
                      <a:pt x="508" y="8636"/>
                    </a:lnTo>
                    <a:lnTo>
                      <a:pt x="254" y="8001"/>
                    </a:lnTo>
                    <a:lnTo>
                      <a:pt x="0" y="6985"/>
                    </a:lnTo>
                    <a:lnTo>
                      <a:pt x="508" y="3810"/>
                    </a:lnTo>
                    <a:lnTo>
                      <a:pt x="2032" y="889"/>
                    </a:lnTo>
                    <a:lnTo>
                      <a:pt x="2667" y="127"/>
                    </a:lnTo>
                    <a:lnTo>
                      <a:pt x="3429" y="0"/>
                    </a:lnTo>
                    <a:lnTo>
                      <a:pt x="3810" y="508"/>
                    </a:lnTo>
                    <a:lnTo>
                      <a:pt x="3937" y="1651"/>
                    </a:lnTo>
                    <a:lnTo>
                      <a:pt x="3429" y="4699"/>
                    </a:lnTo>
                    <a:lnTo>
                      <a:pt x="2032" y="762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5" name="Полилиния 164"/>
              <p:cNvSpPr/>
              <p:nvPr/>
            </p:nvSpPr>
            <p:spPr>
              <a:xfrm>
                <a:off x="1215263" y="3442589"/>
                <a:ext cx="3176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3176" h="8891">
                    <a:moveTo>
                      <a:pt x="1397" y="8636"/>
                    </a:moveTo>
                    <a:lnTo>
                      <a:pt x="889" y="8890"/>
                    </a:lnTo>
                    <a:lnTo>
                      <a:pt x="254" y="8382"/>
                    </a:lnTo>
                    <a:lnTo>
                      <a:pt x="0" y="7366"/>
                    </a:lnTo>
                    <a:lnTo>
                      <a:pt x="0" y="4191"/>
                    </a:lnTo>
                    <a:lnTo>
                      <a:pt x="1016" y="1143"/>
                    </a:lnTo>
                    <a:lnTo>
                      <a:pt x="1778" y="127"/>
                    </a:lnTo>
                    <a:lnTo>
                      <a:pt x="2286" y="0"/>
                    </a:lnTo>
                    <a:lnTo>
                      <a:pt x="2794" y="381"/>
                    </a:lnTo>
                    <a:lnTo>
                      <a:pt x="3175" y="1524"/>
                    </a:lnTo>
                    <a:lnTo>
                      <a:pt x="3048" y="4699"/>
                    </a:lnTo>
                    <a:lnTo>
                      <a:pt x="2032" y="774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6" name="Полилиния 165"/>
              <p:cNvSpPr/>
              <p:nvPr/>
            </p:nvSpPr>
            <p:spPr>
              <a:xfrm>
                <a:off x="1162304" y="3448304"/>
                <a:ext cx="62485" cy="11431"/>
              </a:xfrm>
              <a:custGeom>
                <a:avLst/>
                <a:gdLst/>
                <a:ahLst/>
                <a:cxnLst/>
                <a:rect l="0" t="0" r="0" b="0"/>
                <a:pathLst>
                  <a:path w="62485" h="11431">
                    <a:moveTo>
                      <a:pt x="61976" y="3048"/>
                    </a:moveTo>
                    <a:lnTo>
                      <a:pt x="62484" y="11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7" name="Полилиния 166"/>
              <p:cNvSpPr/>
              <p:nvPr/>
            </p:nvSpPr>
            <p:spPr>
              <a:xfrm>
                <a:off x="1293114" y="3041269"/>
                <a:ext cx="9526" cy="452883"/>
              </a:xfrm>
              <a:custGeom>
                <a:avLst/>
                <a:gdLst/>
                <a:ahLst/>
                <a:cxnLst/>
                <a:rect l="0" t="0" r="0" b="0"/>
                <a:pathLst>
                  <a:path w="9526" h="452883">
                    <a:moveTo>
                      <a:pt x="7620" y="0"/>
                    </a:moveTo>
                    <a:lnTo>
                      <a:pt x="9525" y="452882"/>
                    </a:lnTo>
                    <a:lnTo>
                      <a:pt x="0" y="452247"/>
                    </a:lnTo>
                    <a:lnTo>
                      <a:pt x="2413" y="2159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8" name="Полилиния 167"/>
              <p:cNvSpPr/>
              <p:nvPr/>
            </p:nvSpPr>
            <p:spPr>
              <a:xfrm>
                <a:off x="1299210" y="3466973"/>
                <a:ext cx="63247" cy="34164"/>
              </a:xfrm>
              <a:custGeom>
                <a:avLst/>
                <a:gdLst/>
                <a:ahLst/>
                <a:cxnLst/>
                <a:rect l="0" t="0" r="0" b="0"/>
                <a:pathLst>
                  <a:path w="63247" h="34164">
                    <a:moveTo>
                      <a:pt x="1143" y="1016"/>
                    </a:moveTo>
                    <a:lnTo>
                      <a:pt x="1905" y="381"/>
                    </a:lnTo>
                    <a:lnTo>
                      <a:pt x="3175" y="127"/>
                    </a:lnTo>
                    <a:lnTo>
                      <a:pt x="4445" y="0"/>
                    </a:lnTo>
                    <a:lnTo>
                      <a:pt x="7620" y="381"/>
                    </a:lnTo>
                    <a:lnTo>
                      <a:pt x="10287" y="1270"/>
                    </a:lnTo>
                    <a:lnTo>
                      <a:pt x="12065" y="2540"/>
                    </a:lnTo>
                    <a:lnTo>
                      <a:pt x="13462" y="4191"/>
                    </a:lnTo>
                    <a:lnTo>
                      <a:pt x="15621" y="8382"/>
                    </a:lnTo>
                    <a:lnTo>
                      <a:pt x="17653" y="12573"/>
                    </a:lnTo>
                    <a:lnTo>
                      <a:pt x="18923" y="14478"/>
                    </a:lnTo>
                    <a:lnTo>
                      <a:pt x="20574" y="15748"/>
                    </a:lnTo>
                    <a:lnTo>
                      <a:pt x="22860" y="16891"/>
                    </a:lnTo>
                    <a:lnTo>
                      <a:pt x="25654" y="17526"/>
                    </a:lnTo>
                    <a:lnTo>
                      <a:pt x="30861" y="17399"/>
                    </a:lnTo>
                    <a:lnTo>
                      <a:pt x="34290" y="16256"/>
                    </a:lnTo>
                    <a:lnTo>
                      <a:pt x="37465" y="13970"/>
                    </a:lnTo>
                    <a:lnTo>
                      <a:pt x="43688" y="8509"/>
                    </a:lnTo>
                    <a:lnTo>
                      <a:pt x="46736" y="5969"/>
                    </a:lnTo>
                    <a:lnTo>
                      <a:pt x="49657" y="4191"/>
                    </a:lnTo>
                    <a:lnTo>
                      <a:pt x="52578" y="3429"/>
                    </a:lnTo>
                    <a:lnTo>
                      <a:pt x="55626" y="4445"/>
                    </a:lnTo>
                    <a:lnTo>
                      <a:pt x="63246" y="9017"/>
                    </a:lnTo>
                    <a:lnTo>
                      <a:pt x="59055" y="34163"/>
                    </a:lnTo>
                    <a:lnTo>
                      <a:pt x="0" y="29591"/>
                    </a:lnTo>
                    <a:lnTo>
                      <a:pt x="762" y="2032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Полилиния 168"/>
              <p:cNvSpPr/>
              <p:nvPr/>
            </p:nvSpPr>
            <p:spPr>
              <a:xfrm>
                <a:off x="946277" y="3095625"/>
                <a:ext cx="191644" cy="326391"/>
              </a:xfrm>
              <a:custGeom>
                <a:avLst/>
                <a:gdLst/>
                <a:ahLst/>
                <a:cxnLst/>
                <a:rect l="0" t="0" r="0" b="0"/>
                <a:pathLst>
                  <a:path w="191644" h="326391">
                    <a:moveTo>
                      <a:pt x="18669" y="315976"/>
                    </a:moveTo>
                    <a:lnTo>
                      <a:pt x="19558" y="311023"/>
                    </a:lnTo>
                    <a:lnTo>
                      <a:pt x="20193" y="305054"/>
                    </a:lnTo>
                    <a:lnTo>
                      <a:pt x="20447" y="301879"/>
                    </a:lnTo>
                    <a:lnTo>
                      <a:pt x="20574" y="298069"/>
                    </a:lnTo>
                    <a:lnTo>
                      <a:pt x="20701" y="293878"/>
                    </a:lnTo>
                    <a:lnTo>
                      <a:pt x="20574" y="289179"/>
                    </a:lnTo>
                    <a:lnTo>
                      <a:pt x="20447" y="283845"/>
                    </a:lnTo>
                    <a:lnTo>
                      <a:pt x="20193" y="277876"/>
                    </a:lnTo>
                    <a:lnTo>
                      <a:pt x="19939" y="271145"/>
                    </a:lnTo>
                    <a:lnTo>
                      <a:pt x="19304" y="263398"/>
                    </a:lnTo>
                    <a:lnTo>
                      <a:pt x="18796" y="254889"/>
                    </a:lnTo>
                    <a:lnTo>
                      <a:pt x="18034" y="245491"/>
                    </a:lnTo>
                    <a:lnTo>
                      <a:pt x="17018" y="235077"/>
                    </a:lnTo>
                    <a:lnTo>
                      <a:pt x="16129" y="223393"/>
                    </a:lnTo>
                    <a:lnTo>
                      <a:pt x="15240" y="209169"/>
                    </a:lnTo>
                    <a:lnTo>
                      <a:pt x="14478" y="194564"/>
                    </a:lnTo>
                    <a:lnTo>
                      <a:pt x="13208" y="164084"/>
                    </a:lnTo>
                    <a:lnTo>
                      <a:pt x="12065" y="133223"/>
                    </a:lnTo>
                    <a:lnTo>
                      <a:pt x="10668" y="102616"/>
                    </a:lnTo>
                    <a:lnTo>
                      <a:pt x="9906" y="87757"/>
                    </a:lnTo>
                    <a:lnTo>
                      <a:pt x="9017" y="73152"/>
                    </a:lnTo>
                    <a:lnTo>
                      <a:pt x="8001" y="59182"/>
                    </a:lnTo>
                    <a:lnTo>
                      <a:pt x="6858" y="45593"/>
                    </a:lnTo>
                    <a:lnTo>
                      <a:pt x="5461" y="32893"/>
                    </a:lnTo>
                    <a:lnTo>
                      <a:pt x="3937" y="20955"/>
                    </a:lnTo>
                    <a:lnTo>
                      <a:pt x="2159" y="9906"/>
                    </a:lnTo>
                    <a:lnTo>
                      <a:pt x="0" y="0"/>
                    </a:lnTo>
                    <a:lnTo>
                      <a:pt x="113030" y="181229"/>
                    </a:lnTo>
                    <a:lnTo>
                      <a:pt x="191643" y="326390"/>
                    </a:lnTo>
                    <a:lnTo>
                      <a:pt x="187833" y="324358"/>
                    </a:lnTo>
                    <a:lnTo>
                      <a:pt x="183769" y="322580"/>
                    </a:lnTo>
                    <a:lnTo>
                      <a:pt x="179578" y="321310"/>
                    </a:lnTo>
                    <a:lnTo>
                      <a:pt x="175006" y="320294"/>
                    </a:lnTo>
                    <a:lnTo>
                      <a:pt x="165608" y="319151"/>
                    </a:lnTo>
                    <a:lnTo>
                      <a:pt x="155702" y="318643"/>
                    </a:lnTo>
                    <a:lnTo>
                      <a:pt x="135128" y="318516"/>
                    </a:lnTo>
                    <a:lnTo>
                      <a:pt x="124968" y="318389"/>
                    </a:lnTo>
                    <a:lnTo>
                      <a:pt x="115316" y="317500"/>
                    </a:lnTo>
                    <a:lnTo>
                      <a:pt x="105410" y="315976"/>
                    </a:lnTo>
                    <a:lnTo>
                      <a:pt x="96139" y="314198"/>
                    </a:lnTo>
                    <a:lnTo>
                      <a:pt x="77978" y="310388"/>
                    </a:lnTo>
                    <a:lnTo>
                      <a:pt x="68834" y="308737"/>
                    </a:lnTo>
                    <a:lnTo>
                      <a:pt x="58928" y="307340"/>
                    </a:lnTo>
                    <a:lnTo>
                      <a:pt x="48387" y="306324"/>
                    </a:lnTo>
                    <a:lnTo>
                      <a:pt x="36957" y="306070"/>
                    </a:lnTo>
                    <a:lnTo>
                      <a:pt x="32258" y="307086"/>
                    </a:lnTo>
                    <a:lnTo>
                      <a:pt x="27559" y="308610"/>
                    </a:lnTo>
                    <a:lnTo>
                      <a:pt x="22987" y="311404"/>
                    </a:lnTo>
                    <a:lnTo>
                      <a:pt x="20828" y="313436"/>
                    </a:lnTo>
                    <a:close/>
                  </a:path>
                </a:pathLst>
              </a:custGeom>
              <a:solidFill>
                <a:srgbClr val="FFF1D1"/>
              </a:solidFill>
              <a:ln w="0" cap="flat" cmpd="sng" algn="ctr">
                <a:solidFill>
                  <a:srgbClr val="FFF1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Полилиния 169"/>
              <p:cNvSpPr/>
              <p:nvPr/>
            </p:nvSpPr>
            <p:spPr>
              <a:xfrm>
                <a:off x="946150" y="3094990"/>
                <a:ext cx="191771" cy="327661"/>
              </a:xfrm>
              <a:custGeom>
                <a:avLst/>
                <a:gdLst/>
                <a:ahLst/>
                <a:cxnLst/>
                <a:rect l="0" t="0" r="0" b="0"/>
                <a:pathLst>
                  <a:path w="191771" h="327661">
                    <a:moveTo>
                      <a:pt x="19050" y="316230"/>
                    </a:moveTo>
                    <a:lnTo>
                      <a:pt x="19050" y="311150"/>
                    </a:lnTo>
                    <a:lnTo>
                      <a:pt x="20320" y="306070"/>
                    </a:lnTo>
                    <a:lnTo>
                      <a:pt x="20320" y="302260"/>
                    </a:lnTo>
                    <a:lnTo>
                      <a:pt x="20320" y="298450"/>
                    </a:lnTo>
                    <a:lnTo>
                      <a:pt x="20320" y="294640"/>
                    </a:lnTo>
                    <a:lnTo>
                      <a:pt x="20320" y="289560"/>
                    </a:lnTo>
                    <a:lnTo>
                      <a:pt x="20320" y="284480"/>
                    </a:lnTo>
                    <a:lnTo>
                      <a:pt x="20320" y="278130"/>
                    </a:lnTo>
                    <a:lnTo>
                      <a:pt x="20320" y="271780"/>
                    </a:lnTo>
                    <a:lnTo>
                      <a:pt x="19050" y="264160"/>
                    </a:lnTo>
                    <a:lnTo>
                      <a:pt x="19050" y="255270"/>
                    </a:lnTo>
                    <a:lnTo>
                      <a:pt x="17780" y="246380"/>
                    </a:lnTo>
                    <a:lnTo>
                      <a:pt x="17780" y="234950"/>
                    </a:lnTo>
                    <a:lnTo>
                      <a:pt x="16510" y="224790"/>
                    </a:lnTo>
                    <a:lnTo>
                      <a:pt x="15240" y="209550"/>
                    </a:lnTo>
                    <a:lnTo>
                      <a:pt x="13970" y="195580"/>
                    </a:lnTo>
                    <a:lnTo>
                      <a:pt x="13970" y="165100"/>
                    </a:lnTo>
                    <a:lnTo>
                      <a:pt x="12700" y="133350"/>
                    </a:lnTo>
                    <a:lnTo>
                      <a:pt x="10160" y="102870"/>
                    </a:lnTo>
                    <a:lnTo>
                      <a:pt x="10160" y="88900"/>
                    </a:lnTo>
                    <a:lnTo>
                      <a:pt x="8890" y="73660"/>
                    </a:lnTo>
                    <a:lnTo>
                      <a:pt x="7620" y="59690"/>
                    </a:lnTo>
                    <a:lnTo>
                      <a:pt x="6350" y="45720"/>
                    </a:lnTo>
                    <a:lnTo>
                      <a:pt x="5080" y="33020"/>
                    </a:lnTo>
                    <a:lnTo>
                      <a:pt x="3810" y="21590"/>
                    </a:lnTo>
                    <a:lnTo>
                      <a:pt x="2540" y="10160"/>
                    </a:lnTo>
                    <a:lnTo>
                      <a:pt x="0" y="0"/>
                    </a:lnTo>
                    <a:lnTo>
                      <a:pt x="113030" y="181610"/>
                    </a:lnTo>
                    <a:lnTo>
                      <a:pt x="191770" y="327660"/>
                    </a:lnTo>
                    <a:lnTo>
                      <a:pt x="187960" y="325120"/>
                    </a:lnTo>
                    <a:lnTo>
                      <a:pt x="184150" y="322580"/>
                    </a:lnTo>
                    <a:lnTo>
                      <a:pt x="180340" y="321310"/>
                    </a:lnTo>
                    <a:lnTo>
                      <a:pt x="175260" y="321310"/>
                    </a:lnTo>
                    <a:lnTo>
                      <a:pt x="166370" y="320040"/>
                    </a:lnTo>
                    <a:lnTo>
                      <a:pt x="156210" y="318770"/>
                    </a:lnTo>
                    <a:lnTo>
                      <a:pt x="134620" y="318770"/>
                    </a:lnTo>
                    <a:lnTo>
                      <a:pt x="125730" y="318770"/>
                    </a:lnTo>
                    <a:lnTo>
                      <a:pt x="115570" y="317500"/>
                    </a:lnTo>
                    <a:lnTo>
                      <a:pt x="105410" y="316230"/>
                    </a:lnTo>
                    <a:lnTo>
                      <a:pt x="96520" y="314960"/>
                    </a:lnTo>
                    <a:lnTo>
                      <a:pt x="78740" y="311150"/>
                    </a:lnTo>
                    <a:lnTo>
                      <a:pt x="68580" y="309880"/>
                    </a:lnTo>
                    <a:lnTo>
                      <a:pt x="59690" y="307340"/>
                    </a:lnTo>
                    <a:lnTo>
                      <a:pt x="48260" y="307340"/>
                    </a:lnTo>
                    <a:lnTo>
                      <a:pt x="36830" y="306070"/>
                    </a:lnTo>
                    <a:lnTo>
                      <a:pt x="33020" y="307340"/>
                    </a:lnTo>
                    <a:lnTo>
                      <a:pt x="27940" y="308610"/>
                    </a:lnTo>
                    <a:lnTo>
                      <a:pt x="22860" y="312420"/>
                    </a:lnTo>
                    <a:lnTo>
                      <a:pt x="20320" y="3136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Полилиния 170"/>
              <p:cNvSpPr/>
              <p:nvPr/>
            </p:nvSpPr>
            <p:spPr>
              <a:xfrm>
                <a:off x="1070864" y="3416173"/>
                <a:ext cx="475997" cy="176912"/>
              </a:xfrm>
              <a:custGeom>
                <a:avLst/>
                <a:gdLst/>
                <a:ahLst/>
                <a:cxnLst/>
                <a:rect l="0" t="0" r="0" b="0"/>
                <a:pathLst>
                  <a:path w="475997" h="176912">
                    <a:moveTo>
                      <a:pt x="0" y="49784"/>
                    </a:moveTo>
                    <a:lnTo>
                      <a:pt x="218567" y="80391"/>
                    </a:lnTo>
                    <a:lnTo>
                      <a:pt x="238887" y="81534"/>
                    </a:lnTo>
                    <a:lnTo>
                      <a:pt x="258445" y="82169"/>
                    </a:lnTo>
                    <a:lnTo>
                      <a:pt x="267716" y="82677"/>
                    </a:lnTo>
                    <a:lnTo>
                      <a:pt x="276352" y="82931"/>
                    </a:lnTo>
                    <a:lnTo>
                      <a:pt x="284353" y="83185"/>
                    </a:lnTo>
                    <a:lnTo>
                      <a:pt x="291592" y="83566"/>
                    </a:lnTo>
                    <a:lnTo>
                      <a:pt x="294513" y="85725"/>
                    </a:lnTo>
                    <a:lnTo>
                      <a:pt x="296799" y="87884"/>
                    </a:lnTo>
                    <a:lnTo>
                      <a:pt x="300609" y="91694"/>
                    </a:lnTo>
                    <a:lnTo>
                      <a:pt x="303403" y="95123"/>
                    </a:lnTo>
                    <a:lnTo>
                      <a:pt x="306070" y="98044"/>
                    </a:lnTo>
                    <a:lnTo>
                      <a:pt x="309626" y="99314"/>
                    </a:lnTo>
                    <a:lnTo>
                      <a:pt x="313436" y="100203"/>
                    </a:lnTo>
                    <a:lnTo>
                      <a:pt x="317373" y="100457"/>
                    </a:lnTo>
                    <a:lnTo>
                      <a:pt x="321437" y="100457"/>
                    </a:lnTo>
                    <a:lnTo>
                      <a:pt x="329565" y="99695"/>
                    </a:lnTo>
                    <a:lnTo>
                      <a:pt x="337566" y="98806"/>
                    </a:lnTo>
                    <a:lnTo>
                      <a:pt x="361188" y="94234"/>
                    </a:lnTo>
                    <a:lnTo>
                      <a:pt x="383921" y="89281"/>
                    </a:lnTo>
                    <a:lnTo>
                      <a:pt x="395224" y="86233"/>
                    </a:lnTo>
                    <a:lnTo>
                      <a:pt x="406146" y="82804"/>
                    </a:lnTo>
                    <a:lnTo>
                      <a:pt x="416941" y="78613"/>
                    </a:lnTo>
                    <a:lnTo>
                      <a:pt x="427736" y="73660"/>
                    </a:lnTo>
                    <a:lnTo>
                      <a:pt x="435229" y="69596"/>
                    </a:lnTo>
                    <a:lnTo>
                      <a:pt x="442595" y="65405"/>
                    </a:lnTo>
                    <a:lnTo>
                      <a:pt x="445897" y="63119"/>
                    </a:lnTo>
                    <a:lnTo>
                      <a:pt x="449072" y="60452"/>
                    </a:lnTo>
                    <a:lnTo>
                      <a:pt x="451866" y="57658"/>
                    </a:lnTo>
                    <a:lnTo>
                      <a:pt x="454279" y="54356"/>
                    </a:lnTo>
                    <a:lnTo>
                      <a:pt x="455803" y="51562"/>
                    </a:lnTo>
                    <a:lnTo>
                      <a:pt x="456692" y="48514"/>
                    </a:lnTo>
                    <a:lnTo>
                      <a:pt x="457708" y="42037"/>
                    </a:lnTo>
                    <a:lnTo>
                      <a:pt x="458470" y="35560"/>
                    </a:lnTo>
                    <a:lnTo>
                      <a:pt x="459105" y="32258"/>
                    </a:lnTo>
                    <a:lnTo>
                      <a:pt x="459994" y="29210"/>
                    </a:lnTo>
                    <a:lnTo>
                      <a:pt x="463296" y="21971"/>
                    </a:lnTo>
                    <a:lnTo>
                      <a:pt x="467106" y="15240"/>
                    </a:lnTo>
                    <a:lnTo>
                      <a:pt x="471551" y="8255"/>
                    </a:lnTo>
                    <a:lnTo>
                      <a:pt x="475996" y="0"/>
                    </a:lnTo>
                    <a:lnTo>
                      <a:pt x="474853" y="5969"/>
                    </a:lnTo>
                    <a:lnTo>
                      <a:pt x="473964" y="10414"/>
                    </a:lnTo>
                    <a:lnTo>
                      <a:pt x="473202" y="14097"/>
                    </a:lnTo>
                    <a:lnTo>
                      <a:pt x="472821" y="17018"/>
                    </a:lnTo>
                    <a:lnTo>
                      <a:pt x="472059" y="21971"/>
                    </a:lnTo>
                    <a:lnTo>
                      <a:pt x="471678" y="24511"/>
                    </a:lnTo>
                    <a:lnTo>
                      <a:pt x="471043" y="27559"/>
                    </a:lnTo>
                    <a:lnTo>
                      <a:pt x="467106" y="45466"/>
                    </a:lnTo>
                    <a:lnTo>
                      <a:pt x="462280" y="62865"/>
                    </a:lnTo>
                    <a:lnTo>
                      <a:pt x="459994" y="70231"/>
                    </a:lnTo>
                    <a:lnTo>
                      <a:pt x="457327" y="78105"/>
                    </a:lnTo>
                    <a:lnTo>
                      <a:pt x="451358" y="94869"/>
                    </a:lnTo>
                    <a:lnTo>
                      <a:pt x="448183" y="102743"/>
                    </a:lnTo>
                    <a:lnTo>
                      <a:pt x="445262" y="109982"/>
                    </a:lnTo>
                    <a:lnTo>
                      <a:pt x="442595" y="116205"/>
                    </a:lnTo>
                    <a:lnTo>
                      <a:pt x="441325" y="118745"/>
                    </a:lnTo>
                    <a:lnTo>
                      <a:pt x="440182" y="121031"/>
                    </a:lnTo>
                    <a:lnTo>
                      <a:pt x="437769" y="122682"/>
                    </a:lnTo>
                    <a:lnTo>
                      <a:pt x="434721" y="124206"/>
                    </a:lnTo>
                    <a:lnTo>
                      <a:pt x="431165" y="125857"/>
                    </a:lnTo>
                    <a:lnTo>
                      <a:pt x="427101" y="127381"/>
                    </a:lnTo>
                    <a:lnTo>
                      <a:pt x="417703" y="130556"/>
                    </a:lnTo>
                    <a:lnTo>
                      <a:pt x="406527" y="133477"/>
                    </a:lnTo>
                    <a:lnTo>
                      <a:pt x="393954" y="136398"/>
                    </a:lnTo>
                    <a:lnTo>
                      <a:pt x="380111" y="139192"/>
                    </a:lnTo>
                    <a:lnTo>
                      <a:pt x="365506" y="141859"/>
                    </a:lnTo>
                    <a:lnTo>
                      <a:pt x="349758" y="144526"/>
                    </a:lnTo>
                    <a:lnTo>
                      <a:pt x="333629" y="147066"/>
                    </a:lnTo>
                    <a:lnTo>
                      <a:pt x="317119" y="149479"/>
                    </a:lnTo>
                    <a:lnTo>
                      <a:pt x="283845" y="154178"/>
                    </a:lnTo>
                    <a:lnTo>
                      <a:pt x="267462" y="156337"/>
                    </a:lnTo>
                    <a:lnTo>
                      <a:pt x="251460" y="158369"/>
                    </a:lnTo>
                    <a:lnTo>
                      <a:pt x="236347" y="160401"/>
                    </a:lnTo>
                    <a:lnTo>
                      <a:pt x="221869" y="162306"/>
                    </a:lnTo>
                    <a:lnTo>
                      <a:pt x="209931" y="163830"/>
                    </a:lnTo>
                    <a:lnTo>
                      <a:pt x="198755" y="165100"/>
                    </a:lnTo>
                    <a:lnTo>
                      <a:pt x="188468" y="166116"/>
                    </a:lnTo>
                    <a:lnTo>
                      <a:pt x="178435" y="167005"/>
                    </a:lnTo>
                    <a:lnTo>
                      <a:pt x="159258" y="168275"/>
                    </a:lnTo>
                    <a:lnTo>
                      <a:pt x="139446" y="169164"/>
                    </a:lnTo>
                    <a:lnTo>
                      <a:pt x="128778" y="169799"/>
                    </a:lnTo>
                    <a:lnTo>
                      <a:pt x="117348" y="170307"/>
                    </a:lnTo>
                    <a:lnTo>
                      <a:pt x="104775" y="170942"/>
                    </a:lnTo>
                    <a:lnTo>
                      <a:pt x="91059" y="171704"/>
                    </a:lnTo>
                    <a:lnTo>
                      <a:pt x="76073" y="172593"/>
                    </a:lnTo>
                    <a:lnTo>
                      <a:pt x="67945" y="173101"/>
                    </a:lnTo>
                    <a:lnTo>
                      <a:pt x="59182" y="173736"/>
                    </a:lnTo>
                    <a:lnTo>
                      <a:pt x="50292" y="174371"/>
                    </a:lnTo>
                    <a:lnTo>
                      <a:pt x="40767" y="175133"/>
                    </a:lnTo>
                    <a:lnTo>
                      <a:pt x="30607" y="176022"/>
                    </a:lnTo>
                    <a:lnTo>
                      <a:pt x="20066" y="176911"/>
                    </a:lnTo>
                    <a:lnTo>
                      <a:pt x="16637" y="175768"/>
                    </a:lnTo>
                    <a:lnTo>
                      <a:pt x="13335" y="174117"/>
                    </a:lnTo>
                    <a:lnTo>
                      <a:pt x="10668" y="172085"/>
                    </a:lnTo>
                    <a:lnTo>
                      <a:pt x="9779" y="170815"/>
                    </a:lnTo>
                    <a:lnTo>
                      <a:pt x="9398" y="169164"/>
                    </a:lnTo>
                    <a:close/>
                  </a:path>
                </a:pathLst>
              </a:custGeom>
              <a:solidFill>
                <a:srgbClr val="847652"/>
              </a:solidFill>
              <a:ln w="0" cap="flat" cmpd="sng" algn="ctr">
                <a:solidFill>
                  <a:srgbClr val="8476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 171"/>
              <p:cNvSpPr/>
              <p:nvPr/>
            </p:nvSpPr>
            <p:spPr>
              <a:xfrm>
                <a:off x="1083945" y="3439541"/>
                <a:ext cx="208916" cy="57405"/>
              </a:xfrm>
              <a:custGeom>
                <a:avLst/>
                <a:gdLst/>
                <a:ahLst/>
                <a:cxnLst/>
                <a:rect l="0" t="0" r="0" b="0"/>
                <a:pathLst>
                  <a:path w="208916" h="57405">
                    <a:moveTo>
                      <a:pt x="124587" y="20320"/>
                    </a:moveTo>
                    <a:lnTo>
                      <a:pt x="208915" y="29845"/>
                    </a:lnTo>
                    <a:lnTo>
                      <a:pt x="208407" y="57404"/>
                    </a:lnTo>
                    <a:lnTo>
                      <a:pt x="52070" y="37465"/>
                    </a:lnTo>
                    <a:lnTo>
                      <a:pt x="0" y="28702"/>
                    </a:lnTo>
                    <a:lnTo>
                      <a:pt x="508" y="0"/>
                    </a:lnTo>
                    <a:lnTo>
                      <a:pt x="28702" y="14478"/>
                    </a:lnTo>
                    <a:lnTo>
                      <a:pt x="28956" y="20574"/>
                    </a:lnTo>
                    <a:lnTo>
                      <a:pt x="23241" y="18669"/>
                    </a:lnTo>
                    <a:lnTo>
                      <a:pt x="24003" y="11176"/>
                    </a:lnTo>
                    <a:lnTo>
                      <a:pt x="43942" y="14478"/>
                    </a:lnTo>
                    <a:lnTo>
                      <a:pt x="42799" y="25654"/>
                    </a:lnTo>
                    <a:lnTo>
                      <a:pt x="38354" y="28702"/>
                    </a:lnTo>
                    <a:lnTo>
                      <a:pt x="38354" y="14478"/>
                    </a:lnTo>
                    <a:lnTo>
                      <a:pt x="67183" y="17272"/>
                    </a:lnTo>
                    <a:lnTo>
                      <a:pt x="67437" y="21463"/>
                    </a:lnTo>
                    <a:lnTo>
                      <a:pt x="60579" y="21082"/>
                    </a:lnTo>
                    <a:lnTo>
                      <a:pt x="60579" y="16129"/>
                    </a:lnTo>
                    <a:lnTo>
                      <a:pt x="66802" y="26670"/>
                    </a:lnTo>
                    <a:lnTo>
                      <a:pt x="66802" y="30988"/>
                    </a:lnTo>
                    <a:lnTo>
                      <a:pt x="60071" y="29845"/>
                    </a:lnTo>
                    <a:lnTo>
                      <a:pt x="60071" y="26035"/>
                    </a:lnTo>
                    <a:lnTo>
                      <a:pt x="81915" y="18669"/>
                    </a:lnTo>
                    <a:lnTo>
                      <a:pt x="82296" y="24130"/>
                    </a:lnTo>
                    <a:lnTo>
                      <a:pt x="79248" y="30988"/>
                    </a:lnTo>
                    <a:lnTo>
                      <a:pt x="76073" y="30988"/>
                    </a:lnTo>
                    <a:lnTo>
                      <a:pt x="76454" y="17907"/>
                    </a:lnTo>
                    <a:lnTo>
                      <a:pt x="104394" y="22606"/>
                    </a:lnTo>
                    <a:lnTo>
                      <a:pt x="104394" y="26035"/>
                    </a:lnTo>
                    <a:lnTo>
                      <a:pt x="99441" y="25273"/>
                    </a:lnTo>
                    <a:lnTo>
                      <a:pt x="99441" y="21463"/>
                    </a:lnTo>
                    <a:lnTo>
                      <a:pt x="117094" y="24130"/>
                    </a:lnTo>
                    <a:lnTo>
                      <a:pt x="116459" y="26035"/>
                    </a:lnTo>
                    <a:lnTo>
                      <a:pt x="113030" y="26416"/>
                    </a:lnTo>
                    <a:lnTo>
                      <a:pt x="112649" y="22987"/>
                    </a:lnTo>
                    <a:lnTo>
                      <a:pt x="157480" y="29083"/>
                    </a:lnTo>
                    <a:lnTo>
                      <a:pt x="157353" y="32131"/>
                    </a:lnTo>
                    <a:lnTo>
                      <a:pt x="154686" y="33782"/>
                    </a:lnTo>
                    <a:lnTo>
                      <a:pt x="150622" y="33782"/>
                    </a:lnTo>
                    <a:lnTo>
                      <a:pt x="150622" y="2832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Полилиния 172"/>
              <p:cNvSpPr/>
              <p:nvPr/>
            </p:nvSpPr>
            <p:spPr>
              <a:xfrm>
                <a:off x="1113536" y="3447796"/>
                <a:ext cx="3049" cy="24639"/>
              </a:xfrm>
              <a:custGeom>
                <a:avLst/>
                <a:gdLst/>
                <a:ahLst/>
                <a:cxnLst/>
                <a:rect l="0" t="0" r="0" b="0"/>
                <a:pathLst>
                  <a:path w="3049" h="24639">
                    <a:moveTo>
                      <a:pt x="2413" y="127"/>
                    </a:moveTo>
                    <a:lnTo>
                      <a:pt x="3048" y="24638"/>
                    </a:lnTo>
                    <a:lnTo>
                      <a:pt x="0" y="245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Полилиния 173"/>
              <p:cNvSpPr/>
              <p:nvPr/>
            </p:nvSpPr>
            <p:spPr>
              <a:xfrm>
                <a:off x="1134745" y="3451098"/>
                <a:ext cx="2795" cy="25782"/>
              </a:xfrm>
              <a:custGeom>
                <a:avLst/>
                <a:gdLst/>
                <a:ahLst/>
                <a:cxnLst/>
                <a:rect l="0" t="0" r="0" b="0"/>
                <a:pathLst>
                  <a:path w="2795" h="25782">
                    <a:moveTo>
                      <a:pt x="2794" y="762"/>
                    </a:moveTo>
                    <a:lnTo>
                      <a:pt x="2286" y="25781"/>
                    </a:lnTo>
                    <a:lnTo>
                      <a:pt x="0" y="25146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Полилиния 174"/>
              <p:cNvSpPr/>
              <p:nvPr/>
            </p:nvSpPr>
            <p:spPr>
              <a:xfrm>
                <a:off x="1151509" y="3453892"/>
                <a:ext cx="3557" cy="24512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24512">
                    <a:moveTo>
                      <a:pt x="3556" y="1016"/>
                    </a:moveTo>
                    <a:lnTo>
                      <a:pt x="3556" y="24511"/>
                    </a:lnTo>
                    <a:lnTo>
                      <a:pt x="0" y="23876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Полилиния 175"/>
              <p:cNvSpPr/>
              <p:nvPr/>
            </p:nvSpPr>
            <p:spPr>
              <a:xfrm>
                <a:off x="1169924" y="3457194"/>
                <a:ext cx="3938" cy="23242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23242">
                    <a:moveTo>
                      <a:pt x="3683" y="254"/>
                    </a:moveTo>
                    <a:lnTo>
                      <a:pt x="3937" y="23241"/>
                    </a:lnTo>
                    <a:lnTo>
                      <a:pt x="0" y="226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Полилиния 176"/>
              <p:cNvSpPr/>
              <p:nvPr/>
            </p:nvSpPr>
            <p:spPr>
              <a:xfrm>
                <a:off x="1188339" y="3459734"/>
                <a:ext cx="3557" cy="23877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23877">
                    <a:moveTo>
                      <a:pt x="3175" y="508"/>
                    </a:moveTo>
                    <a:lnTo>
                      <a:pt x="3556" y="23876"/>
                    </a:lnTo>
                    <a:lnTo>
                      <a:pt x="0" y="228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Полилиния 177"/>
              <p:cNvSpPr/>
              <p:nvPr/>
            </p:nvSpPr>
            <p:spPr>
              <a:xfrm>
                <a:off x="1205611" y="3462401"/>
                <a:ext cx="3430" cy="23369"/>
              </a:xfrm>
              <a:custGeom>
                <a:avLst/>
                <a:gdLst/>
                <a:ahLst/>
                <a:cxnLst/>
                <a:rect l="0" t="0" r="0" b="0"/>
                <a:pathLst>
                  <a:path w="3430" h="23369">
                    <a:moveTo>
                      <a:pt x="3429" y="635"/>
                    </a:moveTo>
                    <a:lnTo>
                      <a:pt x="3429" y="23368"/>
                    </a:lnTo>
                    <a:lnTo>
                      <a:pt x="0" y="226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Полилиния 178"/>
              <p:cNvSpPr/>
              <p:nvPr/>
            </p:nvSpPr>
            <p:spPr>
              <a:xfrm>
                <a:off x="1241425" y="3466465"/>
                <a:ext cx="3430" cy="23242"/>
              </a:xfrm>
              <a:custGeom>
                <a:avLst/>
                <a:gdLst/>
                <a:ahLst/>
                <a:cxnLst/>
                <a:rect l="0" t="0" r="0" b="0"/>
                <a:pathLst>
                  <a:path w="3430" h="23242">
                    <a:moveTo>
                      <a:pt x="3429" y="635"/>
                    </a:moveTo>
                    <a:lnTo>
                      <a:pt x="3429" y="23241"/>
                    </a:lnTo>
                    <a:lnTo>
                      <a:pt x="0" y="226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" name="Полилиния 179"/>
              <p:cNvSpPr/>
              <p:nvPr/>
            </p:nvSpPr>
            <p:spPr>
              <a:xfrm>
                <a:off x="1221740" y="3464433"/>
                <a:ext cx="3430" cy="23369"/>
              </a:xfrm>
              <a:custGeom>
                <a:avLst/>
                <a:gdLst/>
                <a:ahLst/>
                <a:cxnLst/>
                <a:rect l="0" t="0" r="0" b="0"/>
                <a:pathLst>
                  <a:path w="3430" h="23369">
                    <a:moveTo>
                      <a:pt x="3429" y="635"/>
                    </a:moveTo>
                    <a:lnTo>
                      <a:pt x="3429" y="23368"/>
                    </a:lnTo>
                    <a:lnTo>
                      <a:pt x="0" y="226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" name="Полилиния 180"/>
              <p:cNvSpPr/>
              <p:nvPr/>
            </p:nvSpPr>
            <p:spPr>
              <a:xfrm>
                <a:off x="1256792" y="3468751"/>
                <a:ext cx="3430" cy="23242"/>
              </a:xfrm>
              <a:custGeom>
                <a:avLst/>
                <a:gdLst/>
                <a:ahLst/>
                <a:cxnLst/>
                <a:rect l="0" t="0" r="0" b="0"/>
                <a:pathLst>
                  <a:path w="3430" h="23242">
                    <a:moveTo>
                      <a:pt x="3429" y="508"/>
                    </a:moveTo>
                    <a:lnTo>
                      <a:pt x="3429" y="23241"/>
                    </a:lnTo>
                    <a:lnTo>
                      <a:pt x="0" y="22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Полилиния 181"/>
              <p:cNvSpPr/>
              <p:nvPr/>
            </p:nvSpPr>
            <p:spPr>
              <a:xfrm>
                <a:off x="1272921" y="3469767"/>
                <a:ext cx="3557" cy="23242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23242">
                    <a:moveTo>
                      <a:pt x="3556" y="635"/>
                    </a:moveTo>
                    <a:lnTo>
                      <a:pt x="3556" y="23241"/>
                    </a:lnTo>
                    <a:lnTo>
                      <a:pt x="0" y="22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Полилиния 182"/>
              <p:cNvSpPr/>
              <p:nvPr/>
            </p:nvSpPr>
            <p:spPr>
              <a:xfrm>
                <a:off x="1008761" y="3428873"/>
                <a:ext cx="120143" cy="149861"/>
              </a:xfrm>
              <a:custGeom>
                <a:avLst/>
                <a:gdLst/>
                <a:ahLst/>
                <a:cxnLst/>
                <a:rect l="0" t="0" r="0" b="0"/>
                <a:pathLst>
                  <a:path w="120143" h="149861">
                    <a:moveTo>
                      <a:pt x="3937" y="127"/>
                    </a:moveTo>
                    <a:lnTo>
                      <a:pt x="7239" y="0"/>
                    </a:lnTo>
                    <a:lnTo>
                      <a:pt x="11176" y="0"/>
                    </a:lnTo>
                    <a:lnTo>
                      <a:pt x="15494" y="127"/>
                    </a:lnTo>
                    <a:lnTo>
                      <a:pt x="25273" y="508"/>
                    </a:lnTo>
                    <a:lnTo>
                      <a:pt x="35687" y="1270"/>
                    </a:lnTo>
                    <a:lnTo>
                      <a:pt x="46355" y="2413"/>
                    </a:lnTo>
                    <a:lnTo>
                      <a:pt x="56261" y="3556"/>
                    </a:lnTo>
                    <a:lnTo>
                      <a:pt x="65151" y="5080"/>
                    </a:lnTo>
                    <a:lnTo>
                      <a:pt x="69088" y="5715"/>
                    </a:lnTo>
                    <a:lnTo>
                      <a:pt x="72390" y="6604"/>
                    </a:lnTo>
                    <a:lnTo>
                      <a:pt x="72771" y="9525"/>
                    </a:lnTo>
                    <a:lnTo>
                      <a:pt x="73025" y="13081"/>
                    </a:lnTo>
                    <a:lnTo>
                      <a:pt x="73406" y="21463"/>
                    </a:lnTo>
                    <a:lnTo>
                      <a:pt x="73406" y="25654"/>
                    </a:lnTo>
                    <a:lnTo>
                      <a:pt x="73279" y="29337"/>
                    </a:lnTo>
                    <a:lnTo>
                      <a:pt x="73152" y="32258"/>
                    </a:lnTo>
                    <a:lnTo>
                      <a:pt x="72898" y="34290"/>
                    </a:lnTo>
                    <a:lnTo>
                      <a:pt x="72517" y="39624"/>
                    </a:lnTo>
                    <a:lnTo>
                      <a:pt x="72517" y="42418"/>
                    </a:lnTo>
                    <a:lnTo>
                      <a:pt x="73279" y="44704"/>
                    </a:lnTo>
                    <a:lnTo>
                      <a:pt x="81153" y="49022"/>
                    </a:lnTo>
                    <a:lnTo>
                      <a:pt x="88138" y="52959"/>
                    </a:lnTo>
                    <a:lnTo>
                      <a:pt x="94107" y="56896"/>
                    </a:lnTo>
                    <a:lnTo>
                      <a:pt x="99568" y="60833"/>
                    </a:lnTo>
                    <a:lnTo>
                      <a:pt x="103505" y="67056"/>
                    </a:lnTo>
                    <a:lnTo>
                      <a:pt x="107188" y="74422"/>
                    </a:lnTo>
                    <a:lnTo>
                      <a:pt x="110617" y="82550"/>
                    </a:lnTo>
                    <a:lnTo>
                      <a:pt x="113538" y="91186"/>
                    </a:lnTo>
                    <a:lnTo>
                      <a:pt x="115951" y="99949"/>
                    </a:lnTo>
                    <a:lnTo>
                      <a:pt x="117856" y="108839"/>
                    </a:lnTo>
                    <a:lnTo>
                      <a:pt x="119380" y="117348"/>
                    </a:lnTo>
                    <a:lnTo>
                      <a:pt x="120142" y="125095"/>
                    </a:lnTo>
                    <a:lnTo>
                      <a:pt x="119507" y="129032"/>
                    </a:lnTo>
                    <a:lnTo>
                      <a:pt x="118237" y="132715"/>
                    </a:lnTo>
                    <a:lnTo>
                      <a:pt x="116459" y="135763"/>
                    </a:lnTo>
                    <a:lnTo>
                      <a:pt x="113919" y="138684"/>
                    </a:lnTo>
                    <a:lnTo>
                      <a:pt x="111252" y="141097"/>
                    </a:lnTo>
                    <a:lnTo>
                      <a:pt x="108204" y="143129"/>
                    </a:lnTo>
                    <a:lnTo>
                      <a:pt x="101854" y="146558"/>
                    </a:lnTo>
                    <a:lnTo>
                      <a:pt x="96647" y="148336"/>
                    </a:lnTo>
                    <a:lnTo>
                      <a:pt x="91313" y="149352"/>
                    </a:lnTo>
                    <a:lnTo>
                      <a:pt x="85598" y="149860"/>
                    </a:lnTo>
                    <a:lnTo>
                      <a:pt x="80137" y="149479"/>
                    </a:lnTo>
                    <a:lnTo>
                      <a:pt x="74676" y="148590"/>
                    </a:lnTo>
                    <a:lnTo>
                      <a:pt x="69088" y="147193"/>
                    </a:lnTo>
                    <a:lnTo>
                      <a:pt x="63881" y="145288"/>
                    </a:lnTo>
                    <a:lnTo>
                      <a:pt x="58674" y="143002"/>
                    </a:lnTo>
                    <a:lnTo>
                      <a:pt x="55245" y="138430"/>
                    </a:lnTo>
                    <a:lnTo>
                      <a:pt x="51943" y="133477"/>
                    </a:lnTo>
                    <a:lnTo>
                      <a:pt x="44958" y="123063"/>
                    </a:lnTo>
                    <a:lnTo>
                      <a:pt x="41275" y="118364"/>
                    </a:lnTo>
                    <a:lnTo>
                      <a:pt x="37465" y="114046"/>
                    </a:lnTo>
                    <a:lnTo>
                      <a:pt x="33401" y="110617"/>
                    </a:lnTo>
                    <a:lnTo>
                      <a:pt x="29210" y="108204"/>
                    </a:lnTo>
                    <a:lnTo>
                      <a:pt x="28956" y="96393"/>
                    </a:lnTo>
                    <a:lnTo>
                      <a:pt x="27305" y="84582"/>
                    </a:lnTo>
                    <a:lnTo>
                      <a:pt x="24765" y="72898"/>
                    </a:lnTo>
                    <a:lnTo>
                      <a:pt x="21209" y="61595"/>
                    </a:lnTo>
                    <a:lnTo>
                      <a:pt x="18669" y="55626"/>
                    </a:lnTo>
                    <a:lnTo>
                      <a:pt x="15494" y="49784"/>
                    </a:lnTo>
                    <a:lnTo>
                      <a:pt x="11811" y="44450"/>
                    </a:lnTo>
                    <a:lnTo>
                      <a:pt x="7874" y="39370"/>
                    </a:lnTo>
                    <a:lnTo>
                      <a:pt x="6350" y="38354"/>
                    </a:lnTo>
                    <a:lnTo>
                      <a:pt x="4064" y="37338"/>
                    </a:lnTo>
                    <a:lnTo>
                      <a:pt x="1778" y="36322"/>
                    </a:lnTo>
                    <a:lnTo>
                      <a:pt x="0" y="35306"/>
                    </a:lnTo>
                    <a:lnTo>
                      <a:pt x="127" y="28321"/>
                    </a:lnTo>
                    <a:lnTo>
                      <a:pt x="635" y="24511"/>
                    </a:lnTo>
                    <a:lnTo>
                      <a:pt x="2286" y="23241"/>
                    </a:lnTo>
                    <a:lnTo>
                      <a:pt x="3683" y="21717"/>
                    </a:lnTo>
                    <a:lnTo>
                      <a:pt x="4572" y="19939"/>
                    </a:lnTo>
                    <a:lnTo>
                      <a:pt x="5080" y="17907"/>
                    </a:lnTo>
                    <a:lnTo>
                      <a:pt x="5207" y="13589"/>
                    </a:lnTo>
                    <a:lnTo>
                      <a:pt x="3937" y="9271"/>
                    </a:lnTo>
                    <a:lnTo>
                      <a:pt x="1143" y="381"/>
                    </a:lnTo>
                    <a:close/>
                  </a:path>
                </a:pathLst>
              </a:custGeom>
              <a:solidFill>
                <a:srgbClr val="DFDCDC"/>
              </a:solidFill>
              <a:ln w="0" cap="flat" cmpd="sng" algn="ctr">
                <a:solidFill>
                  <a:srgbClr val="DFDCD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Полилиния 183"/>
              <p:cNvSpPr/>
              <p:nvPr/>
            </p:nvSpPr>
            <p:spPr>
              <a:xfrm>
                <a:off x="1008380" y="3429000"/>
                <a:ext cx="120651" cy="149861"/>
              </a:xfrm>
              <a:custGeom>
                <a:avLst/>
                <a:gdLst/>
                <a:ahLst/>
                <a:cxnLst/>
                <a:rect l="0" t="0" r="0" b="0"/>
                <a:pathLst>
                  <a:path w="120651" h="149861">
                    <a:moveTo>
                      <a:pt x="1270" y="0"/>
                    </a:moveTo>
                    <a:lnTo>
                      <a:pt x="3810" y="8890"/>
                    </a:lnTo>
                    <a:lnTo>
                      <a:pt x="5080" y="13970"/>
                    </a:lnTo>
                    <a:lnTo>
                      <a:pt x="5080" y="17780"/>
                    </a:lnTo>
                    <a:lnTo>
                      <a:pt x="5080" y="19050"/>
                    </a:lnTo>
                    <a:lnTo>
                      <a:pt x="3810" y="21590"/>
                    </a:lnTo>
                    <a:lnTo>
                      <a:pt x="2540" y="22860"/>
                    </a:lnTo>
                    <a:lnTo>
                      <a:pt x="1270" y="24130"/>
                    </a:lnTo>
                    <a:lnTo>
                      <a:pt x="0" y="27940"/>
                    </a:lnTo>
                    <a:lnTo>
                      <a:pt x="0" y="35560"/>
                    </a:lnTo>
                    <a:lnTo>
                      <a:pt x="2540" y="35560"/>
                    </a:lnTo>
                    <a:lnTo>
                      <a:pt x="5080" y="36830"/>
                    </a:lnTo>
                    <a:lnTo>
                      <a:pt x="6350" y="38100"/>
                    </a:lnTo>
                    <a:lnTo>
                      <a:pt x="7620" y="39370"/>
                    </a:lnTo>
                    <a:lnTo>
                      <a:pt x="12700" y="44450"/>
                    </a:lnTo>
                    <a:lnTo>
                      <a:pt x="16510" y="49530"/>
                    </a:lnTo>
                    <a:lnTo>
                      <a:pt x="19050" y="55880"/>
                    </a:lnTo>
                    <a:lnTo>
                      <a:pt x="21590" y="60960"/>
                    </a:lnTo>
                    <a:lnTo>
                      <a:pt x="25400" y="72390"/>
                    </a:lnTo>
                    <a:lnTo>
                      <a:pt x="27940" y="85090"/>
                    </a:lnTo>
                    <a:lnTo>
                      <a:pt x="29210" y="96520"/>
                    </a:lnTo>
                    <a:lnTo>
                      <a:pt x="29210" y="107950"/>
                    </a:lnTo>
                    <a:lnTo>
                      <a:pt x="34290" y="110490"/>
                    </a:lnTo>
                    <a:lnTo>
                      <a:pt x="38100" y="114300"/>
                    </a:lnTo>
                    <a:lnTo>
                      <a:pt x="41910" y="118110"/>
                    </a:lnTo>
                    <a:lnTo>
                      <a:pt x="45720" y="123190"/>
                    </a:lnTo>
                    <a:lnTo>
                      <a:pt x="52070" y="133350"/>
                    </a:lnTo>
                    <a:lnTo>
                      <a:pt x="55880" y="138430"/>
                    </a:lnTo>
                    <a:lnTo>
                      <a:pt x="58420" y="142240"/>
                    </a:lnTo>
                    <a:lnTo>
                      <a:pt x="64770" y="144780"/>
                    </a:lnTo>
                    <a:lnTo>
                      <a:pt x="69850" y="147320"/>
                    </a:lnTo>
                    <a:lnTo>
                      <a:pt x="74930" y="148590"/>
                    </a:lnTo>
                    <a:lnTo>
                      <a:pt x="80010" y="149860"/>
                    </a:lnTo>
                    <a:lnTo>
                      <a:pt x="86360" y="149860"/>
                    </a:lnTo>
                    <a:lnTo>
                      <a:pt x="91440" y="149860"/>
                    </a:lnTo>
                    <a:lnTo>
                      <a:pt x="96520" y="148590"/>
                    </a:lnTo>
                    <a:lnTo>
                      <a:pt x="101600" y="146050"/>
                    </a:lnTo>
                    <a:lnTo>
                      <a:pt x="109220" y="143510"/>
                    </a:lnTo>
                    <a:lnTo>
                      <a:pt x="111760" y="140970"/>
                    </a:lnTo>
                    <a:lnTo>
                      <a:pt x="114300" y="138430"/>
                    </a:lnTo>
                    <a:lnTo>
                      <a:pt x="116840" y="135890"/>
                    </a:lnTo>
                    <a:lnTo>
                      <a:pt x="118110" y="132080"/>
                    </a:lnTo>
                    <a:lnTo>
                      <a:pt x="119380" y="129540"/>
                    </a:lnTo>
                    <a:lnTo>
                      <a:pt x="120650" y="124460"/>
                    </a:lnTo>
                    <a:lnTo>
                      <a:pt x="119380" y="116840"/>
                    </a:lnTo>
                    <a:lnTo>
                      <a:pt x="118110" y="109220"/>
                    </a:lnTo>
                    <a:lnTo>
                      <a:pt x="116840" y="100330"/>
                    </a:lnTo>
                    <a:lnTo>
                      <a:pt x="114300" y="91440"/>
                    </a:lnTo>
                    <a:lnTo>
                      <a:pt x="110490" y="82550"/>
                    </a:lnTo>
                    <a:lnTo>
                      <a:pt x="107950" y="74930"/>
                    </a:lnTo>
                    <a:lnTo>
                      <a:pt x="104140" y="67310"/>
                    </a:lnTo>
                    <a:lnTo>
                      <a:pt x="100330" y="60960"/>
                    </a:lnTo>
                    <a:lnTo>
                      <a:pt x="95250" y="57150"/>
                    </a:lnTo>
                    <a:lnTo>
                      <a:pt x="88900" y="53340"/>
                    </a:lnTo>
                    <a:lnTo>
                      <a:pt x="81280" y="49530"/>
                    </a:lnTo>
                    <a:lnTo>
                      <a:pt x="73660" y="44450"/>
                    </a:lnTo>
                    <a:lnTo>
                      <a:pt x="72390" y="41910"/>
                    </a:lnTo>
                    <a:lnTo>
                      <a:pt x="72390" y="39370"/>
                    </a:lnTo>
                    <a:lnTo>
                      <a:pt x="73660" y="34290"/>
                    </a:lnTo>
                    <a:lnTo>
                      <a:pt x="73660" y="31750"/>
                    </a:lnTo>
                    <a:lnTo>
                      <a:pt x="73660" y="29210"/>
                    </a:lnTo>
                    <a:lnTo>
                      <a:pt x="73660" y="25400"/>
                    </a:lnTo>
                    <a:lnTo>
                      <a:pt x="73660" y="21590"/>
                    </a:lnTo>
                    <a:lnTo>
                      <a:pt x="73660" y="12700"/>
                    </a:lnTo>
                    <a:lnTo>
                      <a:pt x="72390" y="8890"/>
                    </a:lnTo>
                    <a:lnTo>
                      <a:pt x="72390" y="6350"/>
                    </a:lnTo>
                    <a:lnTo>
                      <a:pt x="69850" y="5080"/>
                    </a:lnTo>
                    <a:lnTo>
                      <a:pt x="66040" y="5080"/>
                    </a:lnTo>
                    <a:lnTo>
                      <a:pt x="57150" y="3810"/>
                    </a:lnTo>
                    <a:lnTo>
                      <a:pt x="46990" y="2540"/>
                    </a:lnTo>
                    <a:lnTo>
                      <a:pt x="35560" y="1270"/>
                    </a:lnTo>
                    <a:lnTo>
                      <a:pt x="25400" y="0"/>
                    </a:lnTo>
                    <a:lnTo>
                      <a:pt x="16510" y="0"/>
                    </a:lnTo>
                    <a:lnTo>
                      <a:pt x="11430" y="0"/>
                    </a:lnTo>
                    <a:lnTo>
                      <a:pt x="7620" y="0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Полилиния 184"/>
              <p:cNvSpPr/>
              <p:nvPr/>
            </p:nvSpPr>
            <p:spPr>
              <a:xfrm>
                <a:off x="1109472" y="3528822"/>
                <a:ext cx="5716" cy="5970"/>
              </a:xfrm>
              <a:custGeom>
                <a:avLst/>
                <a:gdLst/>
                <a:ahLst/>
                <a:cxnLst/>
                <a:rect l="0" t="0" r="0" b="0"/>
                <a:pathLst>
                  <a:path w="5716" h="5970">
                    <a:moveTo>
                      <a:pt x="5588" y="4953"/>
                    </a:moveTo>
                    <a:lnTo>
                      <a:pt x="4953" y="5588"/>
                    </a:lnTo>
                    <a:lnTo>
                      <a:pt x="4064" y="5969"/>
                    </a:lnTo>
                    <a:lnTo>
                      <a:pt x="3048" y="5715"/>
                    </a:lnTo>
                    <a:lnTo>
                      <a:pt x="1143" y="4064"/>
                    </a:lnTo>
                    <a:lnTo>
                      <a:pt x="0" y="1778"/>
                    </a:lnTo>
                    <a:lnTo>
                      <a:pt x="254" y="762"/>
                    </a:lnTo>
                    <a:lnTo>
                      <a:pt x="762" y="127"/>
                    </a:lnTo>
                    <a:lnTo>
                      <a:pt x="1651" y="0"/>
                    </a:lnTo>
                    <a:lnTo>
                      <a:pt x="2794" y="254"/>
                    </a:lnTo>
                    <a:lnTo>
                      <a:pt x="4699" y="1778"/>
                    </a:lnTo>
                    <a:lnTo>
                      <a:pt x="5715" y="393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Полилиния 185"/>
              <p:cNvSpPr/>
              <p:nvPr/>
            </p:nvSpPr>
            <p:spPr>
              <a:xfrm>
                <a:off x="1109980" y="3529330"/>
                <a:ext cx="508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5081">
                    <a:moveTo>
                      <a:pt x="5080" y="3810"/>
                    </a:moveTo>
                    <a:lnTo>
                      <a:pt x="3810" y="127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0" y="3810"/>
                    </a:lnTo>
                    <a:lnTo>
                      <a:pt x="2540" y="5080"/>
                    </a:lnTo>
                    <a:lnTo>
                      <a:pt x="3810" y="5080"/>
                    </a:lnTo>
                    <a:lnTo>
                      <a:pt x="5080" y="5080"/>
                    </a:lnTo>
                    <a:lnTo>
                      <a:pt x="5080" y="50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54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1046226" y="3519805"/>
                <a:ext cx="5462" cy="6224"/>
              </a:xfrm>
              <a:custGeom>
                <a:avLst/>
                <a:gdLst/>
                <a:ahLst/>
                <a:cxnLst/>
                <a:rect l="0" t="0" r="0" b="0"/>
                <a:pathLst>
                  <a:path w="5462" h="6224">
                    <a:moveTo>
                      <a:pt x="5334" y="5207"/>
                    </a:moveTo>
                    <a:lnTo>
                      <a:pt x="4699" y="5842"/>
                    </a:lnTo>
                    <a:lnTo>
                      <a:pt x="3810" y="6223"/>
                    </a:lnTo>
                    <a:lnTo>
                      <a:pt x="2794" y="5842"/>
                    </a:lnTo>
                    <a:lnTo>
                      <a:pt x="889" y="4064"/>
                    </a:lnTo>
                    <a:lnTo>
                      <a:pt x="0" y="1778"/>
                    </a:lnTo>
                    <a:lnTo>
                      <a:pt x="254" y="762"/>
                    </a:lnTo>
                    <a:lnTo>
                      <a:pt x="762" y="254"/>
                    </a:lnTo>
                    <a:lnTo>
                      <a:pt x="1778" y="0"/>
                    </a:lnTo>
                    <a:lnTo>
                      <a:pt x="2794" y="508"/>
                    </a:lnTo>
                    <a:lnTo>
                      <a:pt x="4699" y="2032"/>
                    </a:lnTo>
                    <a:lnTo>
                      <a:pt x="5461" y="4318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Полилиния 187"/>
              <p:cNvSpPr/>
              <p:nvPr/>
            </p:nvSpPr>
            <p:spPr>
              <a:xfrm>
                <a:off x="1046480" y="3519170"/>
                <a:ext cx="5081" cy="635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6351">
                    <a:moveTo>
                      <a:pt x="5080" y="5080"/>
                    </a:moveTo>
                    <a:lnTo>
                      <a:pt x="5080" y="2540"/>
                    </a:lnTo>
                    <a:lnTo>
                      <a:pt x="2540" y="1270"/>
                    </a:lnTo>
                    <a:lnTo>
                      <a:pt x="1270" y="0"/>
                    </a:lnTo>
                    <a:lnTo>
                      <a:pt x="0" y="127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1270" y="5080"/>
                    </a:lnTo>
                    <a:lnTo>
                      <a:pt x="2540" y="6350"/>
                    </a:lnTo>
                    <a:lnTo>
                      <a:pt x="3810" y="6350"/>
                    </a:lnTo>
                    <a:lnTo>
                      <a:pt x="5080" y="6350"/>
                    </a:lnTo>
                    <a:lnTo>
                      <a:pt x="5080" y="63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54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Полилиния 188"/>
              <p:cNvSpPr/>
              <p:nvPr/>
            </p:nvSpPr>
            <p:spPr>
              <a:xfrm>
                <a:off x="1018286" y="3440176"/>
                <a:ext cx="2287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2287" h="12701">
                    <a:moveTo>
                      <a:pt x="2286" y="0"/>
                    </a:moveTo>
                    <a:lnTo>
                      <a:pt x="2286" y="12700"/>
                    </a:lnTo>
                    <a:lnTo>
                      <a:pt x="0" y="123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Полилиния 189"/>
              <p:cNvSpPr/>
              <p:nvPr/>
            </p:nvSpPr>
            <p:spPr>
              <a:xfrm>
                <a:off x="1028827" y="3442208"/>
                <a:ext cx="4065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4065" h="12701">
                    <a:moveTo>
                      <a:pt x="4064" y="0"/>
                    </a:moveTo>
                    <a:lnTo>
                      <a:pt x="4064" y="12700"/>
                    </a:lnTo>
                    <a:lnTo>
                      <a:pt x="0" y="1168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Полилиния 190"/>
              <p:cNvSpPr/>
              <p:nvPr/>
            </p:nvSpPr>
            <p:spPr>
              <a:xfrm>
                <a:off x="1040892" y="3442716"/>
                <a:ext cx="4573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12701">
                    <a:moveTo>
                      <a:pt x="4318" y="508"/>
                    </a:moveTo>
                    <a:lnTo>
                      <a:pt x="4572" y="12700"/>
                    </a:lnTo>
                    <a:lnTo>
                      <a:pt x="0" y="1219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Полилиния 191"/>
              <p:cNvSpPr/>
              <p:nvPr/>
            </p:nvSpPr>
            <p:spPr>
              <a:xfrm>
                <a:off x="1053465" y="3444748"/>
                <a:ext cx="3176" cy="12320"/>
              </a:xfrm>
              <a:custGeom>
                <a:avLst/>
                <a:gdLst/>
                <a:ahLst/>
                <a:cxnLst/>
                <a:rect l="0" t="0" r="0" b="0"/>
                <a:pathLst>
                  <a:path w="3176" h="12320">
                    <a:moveTo>
                      <a:pt x="3175" y="0"/>
                    </a:moveTo>
                    <a:lnTo>
                      <a:pt x="3175" y="12319"/>
                    </a:lnTo>
                    <a:lnTo>
                      <a:pt x="0" y="11811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Полилиния 192"/>
              <p:cNvSpPr/>
              <p:nvPr/>
            </p:nvSpPr>
            <p:spPr>
              <a:xfrm>
                <a:off x="1025779" y="3438271"/>
                <a:ext cx="7494" cy="18924"/>
              </a:xfrm>
              <a:custGeom>
                <a:avLst/>
                <a:gdLst/>
                <a:ahLst/>
                <a:cxnLst/>
                <a:rect l="0" t="0" r="0" b="0"/>
                <a:pathLst>
                  <a:path w="7494" h="18924">
                    <a:moveTo>
                      <a:pt x="7366" y="4445"/>
                    </a:moveTo>
                    <a:lnTo>
                      <a:pt x="4572" y="3937"/>
                    </a:lnTo>
                    <a:lnTo>
                      <a:pt x="4318" y="13716"/>
                    </a:lnTo>
                    <a:lnTo>
                      <a:pt x="4572" y="18923"/>
                    </a:lnTo>
                    <a:lnTo>
                      <a:pt x="0" y="15621"/>
                    </a:lnTo>
                    <a:lnTo>
                      <a:pt x="381" y="0"/>
                    </a:lnTo>
                    <a:lnTo>
                      <a:pt x="7493" y="254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Полилиния 193"/>
              <p:cNvSpPr/>
              <p:nvPr/>
            </p:nvSpPr>
            <p:spPr>
              <a:xfrm>
                <a:off x="1014476" y="3437001"/>
                <a:ext cx="6605" cy="18035"/>
              </a:xfrm>
              <a:custGeom>
                <a:avLst/>
                <a:gdLst/>
                <a:ahLst/>
                <a:cxnLst/>
                <a:rect l="0" t="0" r="0" b="0"/>
                <a:pathLst>
                  <a:path w="6605" h="18035">
                    <a:moveTo>
                      <a:pt x="6604" y="508"/>
                    </a:moveTo>
                    <a:lnTo>
                      <a:pt x="6477" y="3556"/>
                    </a:lnTo>
                    <a:lnTo>
                      <a:pt x="4445" y="4318"/>
                    </a:lnTo>
                    <a:lnTo>
                      <a:pt x="4318" y="17399"/>
                    </a:lnTo>
                    <a:lnTo>
                      <a:pt x="6223" y="17780"/>
                    </a:lnTo>
                    <a:lnTo>
                      <a:pt x="0" y="180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Полилиния 194"/>
              <p:cNvSpPr/>
              <p:nvPr/>
            </p:nvSpPr>
            <p:spPr>
              <a:xfrm>
                <a:off x="1037082" y="3438779"/>
                <a:ext cx="8764" cy="21337"/>
              </a:xfrm>
              <a:custGeom>
                <a:avLst/>
                <a:gdLst/>
                <a:ahLst/>
                <a:cxnLst/>
                <a:rect l="0" t="0" r="0" b="0"/>
                <a:pathLst>
                  <a:path w="8764" h="21337">
                    <a:moveTo>
                      <a:pt x="8763" y="635"/>
                    </a:moveTo>
                    <a:lnTo>
                      <a:pt x="8382" y="4318"/>
                    </a:lnTo>
                    <a:lnTo>
                      <a:pt x="4826" y="3937"/>
                    </a:lnTo>
                    <a:lnTo>
                      <a:pt x="4699" y="21336"/>
                    </a:lnTo>
                    <a:lnTo>
                      <a:pt x="0" y="212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Полилиния 195"/>
              <p:cNvSpPr/>
              <p:nvPr/>
            </p:nvSpPr>
            <p:spPr>
              <a:xfrm>
                <a:off x="1048893" y="3440049"/>
                <a:ext cx="8256" cy="22099"/>
              </a:xfrm>
              <a:custGeom>
                <a:avLst/>
                <a:gdLst/>
                <a:ahLst/>
                <a:cxnLst/>
                <a:rect l="0" t="0" r="0" b="0"/>
                <a:pathLst>
                  <a:path w="8256" h="22099">
                    <a:moveTo>
                      <a:pt x="8255" y="635"/>
                    </a:moveTo>
                    <a:lnTo>
                      <a:pt x="8001" y="4699"/>
                    </a:lnTo>
                    <a:lnTo>
                      <a:pt x="5461" y="5207"/>
                    </a:lnTo>
                    <a:lnTo>
                      <a:pt x="5461" y="22098"/>
                    </a:lnTo>
                    <a:lnTo>
                      <a:pt x="0" y="210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Полилиния 196"/>
              <p:cNvSpPr/>
              <p:nvPr/>
            </p:nvSpPr>
            <p:spPr>
              <a:xfrm>
                <a:off x="1060323" y="3441954"/>
                <a:ext cx="8891" cy="21337"/>
              </a:xfrm>
              <a:custGeom>
                <a:avLst/>
                <a:gdLst/>
                <a:ahLst/>
                <a:cxnLst/>
                <a:rect l="0" t="0" r="0" b="0"/>
                <a:pathLst>
                  <a:path w="8891" h="21337">
                    <a:moveTo>
                      <a:pt x="8890" y="889"/>
                    </a:moveTo>
                    <a:lnTo>
                      <a:pt x="8890" y="21336"/>
                    </a:lnTo>
                    <a:lnTo>
                      <a:pt x="0" y="20193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Полилиния 197"/>
              <p:cNvSpPr/>
              <p:nvPr/>
            </p:nvSpPr>
            <p:spPr>
              <a:xfrm>
                <a:off x="1072134" y="3443732"/>
                <a:ext cx="7621" cy="20194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20194">
                    <a:moveTo>
                      <a:pt x="7620" y="254"/>
                    </a:moveTo>
                    <a:lnTo>
                      <a:pt x="7620" y="20193"/>
                    </a:lnTo>
                    <a:lnTo>
                      <a:pt x="0" y="195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Полилиния 198"/>
              <p:cNvSpPr/>
              <p:nvPr/>
            </p:nvSpPr>
            <p:spPr>
              <a:xfrm>
                <a:off x="1008761" y="3450844"/>
                <a:ext cx="73026" cy="13717"/>
              </a:xfrm>
              <a:custGeom>
                <a:avLst/>
                <a:gdLst/>
                <a:ahLst/>
                <a:cxnLst/>
                <a:rect l="0" t="0" r="0" b="0"/>
                <a:pathLst>
                  <a:path w="73026" h="13717">
                    <a:moveTo>
                      <a:pt x="0" y="5461"/>
                    </a:moveTo>
                    <a:lnTo>
                      <a:pt x="4191" y="0"/>
                    </a:lnTo>
                    <a:lnTo>
                      <a:pt x="12700" y="1651"/>
                    </a:lnTo>
                    <a:lnTo>
                      <a:pt x="21590" y="3175"/>
                    </a:lnTo>
                    <a:lnTo>
                      <a:pt x="39878" y="5969"/>
                    </a:lnTo>
                    <a:lnTo>
                      <a:pt x="48768" y="7112"/>
                    </a:lnTo>
                    <a:lnTo>
                      <a:pt x="57531" y="8128"/>
                    </a:lnTo>
                    <a:lnTo>
                      <a:pt x="65659" y="9017"/>
                    </a:lnTo>
                    <a:lnTo>
                      <a:pt x="73025" y="9779"/>
                    </a:lnTo>
                    <a:lnTo>
                      <a:pt x="72771" y="13716"/>
                    </a:lnTo>
                    <a:lnTo>
                      <a:pt x="68834" y="13335"/>
                    </a:lnTo>
                    <a:lnTo>
                      <a:pt x="64135" y="12827"/>
                    </a:lnTo>
                    <a:lnTo>
                      <a:pt x="53721" y="11684"/>
                    </a:lnTo>
                    <a:lnTo>
                      <a:pt x="30861" y="9144"/>
                    </a:lnTo>
                    <a:lnTo>
                      <a:pt x="20066" y="8001"/>
                    </a:lnTo>
                    <a:lnTo>
                      <a:pt x="15113" y="7239"/>
                    </a:lnTo>
                    <a:lnTo>
                      <a:pt x="10795" y="6858"/>
                    </a:lnTo>
                    <a:lnTo>
                      <a:pt x="6858" y="6350"/>
                    </a:lnTo>
                    <a:lnTo>
                      <a:pt x="3810" y="5969"/>
                    </a:lnTo>
                    <a:lnTo>
                      <a:pt x="1397" y="5715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Полилиния 199"/>
              <p:cNvSpPr/>
              <p:nvPr/>
            </p:nvSpPr>
            <p:spPr>
              <a:xfrm>
                <a:off x="958342" y="3443478"/>
                <a:ext cx="89282" cy="17019"/>
              </a:xfrm>
              <a:custGeom>
                <a:avLst/>
                <a:gdLst/>
                <a:ahLst/>
                <a:cxnLst/>
                <a:rect l="0" t="0" r="0" b="0"/>
                <a:pathLst>
                  <a:path w="89282" h="17019">
                    <a:moveTo>
                      <a:pt x="86741" y="10922"/>
                    </a:moveTo>
                    <a:lnTo>
                      <a:pt x="87884" y="11430"/>
                    </a:lnTo>
                    <a:lnTo>
                      <a:pt x="88646" y="12065"/>
                    </a:lnTo>
                    <a:lnTo>
                      <a:pt x="89281" y="13970"/>
                    </a:lnTo>
                    <a:lnTo>
                      <a:pt x="88392" y="15875"/>
                    </a:lnTo>
                    <a:lnTo>
                      <a:pt x="87630" y="16637"/>
                    </a:lnTo>
                    <a:lnTo>
                      <a:pt x="86614" y="17018"/>
                    </a:lnTo>
                    <a:lnTo>
                      <a:pt x="8255" y="4445"/>
                    </a:lnTo>
                    <a:lnTo>
                      <a:pt x="6350" y="4699"/>
                    </a:lnTo>
                    <a:lnTo>
                      <a:pt x="4064" y="4699"/>
                    </a:lnTo>
                    <a:lnTo>
                      <a:pt x="2032" y="4191"/>
                    </a:lnTo>
                    <a:lnTo>
                      <a:pt x="381" y="3048"/>
                    </a:lnTo>
                    <a:lnTo>
                      <a:pt x="0" y="1905"/>
                    </a:lnTo>
                    <a:lnTo>
                      <a:pt x="127" y="1270"/>
                    </a:lnTo>
                    <a:lnTo>
                      <a:pt x="1016" y="508"/>
                    </a:lnTo>
                    <a:lnTo>
                      <a:pt x="2667" y="0"/>
                    </a:lnTo>
                    <a:lnTo>
                      <a:pt x="4953" y="0"/>
                    </a:lnTo>
                    <a:lnTo>
                      <a:pt x="7112" y="508"/>
                    </a:lnTo>
                    <a:lnTo>
                      <a:pt x="8255" y="1397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Полилиния 200"/>
              <p:cNvSpPr/>
              <p:nvPr/>
            </p:nvSpPr>
            <p:spPr>
              <a:xfrm>
                <a:off x="958850" y="3442970"/>
                <a:ext cx="88901" cy="17781"/>
              </a:xfrm>
              <a:custGeom>
                <a:avLst/>
                <a:gdLst/>
                <a:ahLst/>
                <a:cxnLst/>
                <a:rect l="0" t="0" r="0" b="0"/>
                <a:pathLst>
                  <a:path w="88901" h="17781">
                    <a:moveTo>
                      <a:pt x="7620" y="2540"/>
                    </a:moveTo>
                    <a:lnTo>
                      <a:pt x="6350" y="1270"/>
                    </a:lnTo>
                    <a:lnTo>
                      <a:pt x="5080" y="0"/>
                    </a:lnTo>
                    <a:lnTo>
                      <a:pt x="2540" y="0"/>
                    </a:lnTo>
                    <a:lnTo>
                      <a:pt x="0" y="127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1270" y="5080"/>
                    </a:lnTo>
                    <a:lnTo>
                      <a:pt x="3810" y="5080"/>
                    </a:lnTo>
                    <a:lnTo>
                      <a:pt x="6350" y="5080"/>
                    </a:lnTo>
                    <a:lnTo>
                      <a:pt x="7620" y="5080"/>
                    </a:lnTo>
                    <a:lnTo>
                      <a:pt x="86360" y="17780"/>
                    </a:lnTo>
                    <a:lnTo>
                      <a:pt x="87630" y="17780"/>
                    </a:lnTo>
                    <a:lnTo>
                      <a:pt x="87630" y="16510"/>
                    </a:lnTo>
                    <a:lnTo>
                      <a:pt x="88900" y="15240"/>
                    </a:lnTo>
                    <a:lnTo>
                      <a:pt x="87630" y="12700"/>
                    </a:lnTo>
                    <a:lnTo>
                      <a:pt x="87630" y="11430"/>
                    </a:lnTo>
                    <a:lnTo>
                      <a:pt x="86360" y="1143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Полилиния 201"/>
              <p:cNvSpPr/>
              <p:nvPr/>
            </p:nvSpPr>
            <p:spPr>
              <a:xfrm>
                <a:off x="1112266" y="3443732"/>
                <a:ext cx="429515" cy="79884"/>
              </a:xfrm>
              <a:custGeom>
                <a:avLst/>
                <a:gdLst/>
                <a:ahLst/>
                <a:cxnLst/>
                <a:rect l="0" t="0" r="0" b="0"/>
                <a:pathLst>
                  <a:path w="429515" h="79884">
                    <a:moveTo>
                      <a:pt x="15494" y="55372"/>
                    </a:moveTo>
                    <a:lnTo>
                      <a:pt x="31242" y="57404"/>
                    </a:lnTo>
                    <a:lnTo>
                      <a:pt x="47498" y="59436"/>
                    </a:lnTo>
                    <a:lnTo>
                      <a:pt x="64262" y="61849"/>
                    </a:lnTo>
                    <a:lnTo>
                      <a:pt x="98806" y="66548"/>
                    </a:lnTo>
                    <a:lnTo>
                      <a:pt x="134493" y="70866"/>
                    </a:lnTo>
                    <a:lnTo>
                      <a:pt x="170942" y="74295"/>
                    </a:lnTo>
                    <a:lnTo>
                      <a:pt x="207772" y="76454"/>
                    </a:lnTo>
                    <a:lnTo>
                      <a:pt x="226187" y="76835"/>
                    </a:lnTo>
                    <a:lnTo>
                      <a:pt x="244602" y="76581"/>
                    </a:lnTo>
                    <a:lnTo>
                      <a:pt x="262890" y="75819"/>
                    </a:lnTo>
                    <a:lnTo>
                      <a:pt x="280924" y="74168"/>
                    </a:lnTo>
                    <a:lnTo>
                      <a:pt x="297815" y="72009"/>
                    </a:lnTo>
                    <a:lnTo>
                      <a:pt x="314579" y="69342"/>
                    </a:lnTo>
                    <a:lnTo>
                      <a:pt x="331470" y="66040"/>
                    </a:lnTo>
                    <a:lnTo>
                      <a:pt x="348107" y="61849"/>
                    </a:lnTo>
                    <a:lnTo>
                      <a:pt x="364363" y="56515"/>
                    </a:lnTo>
                    <a:lnTo>
                      <a:pt x="372237" y="53467"/>
                    </a:lnTo>
                    <a:lnTo>
                      <a:pt x="380111" y="50038"/>
                    </a:lnTo>
                    <a:lnTo>
                      <a:pt x="387731" y="46101"/>
                    </a:lnTo>
                    <a:lnTo>
                      <a:pt x="395097" y="42037"/>
                    </a:lnTo>
                    <a:lnTo>
                      <a:pt x="402463" y="37211"/>
                    </a:lnTo>
                    <a:lnTo>
                      <a:pt x="409321" y="32131"/>
                    </a:lnTo>
                    <a:lnTo>
                      <a:pt x="413004" y="28829"/>
                    </a:lnTo>
                    <a:lnTo>
                      <a:pt x="416179" y="25146"/>
                    </a:lnTo>
                    <a:lnTo>
                      <a:pt x="419100" y="21082"/>
                    </a:lnTo>
                    <a:lnTo>
                      <a:pt x="421894" y="16764"/>
                    </a:lnTo>
                    <a:lnTo>
                      <a:pt x="426085" y="8001"/>
                    </a:lnTo>
                    <a:lnTo>
                      <a:pt x="427736" y="3810"/>
                    </a:lnTo>
                    <a:lnTo>
                      <a:pt x="429260" y="0"/>
                    </a:lnTo>
                    <a:lnTo>
                      <a:pt x="429514" y="381"/>
                    </a:lnTo>
                    <a:lnTo>
                      <a:pt x="429514" y="1016"/>
                    </a:lnTo>
                    <a:lnTo>
                      <a:pt x="429387" y="3556"/>
                    </a:lnTo>
                    <a:lnTo>
                      <a:pt x="428498" y="7112"/>
                    </a:lnTo>
                    <a:lnTo>
                      <a:pt x="427482" y="11049"/>
                    </a:lnTo>
                    <a:lnTo>
                      <a:pt x="424053" y="19431"/>
                    </a:lnTo>
                    <a:lnTo>
                      <a:pt x="422021" y="23114"/>
                    </a:lnTo>
                    <a:lnTo>
                      <a:pt x="419862" y="25908"/>
                    </a:lnTo>
                    <a:lnTo>
                      <a:pt x="412877" y="32512"/>
                    </a:lnTo>
                    <a:lnTo>
                      <a:pt x="405257" y="38354"/>
                    </a:lnTo>
                    <a:lnTo>
                      <a:pt x="397256" y="43688"/>
                    </a:lnTo>
                    <a:lnTo>
                      <a:pt x="388874" y="48387"/>
                    </a:lnTo>
                    <a:lnTo>
                      <a:pt x="380238" y="52705"/>
                    </a:lnTo>
                    <a:lnTo>
                      <a:pt x="371475" y="56515"/>
                    </a:lnTo>
                    <a:lnTo>
                      <a:pt x="362585" y="59944"/>
                    </a:lnTo>
                    <a:lnTo>
                      <a:pt x="353568" y="62865"/>
                    </a:lnTo>
                    <a:lnTo>
                      <a:pt x="335534" y="67818"/>
                    </a:lnTo>
                    <a:lnTo>
                      <a:pt x="318008" y="71628"/>
                    </a:lnTo>
                    <a:lnTo>
                      <a:pt x="309499" y="73025"/>
                    </a:lnTo>
                    <a:lnTo>
                      <a:pt x="301498" y="74295"/>
                    </a:lnTo>
                    <a:lnTo>
                      <a:pt x="293878" y="75565"/>
                    </a:lnTo>
                    <a:lnTo>
                      <a:pt x="286639" y="76581"/>
                    </a:lnTo>
                    <a:lnTo>
                      <a:pt x="262128" y="78740"/>
                    </a:lnTo>
                    <a:lnTo>
                      <a:pt x="238506" y="79756"/>
                    </a:lnTo>
                    <a:lnTo>
                      <a:pt x="215011" y="79883"/>
                    </a:lnTo>
                    <a:lnTo>
                      <a:pt x="191897" y="78994"/>
                    </a:lnTo>
                    <a:lnTo>
                      <a:pt x="168783" y="77724"/>
                    </a:lnTo>
                    <a:lnTo>
                      <a:pt x="145669" y="75946"/>
                    </a:lnTo>
                    <a:lnTo>
                      <a:pt x="98298" y="71882"/>
                    </a:lnTo>
                    <a:lnTo>
                      <a:pt x="74295" y="68834"/>
                    </a:lnTo>
                    <a:lnTo>
                      <a:pt x="49657" y="65659"/>
                    </a:lnTo>
                    <a:lnTo>
                      <a:pt x="25654" y="62357"/>
                    </a:lnTo>
                    <a:lnTo>
                      <a:pt x="13970" y="60579"/>
                    </a:lnTo>
                    <a:lnTo>
                      <a:pt x="2921" y="58928"/>
                    </a:lnTo>
                    <a:lnTo>
                      <a:pt x="1651" y="57785"/>
                    </a:lnTo>
                    <a:lnTo>
                      <a:pt x="508" y="56388"/>
                    </a:lnTo>
                    <a:lnTo>
                      <a:pt x="0" y="54864"/>
                    </a:lnTo>
                    <a:lnTo>
                      <a:pt x="254" y="53467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Полилиния 202"/>
              <p:cNvSpPr/>
              <p:nvPr/>
            </p:nvSpPr>
            <p:spPr>
              <a:xfrm>
                <a:off x="1116838" y="3474339"/>
                <a:ext cx="412624" cy="55881"/>
              </a:xfrm>
              <a:custGeom>
                <a:avLst/>
                <a:gdLst/>
                <a:ahLst/>
                <a:cxnLst/>
                <a:rect l="0" t="0" r="0" b="0"/>
                <a:pathLst>
                  <a:path w="412624" h="55881">
                    <a:moveTo>
                      <a:pt x="17907" y="35433"/>
                    </a:moveTo>
                    <a:lnTo>
                      <a:pt x="34798" y="37465"/>
                    </a:lnTo>
                    <a:lnTo>
                      <a:pt x="67691" y="41910"/>
                    </a:lnTo>
                    <a:lnTo>
                      <a:pt x="100076" y="46228"/>
                    </a:lnTo>
                    <a:lnTo>
                      <a:pt x="116205" y="48133"/>
                    </a:lnTo>
                    <a:lnTo>
                      <a:pt x="132715" y="49403"/>
                    </a:lnTo>
                    <a:lnTo>
                      <a:pt x="145796" y="50546"/>
                    </a:lnTo>
                    <a:lnTo>
                      <a:pt x="159004" y="51308"/>
                    </a:lnTo>
                    <a:lnTo>
                      <a:pt x="185928" y="52324"/>
                    </a:lnTo>
                    <a:lnTo>
                      <a:pt x="212471" y="52451"/>
                    </a:lnTo>
                    <a:lnTo>
                      <a:pt x="225298" y="52324"/>
                    </a:lnTo>
                    <a:lnTo>
                      <a:pt x="237744" y="52070"/>
                    </a:lnTo>
                    <a:lnTo>
                      <a:pt x="254381" y="50546"/>
                    </a:lnTo>
                    <a:lnTo>
                      <a:pt x="270129" y="49149"/>
                    </a:lnTo>
                    <a:lnTo>
                      <a:pt x="284480" y="47625"/>
                    </a:lnTo>
                    <a:lnTo>
                      <a:pt x="297942" y="46101"/>
                    </a:lnTo>
                    <a:lnTo>
                      <a:pt x="310388" y="44196"/>
                    </a:lnTo>
                    <a:lnTo>
                      <a:pt x="322072" y="42291"/>
                    </a:lnTo>
                    <a:lnTo>
                      <a:pt x="332867" y="40132"/>
                    </a:lnTo>
                    <a:lnTo>
                      <a:pt x="343027" y="37719"/>
                    </a:lnTo>
                    <a:lnTo>
                      <a:pt x="352679" y="34925"/>
                    </a:lnTo>
                    <a:lnTo>
                      <a:pt x="361950" y="31623"/>
                    </a:lnTo>
                    <a:lnTo>
                      <a:pt x="370713" y="27813"/>
                    </a:lnTo>
                    <a:lnTo>
                      <a:pt x="379222" y="23622"/>
                    </a:lnTo>
                    <a:lnTo>
                      <a:pt x="387477" y="18669"/>
                    </a:lnTo>
                    <a:lnTo>
                      <a:pt x="395859" y="13208"/>
                    </a:lnTo>
                    <a:lnTo>
                      <a:pt x="403987" y="6985"/>
                    </a:lnTo>
                    <a:lnTo>
                      <a:pt x="412369" y="0"/>
                    </a:lnTo>
                    <a:lnTo>
                      <a:pt x="412623" y="635"/>
                    </a:lnTo>
                    <a:lnTo>
                      <a:pt x="412623" y="1524"/>
                    </a:lnTo>
                    <a:lnTo>
                      <a:pt x="411861" y="3175"/>
                    </a:lnTo>
                    <a:lnTo>
                      <a:pt x="403606" y="10160"/>
                    </a:lnTo>
                    <a:lnTo>
                      <a:pt x="395097" y="16510"/>
                    </a:lnTo>
                    <a:lnTo>
                      <a:pt x="386588" y="21971"/>
                    </a:lnTo>
                    <a:lnTo>
                      <a:pt x="377825" y="26797"/>
                    </a:lnTo>
                    <a:lnTo>
                      <a:pt x="368935" y="30861"/>
                    </a:lnTo>
                    <a:lnTo>
                      <a:pt x="360045" y="34544"/>
                    </a:lnTo>
                    <a:lnTo>
                      <a:pt x="351028" y="37719"/>
                    </a:lnTo>
                    <a:lnTo>
                      <a:pt x="341757" y="40132"/>
                    </a:lnTo>
                    <a:lnTo>
                      <a:pt x="322961" y="44323"/>
                    </a:lnTo>
                    <a:lnTo>
                      <a:pt x="303784" y="47371"/>
                    </a:lnTo>
                    <a:lnTo>
                      <a:pt x="264795" y="52578"/>
                    </a:lnTo>
                    <a:lnTo>
                      <a:pt x="246253" y="54102"/>
                    </a:lnTo>
                    <a:lnTo>
                      <a:pt x="228346" y="55118"/>
                    </a:lnTo>
                    <a:lnTo>
                      <a:pt x="210947" y="55626"/>
                    </a:lnTo>
                    <a:lnTo>
                      <a:pt x="194183" y="55880"/>
                    </a:lnTo>
                    <a:lnTo>
                      <a:pt x="177673" y="55626"/>
                    </a:lnTo>
                    <a:lnTo>
                      <a:pt x="161544" y="55245"/>
                    </a:lnTo>
                    <a:lnTo>
                      <a:pt x="129794" y="53340"/>
                    </a:lnTo>
                    <a:lnTo>
                      <a:pt x="98679" y="50292"/>
                    </a:lnTo>
                    <a:lnTo>
                      <a:pt x="67437" y="46736"/>
                    </a:lnTo>
                    <a:lnTo>
                      <a:pt x="35433" y="42672"/>
                    </a:lnTo>
                    <a:lnTo>
                      <a:pt x="2159" y="38227"/>
                    </a:lnTo>
                    <a:lnTo>
                      <a:pt x="508" y="36068"/>
                    </a:lnTo>
                    <a:lnTo>
                      <a:pt x="0" y="34798"/>
                    </a:lnTo>
                    <a:lnTo>
                      <a:pt x="508" y="33655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Полилиния 203"/>
              <p:cNvSpPr/>
              <p:nvPr/>
            </p:nvSpPr>
            <p:spPr>
              <a:xfrm>
                <a:off x="1125728" y="3477514"/>
                <a:ext cx="408179" cy="85472"/>
              </a:xfrm>
              <a:custGeom>
                <a:avLst/>
                <a:gdLst/>
                <a:ahLst/>
                <a:cxnLst/>
                <a:rect l="0" t="0" r="0" b="0"/>
                <a:pathLst>
                  <a:path w="408179" h="85472">
                    <a:moveTo>
                      <a:pt x="54229" y="73914"/>
                    </a:moveTo>
                    <a:lnTo>
                      <a:pt x="80518" y="76200"/>
                    </a:lnTo>
                    <a:lnTo>
                      <a:pt x="106680" y="77978"/>
                    </a:lnTo>
                    <a:lnTo>
                      <a:pt x="132715" y="79375"/>
                    </a:lnTo>
                    <a:lnTo>
                      <a:pt x="158750" y="80010"/>
                    </a:lnTo>
                    <a:lnTo>
                      <a:pt x="184785" y="80010"/>
                    </a:lnTo>
                    <a:lnTo>
                      <a:pt x="210820" y="78867"/>
                    </a:lnTo>
                    <a:lnTo>
                      <a:pt x="246126" y="75819"/>
                    </a:lnTo>
                    <a:lnTo>
                      <a:pt x="263652" y="73787"/>
                    </a:lnTo>
                    <a:lnTo>
                      <a:pt x="281051" y="71247"/>
                    </a:lnTo>
                    <a:lnTo>
                      <a:pt x="298450" y="68072"/>
                    </a:lnTo>
                    <a:lnTo>
                      <a:pt x="315595" y="64135"/>
                    </a:lnTo>
                    <a:lnTo>
                      <a:pt x="332486" y="59309"/>
                    </a:lnTo>
                    <a:lnTo>
                      <a:pt x="349250" y="53467"/>
                    </a:lnTo>
                    <a:lnTo>
                      <a:pt x="357632" y="49784"/>
                    </a:lnTo>
                    <a:lnTo>
                      <a:pt x="365252" y="46101"/>
                    </a:lnTo>
                    <a:lnTo>
                      <a:pt x="372364" y="42418"/>
                    </a:lnTo>
                    <a:lnTo>
                      <a:pt x="378714" y="38735"/>
                    </a:lnTo>
                    <a:lnTo>
                      <a:pt x="384556" y="34798"/>
                    </a:lnTo>
                    <a:lnTo>
                      <a:pt x="389890" y="30734"/>
                    </a:lnTo>
                    <a:lnTo>
                      <a:pt x="394716" y="26670"/>
                    </a:lnTo>
                    <a:lnTo>
                      <a:pt x="399034" y="22225"/>
                    </a:lnTo>
                    <a:lnTo>
                      <a:pt x="400939" y="19050"/>
                    </a:lnTo>
                    <a:lnTo>
                      <a:pt x="402336" y="16256"/>
                    </a:lnTo>
                    <a:lnTo>
                      <a:pt x="404368" y="10795"/>
                    </a:lnTo>
                    <a:lnTo>
                      <a:pt x="406019" y="5461"/>
                    </a:lnTo>
                    <a:lnTo>
                      <a:pt x="408178" y="0"/>
                    </a:lnTo>
                    <a:lnTo>
                      <a:pt x="407416" y="9017"/>
                    </a:lnTo>
                    <a:lnTo>
                      <a:pt x="406400" y="13335"/>
                    </a:lnTo>
                    <a:lnTo>
                      <a:pt x="405130" y="17526"/>
                    </a:lnTo>
                    <a:lnTo>
                      <a:pt x="403479" y="21590"/>
                    </a:lnTo>
                    <a:lnTo>
                      <a:pt x="401447" y="25400"/>
                    </a:lnTo>
                    <a:lnTo>
                      <a:pt x="398907" y="28829"/>
                    </a:lnTo>
                    <a:lnTo>
                      <a:pt x="395986" y="32131"/>
                    </a:lnTo>
                    <a:lnTo>
                      <a:pt x="385953" y="39243"/>
                    </a:lnTo>
                    <a:lnTo>
                      <a:pt x="376174" y="45466"/>
                    </a:lnTo>
                    <a:lnTo>
                      <a:pt x="366268" y="51054"/>
                    </a:lnTo>
                    <a:lnTo>
                      <a:pt x="356616" y="55753"/>
                    </a:lnTo>
                    <a:lnTo>
                      <a:pt x="346837" y="59944"/>
                    </a:lnTo>
                    <a:lnTo>
                      <a:pt x="337185" y="63500"/>
                    </a:lnTo>
                    <a:lnTo>
                      <a:pt x="318008" y="68961"/>
                    </a:lnTo>
                    <a:lnTo>
                      <a:pt x="298831" y="73025"/>
                    </a:lnTo>
                    <a:lnTo>
                      <a:pt x="279400" y="76200"/>
                    </a:lnTo>
                    <a:lnTo>
                      <a:pt x="259715" y="78994"/>
                    </a:lnTo>
                    <a:lnTo>
                      <a:pt x="239776" y="81915"/>
                    </a:lnTo>
                    <a:lnTo>
                      <a:pt x="222377" y="83566"/>
                    </a:lnTo>
                    <a:lnTo>
                      <a:pt x="205359" y="84709"/>
                    </a:lnTo>
                    <a:lnTo>
                      <a:pt x="188468" y="85217"/>
                    </a:lnTo>
                    <a:lnTo>
                      <a:pt x="171831" y="85471"/>
                    </a:lnTo>
                    <a:lnTo>
                      <a:pt x="138303" y="84836"/>
                    </a:lnTo>
                    <a:lnTo>
                      <a:pt x="104775" y="83312"/>
                    </a:lnTo>
                    <a:lnTo>
                      <a:pt x="79121" y="83058"/>
                    </a:lnTo>
                    <a:lnTo>
                      <a:pt x="53848" y="82169"/>
                    </a:lnTo>
                    <a:lnTo>
                      <a:pt x="28448" y="80772"/>
                    </a:lnTo>
                    <a:lnTo>
                      <a:pt x="2794" y="77978"/>
                    </a:lnTo>
                    <a:lnTo>
                      <a:pt x="1016" y="75311"/>
                    </a:lnTo>
                    <a:lnTo>
                      <a:pt x="0" y="72898"/>
                    </a:lnTo>
                    <a:lnTo>
                      <a:pt x="127" y="70739"/>
                    </a:lnTo>
                    <a:lnTo>
                      <a:pt x="1270" y="68834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Полилиния 204"/>
              <p:cNvSpPr/>
              <p:nvPr/>
            </p:nvSpPr>
            <p:spPr>
              <a:xfrm>
                <a:off x="1126490" y="3506470"/>
                <a:ext cx="388621" cy="44451"/>
              </a:xfrm>
              <a:custGeom>
                <a:avLst/>
                <a:gdLst/>
                <a:ahLst/>
                <a:cxnLst/>
                <a:rect l="0" t="0" r="0" b="0"/>
                <a:pathLst>
                  <a:path w="388621" h="44451">
                    <a:moveTo>
                      <a:pt x="388620" y="0"/>
                    </a:moveTo>
                    <a:lnTo>
                      <a:pt x="370840" y="11430"/>
                    </a:lnTo>
                    <a:lnTo>
                      <a:pt x="360680" y="16510"/>
                    </a:lnTo>
                    <a:lnTo>
                      <a:pt x="351790" y="20320"/>
                    </a:lnTo>
                    <a:lnTo>
                      <a:pt x="334010" y="26670"/>
                    </a:lnTo>
                    <a:lnTo>
                      <a:pt x="316230" y="31750"/>
                    </a:lnTo>
                    <a:lnTo>
                      <a:pt x="299720" y="34290"/>
                    </a:lnTo>
                    <a:lnTo>
                      <a:pt x="281940" y="38100"/>
                    </a:lnTo>
                    <a:lnTo>
                      <a:pt x="265430" y="40640"/>
                    </a:lnTo>
                    <a:lnTo>
                      <a:pt x="248920" y="41910"/>
                    </a:lnTo>
                    <a:lnTo>
                      <a:pt x="231140" y="43180"/>
                    </a:lnTo>
                    <a:lnTo>
                      <a:pt x="214630" y="44450"/>
                    </a:lnTo>
                    <a:lnTo>
                      <a:pt x="184150" y="44450"/>
                    </a:lnTo>
                    <a:lnTo>
                      <a:pt x="153670" y="44450"/>
                    </a:lnTo>
                    <a:lnTo>
                      <a:pt x="123190" y="43180"/>
                    </a:lnTo>
                    <a:lnTo>
                      <a:pt x="95250" y="40640"/>
                    </a:lnTo>
                    <a:lnTo>
                      <a:pt x="81280" y="39370"/>
                    </a:lnTo>
                    <a:lnTo>
                      <a:pt x="67310" y="38100"/>
                    </a:lnTo>
                    <a:lnTo>
                      <a:pt x="54610" y="38100"/>
                    </a:lnTo>
                    <a:lnTo>
                      <a:pt x="41910" y="36830"/>
                    </a:lnTo>
                    <a:lnTo>
                      <a:pt x="30480" y="35560"/>
                    </a:lnTo>
                    <a:lnTo>
                      <a:pt x="19050" y="34290"/>
                    </a:lnTo>
                    <a:lnTo>
                      <a:pt x="10160" y="33020"/>
                    </a:lnTo>
                    <a:lnTo>
                      <a:pt x="0" y="31750"/>
                    </a:lnTo>
                  </a:path>
                </a:pathLst>
              </a:custGeom>
              <a:ln w="2921" cap="flat" cmpd="sng" algn="ctr">
                <a:solidFill>
                  <a:srgbClr val="54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Полилиния 205"/>
              <p:cNvSpPr/>
              <p:nvPr/>
            </p:nvSpPr>
            <p:spPr>
              <a:xfrm>
                <a:off x="1294257" y="3494913"/>
                <a:ext cx="9272" cy="74804"/>
              </a:xfrm>
              <a:custGeom>
                <a:avLst/>
                <a:gdLst/>
                <a:ahLst/>
                <a:cxnLst/>
                <a:rect l="0" t="0" r="0" b="0"/>
                <a:pathLst>
                  <a:path w="9272" h="74804">
                    <a:moveTo>
                      <a:pt x="0" y="74295"/>
                    </a:moveTo>
                    <a:lnTo>
                      <a:pt x="2032" y="508"/>
                    </a:lnTo>
                    <a:lnTo>
                      <a:pt x="8382" y="0"/>
                    </a:lnTo>
                    <a:lnTo>
                      <a:pt x="9144" y="22352"/>
                    </a:lnTo>
                    <a:lnTo>
                      <a:pt x="9271" y="33147"/>
                    </a:lnTo>
                    <a:lnTo>
                      <a:pt x="9144" y="43561"/>
                    </a:lnTo>
                    <a:lnTo>
                      <a:pt x="9017" y="52959"/>
                    </a:lnTo>
                    <a:lnTo>
                      <a:pt x="8382" y="60960"/>
                    </a:lnTo>
                    <a:lnTo>
                      <a:pt x="8001" y="64516"/>
                    </a:lnTo>
                    <a:lnTo>
                      <a:pt x="7493" y="67564"/>
                    </a:lnTo>
                    <a:lnTo>
                      <a:pt x="6858" y="69977"/>
                    </a:lnTo>
                    <a:lnTo>
                      <a:pt x="6223" y="72009"/>
                    </a:lnTo>
                    <a:lnTo>
                      <a:pt x="4953" y="73279"/>
                    </a:lnTo>
                    <a:lnTo>
                      <a:pt x="3302" y="74295"/>
                    </a:lnTo>
                    <a:lnTo>
                      <a:pt x="1524" y="74803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Полилиния 206"/>
              <p:cNvSpPr/>
              <p:nvPr/>
            </p:nvSpPr>
            <p:spPr>
              <a:xfrm>
                <a:off x="1355090" y="3500374"/>
                <a:ext cx="9399" cy="64009"/>
              </a:xfrm>
              <a:custGeom>
                <a:avLst/>
                <a:gdLst/>
                <a:ahLst/>
                <a:cxnLst/>
                <a:rect l="0" t="0" r="0" b="0"/>
                <a:pathLst>
                  <a:path w="9399" h="64009">
                    <a:moveTo>
                      <a:pt x="0" y="63500"/>
                    </a:moveTo>
                    <a:lnTo>
                      <a:pt x="2667" y="0"/>
                    </a:lnTo>
                    <a:lnTo>
                      <a:pt x="8382" y="762"/>
                    </a:lnTo>
                    <a:lnTo>
                      <a:pt x="8509" y="9906"/>
                    </a:lnTo>
                    <a:lnTo>
                      <a:pt x="8763" y="18415"/>
                    </a:lnTo>
                    <a:lnTo>
                      <a:pt x="9144" y="26416"/>
                    </a:lnTo>
                    <a:lnTo>
                      <a:pt x="9398" y="33782"/>
                    </a:lnTo>
                    <a:lnTo>
                      <a:pt x="9398" y="40767"/>
                    </a:lnTo>
                    <a:lnTo>
                      <a:pt x="9398" y="47244"/>
                    </a:lnTo>
                    <a:lnTo>
                      <a:pt x="8890" y="53213"/>
                    </a:lnTo>
                    <a:lnTo>
                      <a:pt x="8128" y="58928"/>
                    </a:lnTo>
                    <a:lnTo>
                      <a:pt x="6350" y="61468"/>
                    </a:lnTo>
                    <a:lnTo>
                      <a:pt x="4064" y="63246"/>
                    </a:lnTo>
                    <a:lnTo>
                      <a:pt x="1778" y="64008"/>
                    </a:lnTo>
                    <a:lnTo>
                      <a:pt x="762" y="63881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Полилиния 207"/>
              <p:cNvSpPr/>
              <p:nvPr/>
            </p:nvSpPr>
            <p:spPr>
              <a:xfrm>
                <a:off x="1395476" y="3517900"/>
                <a:ext cx="7240" cy="43054"/>
              </a:xfrm>
              <a:custGeom>
                <a:avLst/>
                <a:gdLst/>
                <a:ahLst/>
                <a:cxnLst/>
                <a:rect l="0" t="0" r="0" b="0"/>
                <a:pathLst>
                  <a:path w="7240" h="43054">
                    <a:moveTo>
                      <a:pt x="6731" y="11303"/>
                    </a:moveTo>
                    <a:lnTo>
                      <a:pt x="7112" y="21717"/>
                    </a:lnTo>
                    <a:lnTo>
                      <a:pt x="7239" y="26289"/>
                    </a:lnTo>
                    <a:lnTo>
                      <a:pt x="7112" y="30353"/>
                    </a:lnTo>
                    <a:lnTo>
                      <a:pt x="6731" y="33655"/>
                    </a:lnTo>
                    <a:lnTo>
                      <a:pt x="6223" y="36449"/>
                    </a:lnTo>
                    <a:lnTo>
                      <a:pt x="5207" y="38862"/>
                    </a:lnTo>
                    <a:lnTo>
                      <a:pt x="3937" y="41275"/>
                    </a:lnTo>
                    <a:lnTo>
                      <a:pt x="2032" y="42799"/>
                    </a:lnTo>
                    <a:lnTo>
                      <a:pt x="1143" y="43053"/>
                    </a:lnTo>
                    <a:lnTo>
                      <a:pt x="0" y="42799"/>
                    </a:lnTo>
                    <a:lnTo>
                      <a:pt x="0" y="762"/>
                    </a:lnTo>
                    <a:lnTo>
                      <a:pt x="6096" y="0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Полилиния 208"/>
              <p:cNvSpPr/>
              <p:nvPr/>
            </p:nvSpPr>
            <p:spPr>
              <a:xfrm>
                <a:off x="1421384" y="3511931"/>
                <a:ext cx="7748" cy="42165"/>
              </a:xfrm>
              <a:custGeom>
                <a:avLst/>
                <a:gdLst/>
                <a:ahLst/>
                <a:cxnLst/>
                <a:rect l="0" t="0" r="0" b="0"/>
                <a:pathLst>
                  <a:path w="7748" h="42165">
                    <a:moveTo>
                      <a:pt x="7112" y="0"/>
                    </a:moveTo>
                    <a:lnTo>
                      <a:pt x="7239" y="6985"/>
                    </a:lnTo>
                    <a:lnTo>
                      <a:pt x="7493" y="13335"/>
                    </a:lnTo>
                    <a:lnTo>
                      <a:pt x="7620" y="19050"/>
                    </a:lnTo>
                    <a:lnTo>
                      <a:pt x="7747" y="24130"/>
                    </a:lnTo>
                    <a:lnTo>
                      <a:pt x="7747" y="28575"/>
                    </a:lnTo>
                    <a:lnTo>
                      <a:pt x="7747" y="32258"/>
                    </a:lnTo>
                    <a:lnTo>
                      <a:pt x="7493" y="35306"/>
                    </a:lnTo>
                    <a:lnTo>
                      <a:pt x="7112" y="37338"/>
                    </a:lnTo>
                    <a:lnTo>
                      <a:pt x="5969" y="39370"/>
                    </a:lnTo>
                    <a:lnTo>
                      <a:pt x="4318" y="41148"/>
                    </a:lnTo>
                    <a:lnTo>
                      <a:pt x="2540" y="42164"/>
                    </a:lnTo>
                    <a:lnTo>
                      <a:pt x="762" y="42037"/>
                    </a:lnTo>
                    <a:lnTo>
                      <a:pt x="0" y="1524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Полилиния 209"/>
              <p:cNvSpPr/>
              <p:nvPr/>
            </p:nvSpPr>
            <p:spPr>
              <a:xfrm>
                <a:off x="1472946" y="3498850"/>
                <a:ext cx="8510" cy="43054"/>
              </a:xfrm>
              <a:custGeom>
                <a:avLst/>
                <a:gdLst/>
                <a:ahLst/>
                <a:cxnLst/>
                <a:rect l="0" t="0" r="0" b="0"/>
                <a:pathLst>
                  <a:path w="8510" h="43054">
                    <a:moveTo>
                      <a:pt x="8128" y="5334"/>
                    </a:moveTo>
                    <a:lnTo>
                      <a:pt x="8509" y="11049"/>
                    </a:lnTo>
                    <a:lnTo>
                      <a:pt x="8509" y="21971"/>
                    </a:lnTo>
                    <a:lnTo>
                      <a:pt x="8128" y="26924"/>
                    </a:lnTo>
                    <a:lnTo>
                      <a:pt x="7747" y="31496"/>
                    </a:lnTo>
                    <a:lnTo>
                      <a:pt x="7366" y="35306"/>
                    </a:lnTo>
                    <a:lnTo>
                      <a:pt x="6858" y="38227"/>
                    </a:lnTo>
                    <a:lnTo>
                      <a:pt x="5715" y="40132"/>
                    </a:lnTo>
                    <a:lnTo>
                      <a:pt x="3937" y="42037"/>
                    </a:lnTo>
                    <a:lnTo>
                      <a:pt x="2032" y="43053"/>
                    </a:lnTo>
                    <a:lnTo>
                      <a:pt x="0" y="42799"/>
                    </a:lnTo>
                    <a:lnTo>
                      <a:pt x="508" y="38989"/>
                    </a:lnTo>
                    <a:lnTo>
                      <a:pt x="889" y="34290"/>
                    </a:lnTo>
                    <a:lnTo>
                      <a:pt x="1397" y="23622"/>
                    </a:lnTo>
                    <a:lnTo>
                      <a:pt x="1905" y="12192"/>
                    </a:lnTo>
                    <a:lnTo>
                      <a:pt x="2032" y="6604"/>
                    </a:lnTo>
                    <a:lnTo>
                      <a:pt x="2032" y="1524"/>
                    </a:lnTo>
                    <a:lnTo>
                      <a:pt x="4953" y="635"/>
                    </a:lnTo>
                    <a:lnTo>
                      <a:pt x="6096" y="254"/>
                    </a:lnTo>
                    <a:lnTo>
                      <a:pt x="7239" y="0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Полилиния 210"/>
              <p:cNvSpPr/>
              <p:nvPr/>
            </p:nvSpPr>
            <p:spPr>
              <a:xfrm>
                <a:off x="1492123" y="3489706"/>
                <a:ext cx="9399" cy="46864"/>
              </a:xfrm>
              <a:custGeom>
                <a:avLst/>
                <a:gdLst/>
                <a:ahLst/>
                <a:cxnLst/>
                <a:rect l="0" t="0" r="0" b="0"/>
                <a:pathLst>
                  <a:path w="9399" h="46864">
                    <a:moveTo>
                      <a:pt x="8763" y="0"/>
                    </a:moveTo>
                    <a:lnTo>
                      <a:pt x="9144" y="6858"/>
                    </a:lnTo>
                    <a:lnTo>
                      <a:pt x="9398" y="13335"/>
                    </a:lnTo>
                    <a:lnTo>
                      <a:pt x="9271" y="19050"/>
                    </a:lnTo>
                    <a:lnTo>
                      <a:pt x="8890" y="24511"/>
                    </a:lnTo>
                    <a:lnTo>
                      <a:pt x="8509" y="29464"/>
                    </a:lnTo>
                    <a:lnTo>
                      <a:pt x="7874" y="33909"/>
                    </a:lnTo>
                    <a:lnTo>
                      <a:pt x="6985" y="38100"/>
                    </a:lnTo>
                    <a:lnTo>
                      <a:pt x="5842" y="42164"/>
                    </a:lnTo>
                    <a:lnTo>
                      <a:pt x="4699" y="43561"/>
                    </a:lnTo>
                    <a:lnTo>
                      <a:pt x="3048" y="45339"/>
                    </a:lnTo>
                    <a:lnTo>
                      <a:pt x="1270" y="46609"/>
                    </a:lnTo>
                    <a:lnTo>
                      <a:pt x="635" y="46863"/>
                    </a:lnTo>
                    <a:lnTo>
                      <a:pt x="0" y="46736"/>
                    </a:lnTo>
                    <a:lnTo>
                      <a:pt x="889" y="42164"/>
                    </a:lnTo>
                    <a:lnTo>
                      <a:pt x="1778" y="37211"/>
                    </a:lnTo>
                    <a:lnTo>
                      <a:pt x="2921" y="26416"/>
                    </a:lnTo>
                    <a:lnTo>
                      <a:pt x="3175" y="14859"/>
                    </a:lnTo>
                    <a:lnTo>
                      <a:pt x="2286" y="3048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Полилиния 211"/>
              <p:cNvSpPr/>
              <p:nvPr/>
            </p:nvSpPr>
            <p:spPr>
              <a:xfrm>
                <a:off x="1293368" y="3494913"/>
                <a:ext cx="6224" cy="74804"/>
              </a:xfrm>
              <a:custGeom>
                <a:avLst/>
                <a:gdLst/>
                <a:ahLst/>
                <a:cxnLst/>
                <a:rect l="0" t="0" r="0" b="0"/>
                <a:pathLst>
                  <a:path w="6224" h="74804">
                    <a:moveTo>
                      <a:pt x="5461" y="11049"/>
                    </a:moveTo>
                    <a:lnTo>
                      <a:pt x="5588" y="21590"/>
                    </a:lnTo>
                    <a:lnTo>
                      <a:pt x="5842" y="31496"/>
                    </a:lnTo>
                    <a:lnTo>
                      <a:pt x="6096" y="40894"/>
                    </a:lnTo>
                    <a:lnTo>
                      <a:pt x="6223" y="49530"/>
                    </a:lnTo>
                    <a:lnTo>
                      <a:pt x="6223" y="57531"/>
                    </a:lnTo>
                    <a:lnTo>
                      <a:pt x="5842" y="64770"/>
                    </a:lnTo>
                    <a:lnTo>
                      <a:pt x="5207" y="71247"/>
                    </a:lnTo>
                    <a:lnTo>
                      <a:pt x="3429" y="73787"/>
                    </a:lnTo>
                    <a:lnTo>
                      <a:pt x="2286" y="74803"/>
                    </a:lnTo>
                    <a:lnTo>
                      <a:pt x="889" y="74803"/>
                    </a:lnTo>
                    <a:lnTo>
                      <a:pt x="889" y="71755"/>
                    </a:lnTo>
                    <a:lnTo>
                      <a:pt x="889" y="68326"/>
                    </a:lnTo>
                    <a:lnTo>
                      <a:pt x="889" y="64262"/>
                    </a:lnTo>
                    <a:lnTo>
                      <a:pt x="762" y="59690"/>
                    </a:lnTo>
                    <a:lnTo>
                      <a:pt x="635" y="49530"/>
                    </a:lnTo>
                    <a:lnTo>
                      <a:pt x="508" y="38608"/>
                    </a:lnTo>
                    <a:lnTo>
                      <a:pt x="381" y="27432"/>
                    </a:lnTo>
                    <a:lnTo>
                      <a:pt x="254" y="16764"/>
                    </a:lnTo>
                    <a:lnTo>
                      <a:pt x="127" y="7493"/>
                    </a:lnTo>
                    <a:lnTo>
                      <a:pt x="0" y="3556"/>
                    </a:lnTo>
                    <a:lnTo>
                      <a:pt x="0" y="0"/>
                    </a:lnTo>
                    <a:lnTo>
                      <a:pt x="5461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Полилиния 212"/>
              <p:cNvSpPr/>
              <p:nvPr/>
            </p:nvSpPr>
            <p:spPr>
              <a:xfrm>
                <a:off x="1354963" y="3500374"/>
                <a:ext cx="5462" cy="64263"/>
              </a:xfrm>
              <a:custGeom>
                <a:avLst/>
                <a:gdLst/>
                <a:ahLst/>
                <a:cxnLst/>
                <a:rect l="0" t="0" r="0" b="0"/>
                <a:pathLst>
                  <a:path w="5462" h="64263">
                    <a:moveTo>
                      <a:pt x="4699" y="381"/>
                    </a:moveTo>
                    <a:lnTo>
                      <a:pt x="4572" y="9779"/>
                    </a:lnTo>
                    <a:lnTo>
                      <a:pt x="4572" y="18288"/>
                    </a:lnTo>
                    <a:lnTo>
                      <a:pt x="4699" y="26416"/>
                    </a:lnTo>
                    <a:lnTo>
                      <a:pt x="4953" y="34036"/>
                    </a:lnTo>
                    <a:lnTo>
                      <a:pt x="5334" y="41021"/>
                    </a:lnTo>
                    <a:lnTo>
                      <a:pt x="5461" y="47879"/>
                    </a:lnTo>
                    <a:lnTo>
                      <a:pt x="5334" y="54102"/>
                    </a:lnTo>
                    <a:lnTo>
                      <a:pt x="4953" y="60198"/>
                    </a:lnTo>
                    <a:lnTo>
                      <a:pt x="4572" y="61341"/>
                    </a:lnTo>
                    <a:lnTo>
                      <a:pt x="3937" y="62230"/>
                    </a:lnTo>
                    <a:lnTo>
                      <a:pt x="2667" y="63246"/>
                    </a:lnTo>
                    <a:lnTo>
                      <a:pt x="1270" y="63627"/>
                    </a:lnTo>
                    <a:lnTo>
                      <a:pt x="0" y="64262"/>
                    </a:lnTo>
                    <a:lnTo>
                      <a:pt x="635" y="48387"/>
                    </a:lnTo>
                    <a:lnTo>
                      <a:pt x="1270" y="31496"/>
                    </a:lnTo>
                    <a:lnTo>
                      <a:pt x="1397" y="15113"/>
                    </a:lnTo>
                    <a:lnTo>
                      <a:pt x="1143" y="7366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Полилиния 213"/>
              <p:cNvSpPr/>
              <p:nvPr/>
            </p:nvSpPr>
            <p:spPr>
              <a:xfrm>
                <a:off x="1395349" y="3518154"/>
                <a:ext cx="4065" cy="43054"/>
              </a:xfrm>
              <a:custGeom>
                <a:avLst/>
                <a:gdLst/>
                <a:ahLst/>
                <a:cxnLst/>
                <a:rect l="0" t="0" r="0" b="0"/>
                <a:pathLst>
                  <a:path w="4065" h="43054">
                    <a:moveTo>
                      <a:pt x="3556" y="10922"/>
                    </a:moveTo>
                    <a:lnTo>
                      <a:pt x="4064" y="21717"/>
                    </a:lnTo>
                    <a:lnTo>
                      <a:pt x="4064" y="31242"/>
                    </a:lnTo>
                    <a:lnTo>
                      <a:pt x="4064" y="35306"/>
                    </a:lnTo>
                    <a:lnTo>
                      <a:pt x="3937" y="38862"/>
                    </a:lnTo>
                    <a:lnTo>
                      <a:pt x="3175" y="40767"/>
                    </a:lnTo>
                    <a:lnTo>
                      <a:pt x="2159" y="42291"/>
                    </a:lnTo>
                    <a:lnTo>
                      <a:pt x="1143" y="43053"/>
                    </a:lnTo>
                    <a:lnTo>
                      <a:pt x="0" y="43053"/>
                    </a:lnTo>
                    <a:lnTo>
                      <a:pt x="254" y="32639"/>
                    </a:lnTo>
                    <a:lnTo>
                      <a:pt x="254" y="21590"/>
                    </a:lnTo>
                    <a:lnTo>
                      <a:pt x="127" y="10668"/>
                    </a:lnTo>
                    <a:lnTo>
                      <a:pt x="0" y="1016"/>
                    </a:lnTo>
                    <a:lnTo>
                      <a:pt x="1270" y="127"/>
                    </a:lnTo>
                    <a:lnTo>
                      <a:pt x="2032" y="0"/>
                    </a:lnTo>
                    <a:lnTo>
                      <a:pt x="2540" y="254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Полилиния 214"/>
              <p:cNvSpPr/>
              <p:nvPr/>
            </p:nvSpPr>
            <p:spPr>
              <a:xfrm>
                <a:off x="1420876" y="3512820"/>
                <a:ext cx="5335" cy="41530"/>
              </a:xfrm>
              <a:custGeom>
                <a:avLst/>
                <a:gdLst/>
                <a:ahLst/>
                <a:cxnLst/>
                <a:rect l="0" t="0" r="0" b="0"/>
                <a:pathLst>
                  <a:path w="5335" h="41530">
                    <a:moveTo>
                      <a:pt x="762" y="127"/>
                    </a:moveTo>
                    <a:lnTo>
                      <a:pt x="1905" y="0"/>
                    </a:lnTo>
                    <a:lnTo>
                      <a:pt x="2921" y="127"/>
                    </a:lnTo>
                    <a:lnTo>
                      <a:pt x="3810" y="635"/>
                    </a:lnTo>
                    <a:lnTo>
                      <a:pt x="4445" y="12192"/>
                    </a:lnTo>
                    <a:lnTo>
                      <a:pt x="5080" y="23495"/>
                    </a:lnTo>
                    <a:lnTo>
                      <a:pt x="5334" y="28702"/>
                    </a:lnTo>
                    <a:lnTo>
                      <a:pt x="5334" y="33401"/>
                    </a:lnTo>
                    <a:lnTo>
                      <a:pt x="5080" y="37338"/>
                    </a:lnTo>
                    <a:lnTo>
                      <a:pt x="4572" y="40513"/>
                    </a:lnTo>
                    <a:lnTo>
                      <a:pt x="3810" y="41148"/>
                    </a:lnTo>
                    <a:lnTo>
                      <a:pt x="2667" y="41529"/>
                    </a:lnTo>
                    <a:lnTo>
                      <a:pt x="1651" y="41529"/>
                    </a:lnTo>
                    <a:lnTo>
                      <a:pt x="762" y="41148"/>
                    </a:lnTo>
                    <a:lnTo>
                      <a:pt x="889" y="31877"/>
                    </a:lnTo>
                    <a:lnTo>
                      <a:pt x="635" y="21717"/>
                    </a:lnTo>
                    <a:lnTo>
                      <a:pt x="0" y="635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Полилиния 215"/>
              <p:cNvSpPr/>
              <p:nvPr/>
            </p:nvSpPr>
            <p:spPr>
              <a:xfrm>
                <a:off x="1472692" y="3499104"/>
                <a:ext cx="6732" cy="43435"/>
              </a:xfrm>
              <a:custGeom>
                <a:avLst/>
                <a:gdLst/>
                <a:ahLst/>
                <a:cxnLst/>
                <a:rect l="0" t="0" r="0" b="0"/>
                <a:pathLst>
                  <a:path w="6732" h="43435">
                    <a:moveTo>
                      <a:pt x="3556" y="381"/>
                    </a:moveTo>
                    <a:lnTo>
                      <a:pt x="4699" y="0"/>
                    </a:lnTo>
                    <a:lnTo>
                      <a:pt x="5588" y="127"/>
                    </a:lnTo>
                    <a:lnTo>
                      <a:pt x="6223" y="4572"/>
                    </a:lnTo>
                    <a:lnTo>
                      <a:pt x="6731" y="9525"/>
                    </a:lnTo>
                    <a:lnTo>
                      <a:pt x="6731" y="20447"/>
                    </a:lnTo>
                    <a:lnTo>
                      <a:pt x="5969" y="30988"/>
                    </a:lnTo>
                    <a:lnTo>
                      <a:pt x="5461" y="35687"/>
                    </a:lnTo>
                    <a:lnTo>
                      <a:pt x="4953" y="39624"/>
                    </a:lnTo>
                    <a:lnTo>
                      <a:pt x="2921" y="42037"/>
                    </a:lnTo>
                    <a:lnTo>
                      <a:pt x="1524" y="42926"/>
                    </a:lnTo>
                    <a:lnTo>
                      <a:pt x="0" y="43434"/>
                    </a:lnTo>
                    <a:lnTo>
                      <a:pt x="1016" y="33655"/>
                    </a:lnTo>
                    <a:lnTo>
                      <a:pt x="1524" y="24003"/>
                    </a:lnTo>
                    <a:lnTo>
                      <a:pt x="1778" y="13589"/>
                    </a:lnTo>
                    <a:lnTo>
                      <a:pt x="1651" y="7874"/>
                    </a:lnTo>
                    <a:lnTo>
                      <a:pt x="1651" y="1651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Полилиния 216"/>
              <p:cNvSpPr/>
              <p:nvPr/>
            </p:nvSpPr>
            <p:spPr>
              <a:xfrm>
                <a:off x="1491869" y="3490849"/>
                <a:ext cx="7240" cy="45721"/>
              </a:xfrm>
              <a:custGeom>
                <a:avLst/>
                <a:gdLst/>
                <a:ahLst/>
                <a:cxnLst/>
                <a:rect l="0" t="0" r="0" b="0"/>
                <a:pathLst>
                  <a:path w="7240" h="45721">
                    <a:moveTo>
                      <a:pt x="4953" y="635"/>
                    </a:moveTo>
                    <a:lnTo>
                      <a:pt x="7239" y="0"/>
                    </a:lnTo>
                    <a:lnTo>
                      <a:pt x="7239" y="11557"/>
                    </a:lnTo>
                    <a:lnTo>
                      <a:pt x="7112" y="22860"/>
                    </a:lnTo>
                    <a:lnTo>
                      <a:pt x="6350" y="33274"/>
                    </a:lnTo>
                    <a:lnTo>
                      <a:pt x="5461" y="38227"/>
                    </a:lnTo>
                    <a:lnTo>
                      <a:pt x="4572" y="42799"/>
                    </a:lnTo>
                    <a:lnTo>
                      <a:pt x="2540" y="45085"/>
                    </a:lnTo>
                    <a:lnTo>
                      <a:pt x="1270" y="45720"/>
                    </a:lnTo>
                    <a:lnTo>
                      <a:pt x="0" y="45466"/>
                    </a:lnTo>
                    <a:lnTo>
                      <a:pt x="2159" y="34290"/>
                    </a:lnTo>
                    <a:lnTo>
                      <a:pt x="3048" y="23622"/>
                    </a:lnTo>
                    <a:lnTo>
                      <a:pt x="3048" y="12827"/>
                    </a:lnTo>
                    <a:lnTo>
                      <a:pt x="2286" y="1905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Полилиния 217"/>
              <p:cNvSpPr/>
              <p:nvPr/>
            </p:nvSpPr>
            <p:spPr>
              <a:xfrm>
                <a:off x="1413510" y="3458210"/>
                <a:ext cx="114301" cy="2541"/>
              </a:xfrm>
              <a:custGeom>
                <a:avLst/>
                <a:gdLst/>
                <a:ahLst/>
                <a:cxnLst/>
                <a:rect l="0" t="0" r="0" b="0"/>
                <a:pathLst>
                  <a:path w="114301" h="2541">
                    <a:moveTo>
                      <a:pt x="114300" y="2540"/>
                    </a:moveTo>
                    <a:lnTo>
                      <a:pt x="101600" y="2540"/>
                    </a:lnTo>
                    <a:lnTo>
                      <a:pt x="87630" y="2540"/>
                    </a:lnTo>
                    <a:lnTo>
                      <a:pt x="72390" y="1270"/>
                    </a:lnTo>
                    <a:lnTo>
                      <a:pt x="57150" y="1270"/>
                    </a:lnTo>
                    <a:lnTo>
                      <a:pt x="41910" y="1270"/>
                    </a:lnTo>
                    <a:lnTo>
                      <a:pt x="26670" y="0"/>
                    </a:lnTo>
                    <a:lnTo>
                      <a:pt x="12700" y="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54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Полилиния 218"/>
              <p:cNvSpPr/>
              <p:nvPr/>
            </p:nvSpPr>
            <p:spPr>
              <a:xfrm>
                <a:off x="1174115" y="3534029"/>
                <a:ext cx="21718" cy="10796"/>
              </a:xfrm>
              <a:custGeom>
                <a:avLst/>
                <a:gdLst/>
                <a:ahLst/>
                <a:cxnLst/>
                <a:rect l="0" t="0" r="0" b="0"/>
                <a:pathLst>
                  <a:path w="21718" h="10796">
                    <a:moveTo>
                      <a:pt x="21717" y="0"/>
                    </a:moveTo>
                    <a:lnTo>
                      <a:pt x="19812" y="10795"/>
                    </a:lnTo>
                    <a:lnTo>
                      <a:pt x="1143" y="8509"/>
                    </a:lnTo>
                    <a:lnTo>
                      <a:pt x="0" y="165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Полилиния 219"/>
              <p:cNvSpPr/>
              <p:nvPr/>
            </p:nvSpPr>
            <p:spPr>
              <a:xfrm>
                <a:off x="1225169" y="3465195"/>
                <a:ext cx="4700" cy="24512"/>
              </a:xfrm>
              <a:custGeom>
                <a:avLst/>
                <a:gdLst/>
                <a:ahLst/>
                <a:cxnLst/>
                <a:rect l="0" t="0" r="0" b="0"/>
                <a:pathLst>
                  <a:path w="4700" h="24512">
                    <a:moveTo>
                      <a:pt x="0" y="0"/>
                    </a:moveTo>
                    <a:lnTo>
                      <a:pt x="4699" y="508"/>
                    </a:lnTo>
                    <a:lnTo>
                      <a:pt x="4318" y="24511"/>
                    </a:lnTo>
                    <a:lnTo>
                      <a:pt x="0" y="23241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Полилиния 220"/>
              <p:cNvSpPr/>
              <p:nvPr/>
            </p:nvSpPr>
            <p:spPr>
              <a:xfrm>
                <a:off x="1244854" y="3467227"/>
                <a:ext cx="4319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4319" h="24258">
                    <a:moveTo>
                      <a:pt x="4064" y="635"/>
                    </a:moveTo>
                    <a:lnTo>
                      <a:pt x="4318" y="24257"/>
                    </a:lnTo>
                    <a:lnTo>
                      <a:pt x="0" y="236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Полилиния 221"/>
              <p:cNvSpPr/>
              <p:nvPr/>
            </p:nvSpPr>
            <p:spPr>
              <a:xfrm>
                <a:off x="1276350" y="3470656"/>
                <a:ext cx="3938" cy="25147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25147">
                    <a:moveTo>
                      <a:pt x="3937" y="0"/>
                    </a:moveTo>
                    <a:lnTo>
                      <a:pt x="3810" y="25146"/>
                    </a:lnTo>
                    <a:lnTo>
                      <a:pt x="0" y="238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Полилиния 222"/>
              <p:cNvSpPr/>
              <p:nvPr/>
            </p:nvSpPr>
            <p:spPr>
              <a:xfrm>
                <a:off x="1259967" y="3468878"/>
                <a:ext cx="4319" cy="24512"/>
              </a:xfrm>
              <a:custGeom>
                <a:avLst/>
                <a:gdLst/>
                <a:ahLst/>
                <a:cxnLst/>
                <a:rect l="0" t="0" r="0" b="0"/>
                <a:pathLst>
                  <a:path w="4319" h="24512">
                    <a:moveTo>
                      <a:pt x="4318" y="381"/>
                    </a:moveTo>
                    <a:lnTo>
                      <a:pt x="4318" y="24511"/>
                    </a:lnTo>
                    <a:lnTo>
                      <a:pt x="0" y="24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Полилиния 223"/>
              <p:cNvSpPr/>
              <p:nvPr/>
            </p:nvSpPr>
            <p:spPr>
              <a:xfrm>
                <a:off x="1209040" y="3462147"/>
                <a:ext cx="4827" cy="26290"/>
              </a:xfrm>
              <a:custGeom>
                <a:avLst/>
                <a:gdLst/>
                <a:ahLst/>
                <a:cxnLst/>
                <a:rect l="0" t="0" r="0" b="0"/>
                <a:pathLst>
                  <a:path w="4827" h="26290">
                    <a:moveTo>
                      <a:pt x="4826" y="1905"/>
                    </a:moveTo>
                    <a:lnTo>
                      <a:pt x="4699" y="26289"/>
                    </a:lnTo>
                    <a:lnTo>
                      <a:pt x="0" y="25400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Полилиния 224"/>
              <p:cNvSpPr/>
              <p:nvPr/>
            </p:nvSpPr>
            <p:spPr>
              <a:xfrm>
                <a:off x="1173861" y="3457448"/>
                <a:ext cx="5335" cy="26290"/>
              </a:xfrm>
              <a:custGeom>
                <a:avLst/>
                <a:gdLst/>
                <a:ahLst/>
                <a:cxnLst/>
                <a:rect l="0" t="0" r="0" b="0"/>
                <a:pathLst>
                  <a:path w="5335" h="26290">
                    <a:moveTo>
                      <a:pt x="5207" y="635"/>
                    </a:moveTo>
                    <a:lnTo>
                      <a:pt x="5334" y="26289"/>
                    </a:lnTo>
                    <a:lnTo>
                      <a:pt x="0" y="257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Полилиния 225"/>
              <p:cNvSpPr/>
              <p:nvPr/>
            </p:nvSpPr>
            <p:spPr>
              <a:xfrm>
                <a:off x="1191514" y="3460115"/>
                <a:ext cx="5081" cy="25274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25274">
                    <a:moveTo>
                      <a:pt x="5080" y="1016"/>
                    </a:moveTo>
                    <a:lnTo>
                      <a:pt x="5080" y="25273"/>
                    </a:lnTo>
                    <a:lnTo>
                      <a:pt x="381" y="246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Полилиния 226"/>
              <p:cNvSpPr/>
              <p:nvPr/>
            </p:nvSpPr>
            <p:spPr>
              <a:xfrm>
                <a:off x="1154938" y="3454781"/>
                <a:ext cx="4700" cy="25655"/>
              </a:xfrm>
              <a:custGeom>
                <a:avLst/>
                <a:gdLst/>
                <a:ahLst/>
                <a:cxnLst/>
                <a:rect l="0" t="0" r="0" b="0"/>
                <a:pathLst>
                  <a:path w="4700" h="25655">
                    <a:moveTo>
                      <a:pt x="4572" y="889"/>
                    </a:moveTo>
                    <a:lnTo>
                      <a:pt x="4699" y="25654"/>
                    </a:lnTo>
                    <a:lnTo>
                      <a:pt x="127" y="250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" name="Полилиния 227"/>
              <p:cNvSpPr/>
              <p:nvPr/>
            </p:nvSpPr>
            <p:spPr>
              <a:xfrm>
                <a:off x="1097788" y="3443986"/>
                <a:ext cx="5716" cy="28195"/>
              </a:xfrm>
              <a:custGeom>
                <a:avLst/>
                <a:gdLst/>
                <a:ahLst/>
                <a:cxnLst/>
                <a:rect l="0" t="0" r="0" b="0"/>
                <a:pathLst>
                  <a:path w="5716" h="28195">
                    <a:moveTo>
                      <a:pt x="0" y="0"/>
                    </a:moveTo>
                    <a:lnTo>
                      <a:pt x="5715" y="1524"/>
                    </a:lnTo>
                    <a:lnTo>
                      <a:pt x="5334" y="28194"/>
                    </a:lnTo>
                    <a:lnTo>
                      <a:pt x="254" y="27305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Полилиния 228"/>
              <p:cNvSpPr/>
              <p:nvPr/>
            </p:nvSpPr>
            <p:spPr>
              <a:xfrm>
                <a:off x="1115822" y="3446780"/>
                <a:ext cx="5970" cy="28576"/>
              </a:xfrm>
              <a:custGeom>
                <a:avLst/>
                <a:gdLst/>
                <a:ahLst/>
                <a:cxnLst/>
                <a:rect l="0" t="0" r="0" b="0"/>
                <a:pathLst>
                  <a:path w="5970" h="28576">
                    <a:moveTo>
                      <a:pt x="5969" y="1270"/>
                    </a:moveTo>
                    <a:lnTo>
                      <a:pt x="5842" y="28575"/>
                    </a:lnTo>
                    <a:lnTo>
                      <a:pt x="0" y="27686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Полилиния 229"/>
              <p:cNvSpPr/>
              <p:nvPr/>
            </p:nvSpPr>
            <p:spPr>
              <a:xfrm>
                <a:off x="1136650" y="3450971"/>
                <a:ext cx="6986" cy="27306"/>
              </a:xfrm>
              <a:custGeom>
                <a:avLst/>
                <a:gdLst/>
                <a:ahLst/>
                <a:cxnLst/>
                <a:rect l="0" t="0" r="0" b="0"/>
                <a:pathLst>
                  <a:path w="6986" h="27306">
                    <a:moveTo>
                      <a:pt x="6985" y="1270"/>
                    </a:moveTo>
                    <a:lnTo>
                      <a:pt x="6350" y="27305"/>
                    </a:lnTo>
                    <a:lnTo>
                      <a:pt x="0" y="26162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Полилиния 230"/>
              <p:cNvSpPr/>
              <p:nvPr/>
            </p:nvSpPr>
            <p:spPr>
              <a:xfrm>
                <a:off x="1081405" y="3440938"/>
                <a:ext cx="5462" cy="26290"/>
              </a:xfrm>
              <a:custGeom>
                <a:avLst/>
                <a:gdLst/>
                <a:ahLst/>
                <a:cxnLst/>
                <a:rect l="0" t="0" r="0" b="0"/>
                <a:pathLst>
                  <a:path w="5462" h="26290">
                    <a:moveTo>
                      <a:pt x="5461" y="26289"/>
                    </a:moveTo>
                    <a:lnTo>
                      <a:pt x="0" y="25400"/>
                    </a:lnTo>
                    <a:lnTo>
                      <a:pt x="254" y="23114"/>
                    </a:lnTo>
                    <a:lnTo>
                      <a:pt x="635" y="20193"/>
                    </a:lnTo>
                    <a:lnTo>
                      <a:pt x="889" y="12954"/>
                    </a:lnTo>
                    <a:lnTo>
                      <a:pt x="889" y="5842"/>
                    </a:lnTo>
                    <a:lnTo>
                      <a:pt x="762" y="2667"/>
                    </a:lnTo>
                    <a:lnTo>
                      <a:pt x="635" y="0"/>
                    </a:lnTo>
                    <a:lnTo>
                      <a:pt x="4699" y="381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Полилиния 231"/>
              <p:cNvSpPr/>
              <p:nvPr/>
            </p:nvSpPr>
            <p:spPr>
              <a:xfrm>
                <a:off x="1081405" y="3464814"/>
                <a:ext cx="210567" cy="33148"/>
              </a:xfrm>
              <a:custGeom>
                <a:avLst/>
                <a:gdLst/>
                <a:ahLst/>
                <a:cxnLst/>
                <a:rect l="0" t="0" r="0" b="0"/>
                <a:pathLst>
                  <a:path w="210567" h="33148">
                    <a:moveTo>
                      <a:pt x="8128" y="1651"/>
                    </a:moveTo>
                    <a:lnTo>
                      <a:pt x="15748" y="3302"/>
                    </a:lnTo>
                    <a:lnTo>
                      <a:pt x="30226" y="5969"/>
                    </a:lnTo>
                    <a:lnTo>
                      <a:pt x="43561" y="8255"/>
                    </a:lnTo>
                    <a:lnTo>
                      <a:pt x="56388" y="10160"/>
                    </a:lnTo>
                    <a:lnTo>
                      <a:pt x="81026" y="13589"/>
                    </a:lnTo>
                    <a:lnTo>
                      <a:pt x="93599" y="15113"/>
                    </a:lnTo>
                    <a:lnTo>
                      <a:pt x="106553" y="16764"/>
                    </a:lnTo>
                    <a:lnTo>
                      <a:pt x="119253" y="18669"/>
                    </a:lnTo>
                    <a:lnTo>
                      <a:pt x="131445" y="20193"/>
                    </a:lnTo>
                    <a:lnTo>
                      <a:pt x="155829" y="23114"/>
                    </a:lnTo>
                    <a:lnTo>
                      <a:pt x="168275" y="24638"/>
                    </a:lnTo>
                    <a:lnTo>
                      <a:pt x="181229" y="26035"/>
                    </a:lnTo>
                    <a:lnTo>
                      <a:pt x="195072" y="27432"/>
                    </a:lnTo>
                    <a:lnTo>
                      <a:pt x="209804" y="28829"/>
                    </a:lnTo>
                    <a:lnTo>
                      <a:pt x="210566" y="33147"/>
                    </a:lnTo>
                    <a:lnTo>
                      <a:pt x="202819" y="32385"/>
                    </a:lnTo>
                    <a:lnTo>
                      <a:pt x="195834" y="31877"/>
                    </a:lnTo>
                    <a:lnTo>
                      <a:pt x="189230" y="31242"/>
                    </a:lnTo>
                    <a:lnTo>
                      <a:pt x="183261" y="30734"/>
                    </a:lnTo>
                    <a:lnTo>
                      <a:pt x="172466" y="29718"/>
                    </a:lnTo>
                    <a:lnTo>
                      <a:pt x="162941" y="28702"/>
                    </a:lnTo>
                    <a:lnTo>
                      <a:pt x="145542" y="26543"/>
                    </a:lnTo>
                    <a:lnTo>
                      <a:pt x="136525" y="25400"/>
                    </a:lnTo>
                    <a:lnTo>
                      <a:pt x="126619" y="24130"/>
                    </a:lnTo>
                    <a:lnTo>
                      <a:pt x="95631" y="20320"/>
                    </a:lnTo>
                    <a:lnTo>
                      <a:pt x="65151" y="16256"/>
                    </a:lnTo>
                    <a:lnTo>
                      <a:pt x="49657" y="14097"/>
                    </a:lnTo>
                    <a:lnTo>
                      <a:pt x="33782" y="11684"/>
                    </a:lnTo>
                    <a:lnTo>
                      <a:pt x="17272" y="8636"/>
                    </a:lnTo>
                    <a:lnTo>
                      <a:pt x="0" y="5588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Полилиния 232"/>
              <p:cNvSpPr/>
              <p:nvPr/>
            </p:nvSpPr>
            <p:spPr>
              <a:xfrm>
                <a:off x="945515" y="3090164"/>
                <a:ext cx="151385" cy="248667"/>
              </a:xfrm>
              <a:custGeom>
                <a:avLst/>
                <a:gdLst/>
                <a:ahLst/>
                <a:cxnLst/>
                <a:rect l="0" t="0" r="0" b="0"/>
                <a:pathLst>
                  <a:path w="151385" h="248667">
                    <a:moveTo>
                      <a:pt x="20701" y="31115"/>
                    </a:moveTo>
                    <a:lnTo>
                      <a:pt x="40386" y="61722"/>
                    </a:lnTo>
                    <a:lnTo>
                      <a:pt x="59690" y="92075"/>
                    </a:lnTo>
                    <a:lnTo>
                      <a:pt x="78359" y="122301"/>
                    </a:lnTo>
                    <a:lnTo>
                      <a:pt x="115062" y="182753"/>
                    </a:lnTo>
                    <a:lnTo>
                      <a:pt x="151384" y="244094"/>
                    </a:lnTo>
                    <a:lnTo>
                      <a:pt x="147955" y="248666"/>
                    </a:lnTo>
                    <a:lnTo>
                      <a:pt x="129032" y="217551"/>
                    </a:lnTo>
                    <a:lnTo>
                      <a:pt x="110871" y="187198"/>
                    </a:lnTo>
                    <a:lnTo>
                      <a:pt x="92964" y="157480"/>
                    </a:lnTo>
                    <a:lnTo>
                      <a:pt x="75311" y="128016"/>
                    </a:lnTo>
                    <a:lnTo>
                      <a:pt x="57531" y="98679"/>
                    </a:lnTo>
                    <a:lnTo>
                      <a:pt x="39243" y="69088"/>
                    </a:lnTo>
                    <a:lnTo>
                      <a:pt x="20447" y="38989"/>
                    </a:lnTo>
                    <a:lnTo>
                      <a:pt x="381" y="85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Полилиния 233"/>
              <p:cNvSpPr/>
              <p:nvPr/>
            </p:nvSpPr>
            <p:spPr>
              <a:xfrm>
                <a:off x="946150" y="3089910"/>
                <a:ext cx="151131" cy="248921"/>
              </a:xfrm>
              <a:custGeom>
                <a:avLst/>
                <a:gdLst/>
                <a:ahLst/>
                <a:cxnLst/>
                <a:rect l="0" t="0" r="0" b="0"/>
                <a:pathLst>
                  <a:path w="151131" h="248921">
                    <a:moveTo>
                      <a:pt x="0" y="0"/>
                    </a:moveTo>
                    <a:lnTo>
                      <a:pt x="0" y="8890"/>
                    </a:lnTo>
                    <a:lnTo>
                      <a:pt x="20320" y="39370"/>
                    </a:lnTo>
                    <a:lnTo>
                      <a:pt x="38100" y="69850"/>
                    </a:lnTo>
                    <a:lnTo>
                      <a:pt x="57150" y="99060"/>
                    </a:lnTo>
                    <a:lnTo>
                      <a:pt x="74930" y="128270"/>
                    </a:lnTo>
                    <a:lnTo>
                      <a:pt x="92710" y="157480"/>
                    </a:lnTo>
                    <a:lnTo>
                      <a:pt x="110490" y="187960"/>
                    </a:lnTo>
                    <a:lnTo>
                      <a:pt x="128270" y="218440"/>
                    </a:lnTo>
                    <a:lnTo>
                      <a:pt x="147320" y="248920"/>
                    </a:lnTo>
                    <a:lnTo>
                      <a:pt x="151130" y="245110"/>
                    </a:lnTo>
                    <a:lnTo>
                      <a:pt x="114300" y="182880"/>
                    </a:lnTo>
                    <a:lnTo>
                      <a:pt x="77470" y="121920"/>
                    </a:lnTo>
                    <a:lnTo>
                      <a:pt x="59690" y="92710"/>
                    </a:lnTo>
                    <a:lnTo>
                      <a:pt x="39370" y="62230"/>
                    </a:lnTo>
                    <a:lnTo>
                      <a:pt x="20320" y="317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Полилиния 234"/>
              <p:cNvSpPr/>
              <p:nvPr/>
            </p:nvSpPr>
            <p:spPr>
              <a:xfrm>
                <a:off x="1042289" y="3256280"/>
                <a:ext cx="104268" cy="172975"/>
              </a:xfrm>
              <a:custGeom>
                <a:avLst/>
                <a:gdLst/>
                <a:ahLst/>
                <a:cxnLst/>
                <a:rect l="0" t="0" r="0" b="0"/>
                <a:pathLst>
                  <a:path w="104268" h="172975">
                    <a:moveTo>
                      <a:pt x="381" y="0"/>
                    </a:moveTo>
                    <a:lnTo>
                      <a:pt x="13462" y="21209"/>
                    </a:lnTo>
                    <a:lnTo>
                      <a:pt x="26797" y="42672"/>
                    </a:lnTo>
                    <a:lnTo>
                      <a:pt x="53848" y="85852"/>
                    </a:lnTo>
                    <a:lnTo>
                      <a:pt x="67056" y="107061"/>
                    </a:lnTo>
                    <a:lnTo>
                      <a:pt x="80010" y="128016"/>
                    </a:lnTo>
                    <a:lnTo>
                      <a:pt x="92329" y="148209"/>
                    </a:lnTo>
                    <a:lnTo>
                      <a:pt x="104267" y="167640"/>
                    </a:lnTo>
                    <a:lnTo>
                      <a:pt x="100330" y="172974"/>
                    </a:lnTo>
                    <a:lnTo>
                      <a:pt x="87884" y="153416"/>
                    </a:lnTo>
                    <a:lnTo>
                      <a:pt x="75311" y="133096"/>
                    </a:lnTo>
                    <a:lnTo>
                      <a:pt x="62611" y="112268"/>
                    </a:lnTo>
                    <a:lnTo>
                      <a:pt x="49911" y="91059"/>
                    </a:lnTo>
                    <a:lnTo>
                      <a:pt x="24511" y="47625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Полилиния 235"/>
              <p:cNvSpPr/>
              <p:nvPr/>
            </p:nvSpPr>
            <p:spPr>
              <a:xfrm>
                <a:off x="1042670" y="3256280"/>
                <a:ext cx="104141" cy="172721"/>
              </a:xfrm>
              <a:custGeom>
                <a:avLst/>
                <a:gdLst/>
                <a:ahLst/>
                <a:cxnLst/>
                <a:rect l="0" t="0" r="0" b="0"/>
                <a:pathLst>
                  <a:path w="104141" h="172721">
                    <a:moveTo>
                      <a:pt x="0" y="0"/>
                    </a:moveTo>
                    <a:lnTo>
                      <a:pt x="12700" y="21590"/>
                    </a:lnTo>
                    <a:lnTo>
                      <a:pt x="26670" y="43180"/>
                    </a:lnTo>
                    <a:lnTo>
                      <a:pt x="53340" y="86360"/>
                    </a:lnTo>
                    <a:lnTo>
                      <a:pt x="66040" y="106680"/>
                    </a:lnTo>
                    <a:lnTo>
                      <a:pt x="80010" y="128270"/>
                    </a:lnTo>
                    <a:lnTo>
                      <a:pt x="91440" y="148590"/>
                    </a:lnTo>
                    <a:lnTo>
                      <a:pt x="104140" y="167640"/>
                    </a:lnTo>
                    <a:lnTo>
                      <a:pt x="100330" y="172720"/>
                    </a:lnTo>
                    <a:lnTo>
                      <a:pt x="87630" y="153670"/>
                    </a:lnTo>
                    <a:lnTo>
                      <a:pt x="74930" y="133350"/>
                    </a:lnTo>
                    <a:lnTo>
                      <a:pt x="62230" y="111760"/>
                    </a:lnTo>
                    <a:lnTo>
                      <a:pt x="49530" y="91440"/>
                    </a:lnTo>
                    <a:lnTo>
                      <a:pt x="24130" y="48260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Полилиния 236"/>
              <p:cNvSpPr/>
              <p:nvPr/>
            </p:nvSpPr>
            <p:spPr>
              <a:xfrm>
                <a:off x="982980" y="315595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Полилиния 237"/>
              <p:cNvSpPr/>
              <p:nvPr/>
            </p:nvSpPr>
            <p:spPr>
              <a:xfrm>
                <a:off x="970280" y="3135630"/>
                <a:ext cx="635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8891">
                    <a:moveTo>
                      <a:pt x="0" y="8890"/>
                    </a:moveTo>
                    <a:lnTo>
                      <a:pt x="3810" y="5080"/>
                    </a:lnTo>
                    <a:lnTo>
                      <a:pt x="5080" y="254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Полилиния 238"/>
              <p:cNvSpPr/>
              <p:nvPr/>
            </p:nvSpPr>
            <p:spPr>
              <a:xfrm>
                <a:off x="960120" y="311912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Полилиния 239"/>
              <p:cNvSpPr/>
              <p:nvPr/>
            </p:nvSpPr>
            <p:spPr>
              <a:xfrm>
                <a:off x="994410" y="317500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635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Полилиния 240"/>
              <p:cNvSpPr/>
              <p:nvPr/>
            </p:nvSpPr>
            <p:spPr>
              <a:xfrm>
                <a:off x="1005840" y="3188970"/>
                <a:ext cx="508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8891">
                    <a:moveTo>
                      <a:pt x="0" y="8890"/>
                    </a:moveTo>
                    <a:lnTo>
                      <a:pt x="3810" y="3810"/>
                    </a:lnTo>
                    <a:lnTo>
                      <a:pt x="5080" y="2540"/>
                    </a:lnTo>
                    <a:lnTo>
                      <a:pt x="508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" name="Полилиния 241"/>
              <p:cNvSpPr/>
              <p:nvPr/>
            </p:nvSpPr>
            <p:spPr>
              <a:xfrm>
                <a:off x="1014730" y="320675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" name="Полилиния 242"/>
              <p:cNvSpPr/>
              <p:nvPr/>
            </p:nvSpPr>
            <p:spPr>
              <a:xfrm>
                <a:off x="1024890" y="322326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5080" y="3810"/>
                    </a:lnTo>
                    <a:lnTo>
                      <a:pt x="635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" name="Полилиния 243"/>
              <p:cNvSpPr/>
              <p:nvPr/>
            </p:nvSpPr>
            <p:spPr>
              <a:xfrm>
                <a:off x="1035050" y="3239770"/>
                <a:ext cx="508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508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Полилиния 244"/>
              <p:cNvSpPr/>
              <p:nvPr/>
            </p:nvSpPr>
            <p:spPr>
              <a:xfrm>
                <a:off x="1042670" y="3256280"/>
                <a:ext cx="8891" cy="10161"/>
              </a:xfrm>
              <a:custGeom>
                <a:avLst/>
                <a:gdLst/>
                <a:ahLst/>
                <a:cxnLst/>
                <a:rect l="0" t="0" r="0" b="0"/>
                <a:pathLst>
                  <a:path w="8891" h="10161">
                    <a:moveTo>
                      <a:pt x="0" y="10160"/>
                    </a:moveTo>
                    <a:lnTo>
                      <a:pt x="3810" y="7620"/>
                    </a:lnTo>
                    <a:lnTo>
                      <a:pt x="6350" y="5080"/>
                    </a:lnTo>
                    <a:lnTo>
                      <a:pt x="7620" y="2540"/>
                    </a:lnTo>
                    <a:lnTo>
                      <a:pt x="889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Полилиния 245"/>
              <p:cNvSpPr/>
              <p:nvPr/>
            </p:nvSpPr>
            <p:spPr>
              <a:xfrm>
                <a:off x="1090930" y="334518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635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Полилиния 246"/>
              <p:cNvSpPr/>
              <p:nvPr/>
            </p:nvSpPr>
            <p:spPr>
              <a:xfrm>
                <a:off x="1102360" y="336296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Полилиния 247"/>
              <p:cNvSpPr/>
              <p:nvPr/>
            </p:nvSpPr>
            <p:spPr>
              <a:xfrm>
                <a:off x="1112520" y="3378200"/>
                <a:ext cx="635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8891">
                    <a:moveTo>
                      <a:pt x="0" y="8890"/>
                    </a:moveTo>
                    <a:lnTo>
                      <a:pt x="3810" y="3810"/>
                    </a:lnTo>
                    <a:lnTo>
                      <a:pt x="5080" y="254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Полилиния 248"/>
              <p:cNvSpPr/>
              <p:nvPr/>
            </p:nvSpPr>
            <p:spPr>
              <a:xfrm>
                <a:off x="1123950" y="339471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1131570" y="340868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Полилиния 250"/>
              <p:cNvSpPr/>
              <p:nvPr/>
            </p:nvSpPr>
            <p:spPr>
              <a:xfrm>
                <a:off x="1083310" y="332994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Полилиния 251"/>
              <p:cNvSpPr/>
              <p:nvPr/>
            </p:nvSpPr>
            <p:spPr>
              <a:xfrm>
                <a:off x="1074420" y="3314700"/>
                <a:ext cx="635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8891">
                    <a:moveTo>
                      <a:pt x="0" y="8890"/>
                    </a:moveTo>
                    <a:lnTo>
                      <a:pt x="3810" y="3810"/>
                    </a:lnTo>
                    <a:lnTo>
                      <a:pt x="5080" y="254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Полилиния 252"/>
              <p:cNvSpPr/>
              <p:nvPr/>
            </p:nvSpPr>
            <p:spPr>
              <a:xfrm>
                <a:off x="1066800" y="3302000"/>
                <a:ext cx="508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8891">
                    <a:moveTo>
                      <a:pt x="0" y="8890"/>
                    </a:moveTo>
                    <a:lnTo>
                      <a:pt x="3810" y="3810"/>
                    </a:lnTo>
                    <a:lnTo>
                      <a:pt x="5080" y="2540"/>
                    </a:lnTo>
                    <a:lnTo>
                      <a:pt x="508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Полилиния 253"/>
              <p:cNvSpPr/>
              <p:nvPr/>
            </p:nvSpPr>
            <p:spPr>
              <a:xfrm>
                <a:off x="1025779" y="3407664"/>
                <a:ext cx="4700" cy="15749"/>
              </a:xfrm>
              <a:custGeom>
                <a:avLst/>
                <a:gdLst/>
                <a:ahLst/>
                <a:cxnLst/>
                <a:rect l="0" t="0" r="0" b="0"/>
                <a:pathLst>
                  <a:path w="4700" h="15749">
                    <a:moveTo>
                      <a:pt x="2540" y="15240"/>
                    </a:moveTo>
                    <a:lnTo>
                      <a:pt x="1651" y="15748"/>
                    </a:lnTo>
                    <a:lnTo>
                      <a:pt x="762" y="15113"/>
                    </a:lnTo>
                    <a:lnTo>
                      <a:pt x="254" y="13335"/>
                    </a:lnTo>
                    <a:lnTo>
                      <a:pt x="0" y="10541"/>
                    </a:lnTo>
                    <a:lnTo>
                      <a:pt x="127" y="7620"/>
                    </a:lnTo>
                    <a:lnTo>
                      <a:pt x="635" y="4699"/>
                    </a:lnTo>
                    <a:lnTo>
                      <a:pt x="1270" y="2159"/>
                    </a:lnTo>
                    <a:lnTo>
                      <a:pt x="2159" y="381"/>
                    </a:lnTo>
                    <a:lnTo>
                      <a:pt x="3048" y="0"/>
                    </a:lnTo>
                    <a:lnTo>
                      <a:pt x="3937" y="635"/>
                    </a:lnTo>
                    <a:lnTo>
                      <a:pt x="4572" y="2413"/>
                    </a:lnTo>
                    <a:lnTo>
                      <a:pt x="4699" y="5080"/>
                    </a:lnTo>
                    <a:lnTo>
                      <a:pt x="4572" y="8128"/>
                    </a:lnTo>
                    <a:lnTo>
                      <a:pt x="4191" y="11049"/>
                    </a:lnTo>
                    <a:lnTo>
                      <a:pt x="3429" y="13462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Полилиния 254"/>
              <p:cNvSpPr/>
              <p:nvPr/>
            </p:nvSpPr>
            <p:spPr>
              <a:xfrm>
                <a:off x="1034923" y="3409442"/>
                <a:ext cx="3430" cy="11685"/>
              </a:xfrm>
              <a:custGeom>
                <a:avLst/>
                <a:gdLst/>
                <a:ahLst/>
                <a:cxnLst/>
                <a:rect l="0" t="0" r="0" b="0"/>
                <a:pathLst>
                  <a:path w="3430" h="11685">
                    <a:moveTo>
                      <a:pt x="2159" y="11303"/>
                    </a:moveTo>
                    <a:lnTo>
                      <a:pt x="1524" y="11684"/>
                    </a:lnTo>
                    <a:lnTo>
                      <a:pt x="889" y="11303"/>
                    </a:lnTo>
                    <a:lnTo>
                      <a:pt x="254" y="9906"/>
                    </a:lnTo>
                    <a:lnTo>
                      <a:pt x="0" y="8001"/>
                    </a:lnTo>
                    <a:lnTo>
                      <a:pt x="0" y="5715"/>
                    </a:lnTo>
                    <a:lnTo>
                      <a:pt x="127" y="3556"/>
                    </a:lnTo>
                    <a:lnTo>
                      <a:pt x="635" y="1524"/>
                    </a:lnTo>
                    <a:lnTo>
                      <a:pt x="1270" y="381"/>
                    </a:lnTo>
                    <a:lnTo>
                      <a:pt x="2032" y="0"/>
                    </a:lnTo>
                    <a:lnTo>
                      <a:pt x="2540" y="381"/>
                    </a:lnTo>
                    <a:lnTo>
                      <a:pt x="3175" y="1651"/>
                    </a:lnTo>
                    <a:lnTo>
                      <a:pt x="3429" y="3683"/>
                    </a:lnTo>
                    <a:lnTo>
                      <a:pt x="3429" y="5842"/>
                    </a:lnTo>
                    <a:lnTo>
                      <a:pt x="3175" y="8128"/>
                    </a:lnTo>
                    <a:lnTo>
                      <a:pt x="2794" y="1003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Полилиния 255"/>
              <p:cNvSpPr/>
              <p:nvPr/>
            </p:nvSpPr>
            <p:spPr>
              <a:xfrm>
                <a:off x="1080897" y="3409696"/>
                <a:ext cx="5716" cy="17527"/>
              </a:xfrm>
              <a:custGeom>
                <a:avLst/>
                <a:gdLst/>
                <a:ahLst/>
                <a:cxnLst/>
                <a:rect l="0" t="0" r="0" b="0"/>
                <a:pathLst>
                  <a:path w="5716" h="17527">
                    <a:moveTo>
                      <a:pt x="4953" y="17145"/>
                    </a:moveTo>
                    <a:lnTo>
                      <a:pt x="4191" y="17526"/>
                    </a:lnTo>
                    <a:lnTo>
                      <a:pt x="3175" y="17272"/>
                    </a:lnTo>
                    <a:lnTo>
                      <a:pt x="2032" y="16383"/>
                    </a:lnTo>
                    <a:lnTo>
                      <a:pt x="1016" y="13081"/>
                    </a:lnTo>
                    <a:lnTo>
                      <a:pt x="381" y="9271"/>
                    </a:lnTo>
                    <a:lnTo>
                      <a:pt x="0" y="5334"/>
                    </a:lnTo>
                    <a:lnTo>
                      <a:pt x="127" y="2032"/>
                    </a:lnTo>
                    <a:lnTo>
                      <a:pt x="762" y="508"/>
                    </a:lnTo>
                    <a:lnTo>
                      <a:pt x="1397" y="0"/>
                    </a:lnTo>
                    <a:lnTo>
                      <a:pt x="2286" y="254"/>
                    </a:lnTo>
                    <a:lnTo>
                      <a:pt x="3810" y="1524"/>
                    </a:lnTo>
                    <a:lnTo>
                      <a:pt x="4699" y="4826"/>
                    </a:lnTo>
                    <a:lnTo>
                      <a:pt x="5588" y="8636"/>
                    </a:lnTo>
                    <a:lnTo>
                      <a:pt x="5715" y="12446"/>
                    </a:lnTo>
                    <a:lnTo>
                      <a:pt x="5588" y="15875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Полилиния 256"/>
              <p:cNvSpPr/>
              <p:nvPr/>
            </p:nvSpPr>
            <p:spPr>
              <a:xfrm>
                <a:off x="1079754" y="3402330"/>
                <a:ext cx="4700" cy="6224"/>
              </a:xfrm>
              <a:custGeom>
                <a:avLst/>
                <a:gdLst/>
                <a:ahLst/>
                <a:cxnLst/>
                <a:rect l="0" t="0" r="0" b="0"/>
                <a:pathLst>
                  <a:path w="4700" h="6224">
                    <a:moveTo>
                      <a:pt x="3175" y="5969"/>
                    </a:moveTo>
                    <a:lnTo>
                      <a:pt x="2286" y="6223"/>
                    </a:lnTo>
                    <a:lnTo>
                      <a:pt x="1524" y="5969"/>
                    </a:lnTo>
                    <a:lnTo>
                      <a:pt x="762" y="5334"/>
                    </a:lnTo>
                    <a:lnTo>
                      <a:pt x="254" y="4318"/>
                    </a:lnTo>
                    <a:lnTo>
                      <a:pt x="0" y="3175"/>
                    </a:lnTo>
                    <a:lnTo>
                      <a:pt x="254" y="2032"/>
                    </a:lnTo>
                    <a:lnTo>
                      <a:pt x="762" y="889"/>
                    </a:lnTo>
                    <a:lnTo>
                      <a:pt x="1524" y="254"/>
                    </a:lnTo>
                    <a:lnTo>
                      <a:pt x="2286" y="0"/>
                    </a:lnTo>
                    <a:lnTo>
                      <a:pt x="3175" y="254"/>
                    </a:lnTo>
                    <a:lnTo>
                      <a:pt x="3937" y="889"/>
                    </a:lnTo>
                    <a:lnTo>
                      <a:pt x="4445" y="2032"/>
                    </a:lnTo>
                    <a:lnTo>
                      <a:pt x="4699" y="3175"/>
                    </a:lnTo>
                    <a:lnTo>
                      <a:pt x="4445" y="4318"/>
                    </a:lnTo>
                    <a:lnTo>
                      <a:pt x="3937" y="5334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" name="Полилиния 257"/>
              <p:cNvSpPr/>
              <p:nvPr/>
            </p:nvSpPr>
            <p:spPr>
              <a:xfrm>
                <a:off x="1091946" y="3401314"/>
                <a:ext cx="4573" cy="6097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6097">
                    <a:moveTo>
                      <a:pt x="3175" y="5842"/>
                    </a:moveTo>
                    <a:lnTo>
                      <a:pt x="2286" y="6096"/>
                    </a:lnTo>
                    <a:lnTo>
                      <a:pt x="1397" y="5842"/>
                    </a:lnTo>
                    <a:lnTo>
                      <a:pt x="635" y="5207"/>
                    </a:lnTo>
                    <a:lnTo>
                      <a:pt x="254" y="4191"/>
                    </a:lnTo>
                    <a:lnTo>
                      <a:pt x="0" y="3048"/>
                    </a:lnTo>
                    <a:lnTo>
                      <a:pt x="254" y="1905"/>
                    </a:lnTo>
                    <a:lnTo>
                      <a:pt x="635" y="889"/>
                    </a:lnTo>
                    <a:lnTo>
                      <a:pt x="1397" y="254"/>
                    </a:lnTo>
                    <a:lnTo>
                      <a:pt x="2286" y="0"/>
                    </a:lnTo>
                    <a:lnTo>
                      <a:pt x="3175" y="254"/>
                    </a:lnTo>
                    <a:lnTo>
                      <a:pt x="3937" y="889"/>
                    </a:lnTo>
                    <a:lnTo>
                      <a:pt x="4445" y="1905"/>
                    </a:lnTo>
                    <a:lnTo>
                      <a:pt x="4572" y="3048"/>
                    </a:lnTo>
                    <a:lnTo>
                      <a:pt x="4445" y="4191"/>
                    </a:lnTo>
                    <a:lnTo>
                      <a:pt x="3937" y="520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" name="Полилиния 258"/>
              <p:cNvSpPr/>
              <p:nvPr/>
            </p:nvSpPr>
            <p:spPr>
              <a:xfrm>
                <a:off x="1093851" y="3409950"/>
                <a:ext cx="5716" cy="17527"/>
              </a:xfrm>
              <a:custGeom>
                <a:avLst/>
                <a:gdLst/>
                <a:ahLst/>
                <a:cxnLst/>
                <a:rect l="0" t="0" r="0" b="0"/>
                <a:pathLst>
                  <a:path w="5716" h="17527">
                    <a:moveTo>
                      <a:pt x="4953" y="17272"/>
                    </a:moveTo>
                    <a:lnTo>
                      <a:pt x="4191" y="17526"/>
                    </a:lnTo>
                    <a:lnTo>
                      <a:pt x="3175" y="17399"/>
                    </a:lnTo>
                    <a:lnTo>
                      <a:pt x="2032" y="16383"/>
                    </a:lnTo>
                    <a:lnTo>
                      <a:pt x="1016" y="13208"/>
                    </a:lnTo>
                    <a:lnTo>
                      <a:pt x="254" y="9271"/>
                    </a:lnTo>
                    <a:lnTo>
                      <a:pt x="0" y="5461"/>
                    </a:lnTo>
                    <a:lnTo>
                      <a:pt x="127" y="1905"/>
                    </a:lnTo>
                    <a:lnTo>
                      <a:pt x="762" y="635"/>
                    </a:lnTo>
                    <a:lnTo>
                      <a:pt x="1270" y="0"/>
                    </a:lnTo>
                    <a:lnTo>
                      <a:pt x="2286" y="381"/>
                    </a:lnTo>
                    <a:lnTo>
                      <a:pt x="3810" y="1524"/>
                    </a:lnTo>
                    <a:lnTo>
                      <a:pt x="4699" y="4953"/>
                    </a:lnTo>
                    <a:lnTo>
                      <a:pt x="5334" y="8636"/>
                    </a:lnTo>
                    <a:lnTo>
                      <a:pt x="5715" y="12573"/>
                    </a:lnTo>
                    <a:lnTo>
                      <a:pt x="5588" y="16002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Полилиния 259"/>
              <p:cNvSpPr/>
              <p:nvPr/>
            </p:nvSpPr>
            <p:spPr>
              <a:xfrm>
                <a:off x="964819" y="3434588"/>
                <a:ext cx="7875" cy="9526"/>
              </a:xfrm>
              <a:custGeom>
                <a:avLst/>
                <a:gdLst/>
                <a:ahLst/>
                <a:cxnLst/>
                <a:rect l="0" t="0" r="0" b="0"/>
                <a:pathLst>
                  <a:path w="7875" h="9526">
                    <a:moveTo>
                      <a:pt x="2286" y="8763"/>
                    </a:moveTo>
                    <a:lnTo>
                      <a:pt x="1270" y="9271"/>
                    </a:lnTo>
                    <a:lnTo>
                      <a:pt x="508" y="9525"/>
                    </a:lnTo>
                    <a:lnTo>
                      <a:pt x="127" y="9271"/>
                    </a:lnTo>
                    <a:lnTo>
                      <a:pt x="0" y="8890"/>
                    </a:lnTo>
                    <a:lnTo>
                      <a:pt x="0" y="8128"/>
                    </a:lnTo>
                    <a:lnTo>
                      <a:pt x="381" y="7112"/>
                    </a:lnTo>
                    <a:lnTo>
                      <a:pt x="762" y="5715"/>
                    </a:lnTo>
                    <a:lnTo>
                      <a:pt x="2413" y="2413"/>
                    </a:lnTo>
                    <a:lnTo>
                      <a:pt x="3683" y="1016"/>
                    </a:lnTo>
                    <a:lnTo>
                      <a:pt x="5207" y="0"/>
                    </a:lnTo>
                    <a:lnTo>
                      <a:pt x="6604" y="889"/>
                    </a:lnTo>
                    <a:lnTo>
                      <a:pt x="7874" y="2286"/>
                    </a:lnTo>
                    <a:lnTo>
                      <a:pt x="6223" y="5588"/>
                    </a:lnTo>
                    <a:lnTo>
                      <a:pt x="4953" y="6985"/>
                    </a:lnTo>
                    <a:lnTo>
                      <a:pt x="3556" y="800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Полилиния 260"/>
              <p:cNvSpPr/>
              <p:nvPr/>
            </p:nvSpPr>
            <p:spPr>
              <a:xfrm>
                <a:off x="967740" y="3408680"/>
                <a:ext cx="78741" cy="46991"/>
              </a:xfrm>
              <a:custGeom>
                <a:avLst/>
                <a:gdLst/>
                <a:ahLst/>
                <a:cxnLst/>
                <a:rect l="0" t="0" r="0" b="0"/>
                <a:pathLst>
                  <a:path w="78741" h="46991">
                    <a:moveTo>
                      <a:pt x="78740" y="46990"/>
                    </a:moveTo>
                    <a:lnTo>
                      <a:pt x="1270" y="2794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62" name="Прямая соединительная линия 261"/>
              <p:cNvCxnSpPr/>
              <p:nvPr/>
            </p:nvCxnSpPr>
            <p:spPr>
              <a:xfrm flipH="1">
                <a:off x="955929" y="3405251"/>
                <a:ext cx="5969" cy="3594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Прямая соединительная линия 262"/>
              <p:cNvCxnSpPr/>
              <p:nvPr/>
            </p:nvCxnSpPr>
            <p:spPr>
              <a:xfrm>
                <a:off x="1057021" y="3252851"/>
                <a:ext cx="26670" cy="182372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Полилиния 263"/>
              <p:cNvSpPr/>
              <p:nvPr/>
            </p:nvSpPr>
            <p:spPr>
              <a:xfrm>
                <a:off x="1054100" y="3201670"/>
                <a:ext cx="45721" cy="238761"/>
              </a:xfrm>
              <a:custGeom>
                <a:avLst/>
                <a:gdLst/>
                <a:ahLst/>
                <a:cxnLst/>
                <a:rect l="0" t="0" r="0" b="0"/>
                <a:pathLst>
                  <a:path w="45721" h="238761">
                    <a:moveTo>
                      <a:pt x="45720" y="238760"/>
                    </a:moveTo>
                    <a:lnTo>
                      <a:pt x="39370" y="19939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65" name="Прямая соединительная линия 264"/>
              <p:cNvCxnSpPr/>
              <p:nvPr/>
            </p:nvCxnSpPr>
            <p:spPr>
              <a:xfrm>
                <a:off x="1036193" y="3091434"/>
                <a:ext cx="8890" cy="119507"/>
              </a:xfrm>
              <a:prstGeom prst="line">
                <a:avLst/>
              </a:prstGeom>
              <a:ln w="12700" cap="flat" cmpd="sng" algn="ctr">
                <a:solidFill>
                  <a:srgbClr val="865A0D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Прямая соединительная линия 265"/>
              <p:cNvCxnSpPr/>
              <p:nvPr/>
            </p:nvCxnSpPr>
            <p:spPr>
              <a:xfrm flipH="1">
                <a:off x="1042162" y="3196082"/>
                <a:ext cx="2921" cy="4483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Прямая соединительная линия 266"/>
              <p:cNvCxnSpPr/>
              <p:nvPr/>
            </p:nvCxnSpPr>
            <p:spPr>
              <a:xfrm>
                <a:off x="1051052" y="3252851"/>
                <a:ext cx="596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Полилиния 267"/>
              <p:cNvSpPr/>
              <p:nvPr/>
            </p:nvSpPr>
            <p:spPr>
              <a:xfrm>
                <a:off x="1282827" y="3464433"/>
                <a:ext cx="84710" cy="35688"/>
              </a:xfrm>
              <a:custGeom>
                <a:avLst/>
                <a:gdLst/>
                <a:ahLst/>
                <a:cxnLst/>
                <a:rect l="0" t="0" r="0" b="0"/>
                <a:pathLst>
                  <a:path w="84710" h="35688">
                    <a:moveTo>
                      <a:pt x="24257" y="1270"/>
                    </a:moveTo>
                    <a:lnTo>
                      <a:pt x="44196" y="1905"/>
                    </a:lnTo>
                    <a:lnTo>
                      <a:pt x="53721" y="2413"/>
                    </a:lnTo>
                    <a:lnTo>
                      <a:pt x="62484" y="2794"/>
                    </a:lnTo>
                    <a:lnTo>
                      <a:pt x="70739" y="3683"/>
                    </a:lnTo>
                    <a:lnTo>
                      <a:pt x="77978" y="4572"/>
                    </a:lnTo>
                    <a:lnTo>
                      <a:pt x="81661" y="8509"/>
                    </a:lnTo>
                    <a:lnTo>
                      <a:pt x="83820" y="12192"/>
                    </a:lnTo>
                    <a:lnTo>
                      <a:pt x="84709" y="15875"/>
                    </a:lnTo>
                    <a:lnTo>
                      <a:pt x="84582" y="19431"/>
                    </a:lnTo>
                    <a:lnTo>
                      <a:pt x="83312" y="23114"/>
                    </a:lnTo>
                    <a:lnTo>
                      <a:pt x="81280" y="26670"/>
                    </a:lnTo>
                    <a:lnTo>
                      <a:pt x="78613" y="30480"/>
                    </a:lnTo>
                    <a:lnTo>
                      <a:pt x="75311" y="34417"/>
                    </a:lnTo>
                    <a:lnTo>
                      <a:pt x="67437" y="35306"/>
                    </a:lnTo>
                    <a:lnTo>
                      <a:pt x="58801" y="35687"/>
                    </a:lnTo>
                    <a:lnTo>
                      <a:pt x="49657" y="35687"/>
                    </a:lnTo>
                    <a:lnTo>
                      <a:pt x="40005" y="35433"/>
                    </a:lnTo>
                    <a:lnTo>
                      <a:pt x="20447" y="34163"/>
                    </a:lnTo>
                    <a:lnTo>
                      <a:pt x="1270" y="32893"/>
                    </a:lnTo>
                    <a:lnTo>
                      <a:pt x="0" y="29845"/>
                    </a:lnTo>
                    <a:lnTo>
                      <a:pt x="3302" y="29591"/>
                    </a:lnTo>
                    <a:lnTo>
                      <a:pt x="7112" y="29464"/>
                    </a:lnTo>
                    <a:lnTo>
                      <a:pt x="15494" y="29718"/>
                    </a:lnTo>
                    <a:lnTo>
                      <a:pt x="24892" y="30226"/>
                    </a:lnTo>
                    <a:lnTo>
                      <a:pt x="34671" y="30607"/>
                    </a:lnTo>
                    <a:lnTo>
                      <a:pt x="44704" y="31115"/>
                    </a:lnTo>
                    <a:lnTo>
                      <a:pt x="54229" y="31242"/>
                    </a:lnTo>
                    <a:lnTo>
                      <a:pt x="63119" y="30861"/>
                    </a:lnTo>
                    <a:lnTo>
                      <a:pt x="67183" y="30480"/>
                    </a:lnTo>
                    <a:lnTo>
                      <a:pt x="70739" y="29845"/>
                    </a:lnTo>
                    <a:lnTo>
                      <a:pt x="74676" y="25273"/>
                    </a:lnTo>
                    <a:lnTo>
                      <a:pt x="76200" y="22606"/>
                    </a:lnTo>
                    <a:lnTo>
                      <a:pt x="77343" y="19939"/>
                    </a:lnTo>
                    <a:lnTo>
                      <a:pt x="77724" y="17272"/>
                    </a:lnTo>
                    <a:lnTo>
                      <a:pt x="77216" y="14859"/>
                    </a:lnTo>
                    <a:lnTo>
                      <a:pt x="75819" y="12700"/>
                    </a:lnTo>
                    <a:lnTo>
                      <a:pt x="73025" y="10668"/>
                    </a:lnTo>
                    <a:lnTo>
                      <a:pt x="57023" y="10033"/>
                    </a:lnTo>
                    <a:lnTo>
                      <a:pt x="40894" y="9017"/>
                    </a:lnTo>
                    <a:lnTo>
                      <a:pt x="32258" y="8636"/>
                    </a:lnTo>
                    <a:lnTo>
                      <a:pt x="22987" y="8001"/>
                    </a:lnTo>
                    <a:lnTo>
                      <a:pt x="13081" y="7493"/>
                    </a:lnTo>
                    <a:lnTo>
                      <a:pt x="2286" y="6858"/>
                    </a:lnTo>
                    <a:lnTo>
                      <a:pt x="3429" y="0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Полилиния 268"/>
              <p:cNvSpPr/>
              <p:nvPr/>
            </p:nvSpPr>
            <p:spPr>
              <a:xfrm>
                <a:off x="1230503" y="3124581"/>
                <a:ext cx="105284" cy="10034"/>
              </a:xfrm>
              <a:custGeom>
                <a:avLst/>
                <a:gdLst/>
                <a:ahLst/>
                <a:cxnLst/>
                <a:rect l="0" t="0" r="0" b="0"/>
                <a:pathLst>
                  <a:path w="105284" h="10034">
                    <a:moveTo>
                      <a:pt x="12573" y="4953"/>
                    </a:moveTo>
                    <a:lnTo>
                      <a:pt x="26035" y="3556"/>
                    </a:lnTo>
                    <a:lnTo>
                      <a:pt x="39878" y="2413"/>
                    </a:lnTo>
                    <a:lnTo>
                      <a:pt x="53848" y="1397"/>
                    </a:lnTo>
                    <a:lnTo>
                      <a:pt x="67564" y="889"/>
                    </a:lnTo>
                    <a:lnTo>
                      <a:pt x="80772" y="381"/>
                    </a:lnTo>
                    <a:lnTo>
                      <a:pt x="93091" y="0"/>
                    </a:lnTo>
                    <a:lnTo>
                      <a:pt x="104140" y="0"/>
                    </a:lnTo>
                    <a:lnTo>
                      <a:pt x="105283" y="6096"/>
                    </a:lnTo>
                    <a:lnTo>
                      <a:pt x="1778" y="10033"/>
                    </a:lnTo>
                    <a:lnTo>
                      <a:pt x="0" y="6985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Полилиния 269"/>
              <p:cNvSpPr/>
              <p:nvPr/>
            </p:nvSpPr>
            <p:spPr>
              <a:xfrm>
                <a:off x="1230630" y="3124200"/>
                <a:ext cx="105411" cy="10161"/>
              </a:xfrm>
              <a:custGeom>
                <a:avLst/>
                <a:gdLst/>
                <a:ahLst/>
                <a:cxnLst/>
                <a:rect l="0" t="0" r="0" b="0"/>
                <a:pathLst>
                  <a:path w="105411" h="10161">
                    <a:moveTo>
                      <a:pt x="0" y="7620"/>
                    </a:moveTo>
                    <a:lnTo>
                      <a:pt x="1270" y="10160"/>
                    </a:lnTo>
                    <a:lnTo>
                      <a:pt x="105410" y="6350"/>
                    </a:lnTo>
                    <a:lnTo>
                      <a:pt x="104140" y="0"/>
                    </a:lnTo>
                    <a:lnTo>
                      <a:pt x="92710" y="0"/>
                    </a:lnTo>
                    <a:lnTo>
                      <a:pt x="81280" y="1270"/>
                    </a:lnTo>
                    <a:lnTo>
                      <a:pt x="67310" y="1270"/>
                    </a:lnTo>
                    <a:lnTo>
                      <a:pt x="53340" y="1270"/>
                    </a:lnTo>
                    <a:lnTo>
                      <a:pt x="39370" y="2540"/>
                    </a:lnTo>
                    <a:lnTo>
                      <a:pt x="25400" y="3810"/>
                    </a:lnTo>
                    <a:lnTo>
                      <a:pt x="12700" y="50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1" name="Полилиния 270"/>
              <p:cNvSpPr/>
              <p:nvPr/>
            </p:nvSpPr>
            <p:spPr>
              <a:xfrm>
                <a:off x="1268730" y="3128264"/>
                <a:ext cx="110618" cy="8510"/>
              </a:xfrm>
              <a:custGeom>
                <a:avLst/>
                <a:gdLst/>
                <a:ahLst/>
                <a:cxnLst/>
                <a:rect l="0" t="0" r="0" b="0"/>
                <a:pathLst>
                  <a:path w="110618" h="8510">
                    <a:moveTo>
                      <a:pt x="0" y="4699"/>
                    </a:moveTo>
                    <a:lnTo>
                      <a:pt x="16383" y="3175"/>
                    </a:lnTo>
                    <a:lnTo>
                      <a:pt x="32004" y="1905"/>
                    </a:lnTo>
                    <a:lnTo>
                      <a:pt x="46863" y="889"/>
                    </a:lnTo>
                    <a:lnTo>
                      <a:pt x="60960" y="254"/>
                    </a:lnTo>
                    <a:lnTo>
                      <a:pt x="74422" y="0"/>
                    </a:lnTo>
                    <a:lnTo>
                      <a:pt x="87122" y="0"/>
                    </a:lnTo>
                    <a:lnTo>
                      <a:pt x="98806" y="254"/>
                    </a:lnTo>
                    <a:lnTo>
                      <a:pt x="109982" y="889"/>
                    </a:lnTo>
                    <a:lnTo>
                      <a:pt x="110363" y="1778"/>
                    </a:lnTo>
                    <a:lnTo>
                      <a:pt x="110617" y="2794"/>
                    </a:lnTo>
                    <a:lnTo>
                      <a:pt x="110363" y="3937"/>
                    </a:lnTo>
                    <a:lnTo>
                      <a:pt x="109982" y="4699"/>
                    </a:lnTo>
                    <a:lnTo>
                      <a:pt x="84201" y="4445"/>
                    </a:lnTo>
                    <a:lnTo>
                      <a:pt x="58547" y="4699"/>
                    </a:lnTo>
                    <a:lnTo>
                      <a:pt x="45339" y="5207"/>
                    </a:lnTo>
                    <a:lnTo>
                      <a:pt x="31623" y="5969"/>
                    </a:lnTo>
                    <a:lnTo>
                      <a:pt x="17399" y="7112"/>
                    </a:lnTo>
                    <a:lnTo>
                      <a:pt x="2667" y="8509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2" name="Полилиния 271"/>
              <p:cNvSpPr/>
              <p:nvPr/>
            </p:nvSpPr>
            <p:spPr>
              <a:xfrm>
                <a:off x="1268730" y="3128010"/>
                <a:ext cx="11049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110491" h="8891">
                    <a:moveTo>
                      <a:pt x="0" y="5080"/>
                    </a:moveTo>
                    <a:lnTo>
                      <a:pt x="16510" y="3810"/>
                    </a:lnTo>
                    <a:lnTo>
                      <a:pt x="31750" y="2540"/>
                    </a:lnTo>
                    <a:lnTo>
                      <a:pt x="46990" y="1270"/>
                    </a:lnTo>
                    <a:lnTo>
                      <a:pt x="60960" y="0"/>
                    </a:lnTo>
                    <a:lnTo>
                      <a:pt x="74930" y="0"/>
                    </a:lnTo>
                    <a:lnTo>
                      <a:pt x="87630" y="0"/>
                    </a:lnTo>
                    <a:lnTo>
                      <a:pt x="99060" y="0"/>
                    </a:lnTo>
                    <a:lnTo>
                      <a:pt x="110490" y="1270"/>
                    </a:lnTo>
                    <a:lnTo>
                      <a:pt x="110490" y="2540"/>
                    </a:lnTo>
                    <a:lnTo>
                      <a:pt x="110490" y="2540"/>
                    </a:lnTo>
                    <a:lnTo>
                      <a:pt x="110490" y="3810"/>
                    </a:lnTo>
                    <a:lnTo>
                      <a:pt x="110490" y="5080"/>
                    </a:lnTo>
                    <a:lnTo>
                      <a:pt x="83820" y="5080"/>
                    </a:lnTo>
                    <a:lnTo>
                      <a:pt x="58420" y="5080"/>
                    </a:lnTo>
                    <a:lnTo>
                      <a:pt x="45720" y="5080"/>
                    </a:lnTo>
                    <a:lnTo>
                      <a:pt x="31750" y="6350"/>
                    </a:lnTo>
                    <a:lnTo>
                      <a:pt x="17780" y="7620"/>
                    </a:lnTo>
                    <a:lnTo>
                      <a:pt x="2540" y="88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Полилиния 272"/>
              <p:cNvSpPr/>
              <p:nvPr/>
            </p:nvSpPr>
            <p:spPr>
              <a:xfrm>
                <a:off x="1305560" y="3493770"/>
                <a:ext cx="889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8891" h="25401">
                    <a:moveTo>
                      <a:pt x="0" y="5080"/>
                    </a:moveTo>
                    <a:lnTo>
                      <a:pt x="1270" y="25400"/>
                    </a:lnTo>
                    <a:lnTo>
                      <a:pt x="889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4" name="Полилиния 273"/>
              <p:cNvSpPr/>
              <p:nvPr/>
            </p:nvSpPr>
            <p:spPr>
              <a:xfrm>
                <a:off x="1322070" y="3496310"/>
                <a:ext cx="7621" cy="22861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22861">
                    <a:moveTo>
                      <a:pt x="0" y="2540"/>
                    </a:moveTo>
                    <a:lnTo>
                      <a:pt x="0" y="22860"/>
                    </a:lnTo>
                    <a:lnTo>
                      <a:pt x="762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5" name="Полилиния 274"/>
              <p:cNvSpPr/>
              <p:nvPr/>
            </p:nvSpPr>
            <p:spPr>
              <a:xfrm>
                <a:off x="1336040" y="3497580"/>
                <a:ext cx="6351" cy="2159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21591">
                    <a:moveTo>
                      <a:pt x="0" y="1270"/>
                    </a:moveTo>
                    <a:lnTo>
                      <a:pt x="0" y="2159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6" name="Полилиния 275"/>
              <p:cNvSpPr/>
              <p:nvPr/>
            </p:nvSpPr>
            <p:spPr>
              <a:xfrm>
                <a:off x="1347470" y="3496310"/>
                <a:ext cx="8891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8891" h="24131">
                    <a:moveTo>
                      <a:pt x="1270" y="2540"/>
                    </a:moveTo>
                    <a:lnTo>
                      <a:pt x="0" y="24130"/>
                    </a:lnTo>
                    <a:lnTo>
                      <a:pt x="889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Полилиния 276"/>
              <p:cNvSpPr/>
              <p:nvPr/>
            </p:nvSpPr>
            <p:spPr>
              <a:xfrm>
                <a:off x="1297940" y="3493897"/>
                <a:ext cx="69851" cy="7113"/>
              </a:xfrm>
              <a:custGeom>
                <a:avLst/>
                <a:gdLst/>
                <a:ahLst/>
                <a:cxnLst/>
                <a:rect l="0" t="0" r="0" b="0"/>
                <a:pathLst>
                  <a:path w="69851" h="7113">
                    <a:moveTo>
                      <a:pt x="8636" y="254"/>
                    </a:moveTo>
                    <a:lnTo>
                      <a:pt x="18161" y="508"/>
                    </a:lnTo>
                    <a:lnTo>
                      <a:pt x="37719" y="635"/>
                    </a:lnTo>
                    <a:lnTo>
                      <a:pt x="47244" y="635"/>
                    </a:lnTo>
                    <a:lnTo>
                      <a:pt x="55880" y="508"/>
                    </a:lnTo>
                    <a:lnTo>
                      <a:pt x="63500" y="254"/>
                    </a:lnTo>
                    <a:lnTo>
                      <a:pt x="69596" y="0"/>
                    </a:lnTo>
                    <a:lnTo>
                      <a:pt x="69850" y="6223"/>
                    </a:lnTo>
                    <a:lnTo>
                      <a:pt x="62992" y="6604"/>
                    </a:lnTo>
                    <a:lnTo>
                      <a:pt x="54864" y="6985"/>
                    </a:lnTo>
                    <a:lnTo>
                      <a:pt x="45847" y="7112"/>
                    </a:lnTo>
                    <a:lnTo>
                      <a:pt x="36195" y="6985"/>
                    </a:lnTo>
                    <a:lnTo>
                      <a:pt x="26416" y="6731"/>
                    </a:lnTo>
                    <a:lnTo>
                      <a:pt x="16891" y="6223"/>
                    </a:lnTo>
                    <a:lnTo>
                      <a:pt x="7874" y="5842"/>
                    </a:lnTo>
                    <a:lnTo>
                      <a:pt x="0" y="5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Полилиния 277"/>
              <p:cNvSpPr/>
              <p:nvPr/>
            </p:nvSpPr>
            <p:spPr>
              <a:xfrm>
                <a:off x="1299210" y="3087370"/>
                <a:ext cx="53341" cy="407671"/>
              </a:xfrm>
              <a:custGeom>
                <a:avLst/>
                <a:gdLst/>
                <a:ahLst/>
                <a:cxnLst/>
                <a:rect l="0" t="0" r="0" b="0"/>
                <a:pathLst>
                  <a:path w="53341" h="407671">
                    <a:moveTo>
                      <a:pt x="53340" y="407670"/>
                    </a:moveTo>
                    <a:lnTo>
                      <a:pt x="53340" y="398780"/>
                    </a:lnTo>
                    <a:lnTo>
                      <a:pt x="52070" y="391160"/>
                    </a:lnTo>
                    <a:lnTo>
                      <a:pt x="52070" y="382270"/>
                    </a:lnTo>
                    <a:lnTo>
                      <a:pt x="50800" y="373380"/>
                    </a:lnTo>
                    <a:lnTo>
                      <a:pt x="38100" y="280670"/>
                    </a:lnTo>
                    <a:lnTo>
                      <a:pt x="24130" y="186690"/>
                    </a:lnTo>
                    <a:lnTo>
                      <a:pt x="12700" y="9398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Полилиния 278"/>
              <p:cNvSpPr/>
              <p:nvPr/>
            </p:nvSpPr>
            <p:spPr>
              <a:xfrm>
                <a:off x="1300480" y="3093720"/>
                <a:ext cx="64771" cy="400051"/>
              </a:xfrm>
              <a:custGeom>
                <a:avLst/>
                <a:gdLst/>
                <a:ahLst/>
                <a:cxnLst/>
                <a:rect l="0" t="0" r="0" b="0"/>
                <a:pathLst>
                  <a:path w="64771" h="400051">
                    <a:moveTo>
                      <a:pt x="0" y="0"/>
                    </a:moveTo>
                    <a:lnTo>
                      <a:pt x="15240" y="91440"/>
                    </a:lnTo>
                    <a:lnTo>
                      <a:pt x="29210" y="182880"/>
                    </a:lnTo>
                    <a:lnTo>
                      <a:pt x="44450" y="274320"/>
                    </a:lnTo>
                    <a:lnTo>
                      <a:pt x="52070" y="320040"/>
                    </a:lnTo>
                    <a:lnTo>
                      <a:pt x="60960" y="365760"/>
                    </a:lnTo>
                    <a:lnTo>
                      <a:pt x="62230" y="377190"/>
                    </a:lnTo>
                    <a:lnTo>
                      <a:pt x="63500" y="382270"/>
                    </a:lnTo>
                    <a:lnTo>
                      <a:pt x="64770" y="386080"/>
                    </a:lnTo>
                    <a:lnTo>
                      <a:pt x="64770" y="389890"/>
                    </a:lnTo>
                    <a:lnTo>
                      <a:pt x="64770" y="393700"/>
                    </a:lnTo>
                    <a:lnTo>
                      <a:pt x="64770" y="397510"/>
                    </a:lnTo>
                    <a:lnTo>
                      <a:pt x="63500" y="40005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0" name="Полилиния 279"/>
              <p:cNvSpPr/>
              <p:nvPr/>
            </p:nvSpPr>
            <p:spPr>
              <a:xfrm>
                <a:off x="1296670" y="3091180"/>
                <a:ext cx="16511" cy="403861"/>
              </a:xfrm>
              <a:custGeom>
                <a:avLst/>
                <a:gdLst/>
                <a:ahLst/>
                <a:cxnLst/>
                <a:rect l="0" t="0" r="0" b="0"/>
                <a:pathLst>
                  <a:path w="16511" h="403861">
                    <a:moveTo>
                      <a:pt x="0" y="0"/>
                    </a:moveTo>
                    <a:lnTo>
                      <a:pt x="8890" y="182880"/>
                    </a:lnTo>
                    <a:lnTo>
                      <a:pt x="12700" y="274320"/>
                    </a:lnTo>
                    <a:lnTo>
                      <a:pt x="16510" y="365760"/>
                    </a:lnTo>
                    <a:lnTo>
                      <a:pt x="16510" y="375920"/>
                    </a:lnTo>
                    <a:lnTo>
                      <a:pt x="16510" y="384810"/>
                    </a:lnTo>
                    <a:lnTo>
                      <a:pt x="16510" y="393700"/>
                    </a:lnTo>
                    <a:lnTo>
                      <a:pt x="15240" y="40386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1" name="Полилиния 280"/>
              <p:cNvSpPr/>
              <p:nvPr/>
            </p:nvSpPr>
            <p:spPr>
              <a:xfrm>
                <a:off x="1297940" y="3091180"/>
                <a:ext cx="27941" cy="403861"/>
              </a:xfrm>
              <a:custGeom>
                <a:avLst/>
                <a:gdLst/>
                <a:ahLst/>
                <a:cxnLst/>
                <a:rect l="0" t="0" r="0" b="0"/>
                <a:pathLst>
                  <a:path w="27941" h="403861">
                    <a:moveTo>
                      <a:pt x="27940" y="403860"/>
                    </a:moveTo>
                    <a:lnTo>
                      <a:pt x="27940" y="394970"/>
                    </a:lnTo>
                    <a:lnTo>
                      <a:pt x="27940" y="388620"/>
                    </a:lnTo>
                    <a:lnTo>
                      <a:pt x="27940" y="381000"/>
                    </a:lnTo>
                    <a:lnTo>
                      <a:pt x="27940" y="372110"/>
                    </a:lnTo>
                    <a:lnTo>
                      <a:pt x="13970" y="18669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2" name="Полилиния 281"/>
              <p:cNvSpPr/>
              <p:nvPr/>
            </p:nvSpPr>
            <p:spPr>
              <a:xfrm>
                <a:off x="1297940" y="3087370"/>
                <a:ext cx="41911" cy="407671"/>
              </a:xfrm>
              <a:custGeom>
                <a:avLst/>
                <a:gdLst/>
                <a:ahLst/>
                <a:cxnLst/>
                <a:rect l="0" t="0" r="0" b="0"/>
                <a:pathLst>
                  <a:path w="41911" h="407671">
                    <a:moveTo>
                      <a:pt x="0" y="0"/>
                    </a:moveTo>
                    <a:lnTo>
                      <a:pt x="10160" y="93980"/>
                    </a:lnTo>
                    <a:lnTo>
                      <a:pt x="19050" y="186690"/>
                    </a:lnTo>
                    <a:lnTo>
                      <a:pt x="29210" y="279400"/>
                    </a:lnTo>
                    <a:lnTo>
                      <a:pt x="39370" y="373380"/>
                    </a:lnTo>
                    <a:lnTo>
                      <a:pt x="40640" y="378460"/>
                    </a:lnTo>
                    <a:lnTo>
                      <a:pt x="40640" y="383540"/>
                    </a:lnTo>
                    <a:lnTo>
                      <a:pt x="40640" y="391160"/>
                    </a:lnTo>
                    <a:lnTo>
                      <a:pt x="40640" y="398780"/>
                    </a:lnTo>
                    <a:lnTo>
                      <a:pt x="40640" y="402590"/>
                    </a:lnTo>
                    <a:lnTo>
                      <a:pt x="41910" y="40767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3" name="Полилиния 282"/>
              <p:cNvSpPr/>
              <p:nvPr/>
            </p:nvSpPr>
            <p:spPr>
              <a:xfrm>
                <a:off x="1473200" y="3442970"/>
                <a:ext cx="15241" cy="6351"/>
              </a:xfrm>
              <a:custGeom>
                <a:avLst/>
                <a:gdLst/>
                <a:ahLst/>
                <a:cxnLst/>
                <a:rect l="0" t="0" r="0" b="0"/>
                <a:pathLst>
                  <a:path w="15241" h="6351">
                    <a:moveTo>
                      <a:pt x="13970" y="5080"/>
                    </a:moveTo>
                    <a:lnTo>
                      <a:pt x="15240" y="3810"/>
                    </a:lnTo>
                    <a:lnTo>
                      <a:pt x="15240" y="2540"/>
                    </a:lnTo>
                    <a:lnTo>
                      <a:pt x="15240" y="2540"/>
                    </a:lnTo>
                    <a:lnTo>
                      <a:pt x="13970" y="1270"/>
                    </a:lnTo>
                    <a:lnTo>
                      <a:pt x="11430" y="0"/>
                    </a:lnTo>
                    <a:lnTo>
                      <a:pt x="8890" y="0"/>
                    </a:lnTo>
                    <a:lnTo>
                      <a:pt x="5080" y="0"/>
                    </a:lnTo>
                    <a:lnTo>
                      <a:pt x="2540" y="1270"/>
                    </a:lnTo>
                    <a:lnTo>
                      <a:pt x="1270" y="2540"/>
                    </a:lnTo>
                    <a:lnTo>
                      <a:pt x="0" y="2540"/>
                    </a:lnTo>
                    <a:lnTo>
                      <a:pt x="1270" y="3810"/>
                    </a:lnTo>
                    <a:lnTo>
                      <a:pt x="2540" y="5080"/>
                    </a:lnTo>
                    <a:lnTo>
                      <a:pt x="5080" y="6350"/>
                    </a:lnTo>
                    <a:lnTo>
                      <a:pt x="8890" y="6350"/>
                    </a:lnTo>
                    <a:lnTo>
                      <a:pt x="11430" y="63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4" name="Полилиния 283"/>
              <p:cNvSpPr/>
              <p:nvPr/>
            </p:nvSpPr>
            <p:spPr>
              <a:xfrm>
                <a:off x="1322324" y="3472688"/>
                <a:ext cx="7113" cy="20956"/>
              </a:xfrm>
              <a:custGeom>
                <a:avLst/>
                <a:gdLst/>
                <a:ahLst/>
                <a:cxnLst/>
                <a:rect l="0" t="0" r="0" b="0"/>
                <a:pathLst>
                  <a:path w="7113" h="20956">
                    <a:moveTo>
                      <a:pt x="4953" y="20193"/>
                    </a:moveTo>
                    <a:lnTo>
                      <a:pt x="3556" y="20955"/>
                    </a:lnTo>
                    <a:lnTo>
                      <a:pt x="2286" y="20193"/>
                    </a:lnTo>
                    <a:lnTo>
                      <a:pt x="1143" y="17907"/>
                    </a:lnTo>
                    <a:lnTo>
                      <a:pt x="254" y="14351"/>
                    </a:lnTo>
                    <a:lnTo>
                      <a:pt x="0" y="10541"/>
                    </a:lnTo>
                    <a:lnTo>
                      <a:pt x="254" y="6604"/>
                    </a:lnTo>
                    <a:lnTo>
                      <a:pt x="1143" y="3048"/>
                    </a:lnTo>
                    <a:lnTo>
                      <a:pt x="2286" y="762"/>
                    </a:lnTo>
                    <a:lnTo>
                      <a:pt x="3556" y="0"/>
                    </a:lnTo>
                    <a:lnTo>
                      <a:pt x="4953" y="762"/>
                    </a:lnTo>
                    <a:lnTo>
                      <a:pt x="6096" y="3048"/>
                    </a:lnTo>
                    <a:lnTo>
                      <a:pt x="6858" y="6604"/>
                    </a:lnTo>
                    <a:lnTo>
                      <a:pt x="7112" y="10541"/>
                    </a:lnTo>
                    <a:lnTo>
                      <a:pt x="6858" y="14351"/>
                    </a:lnTo>
                    <a:lnTo>
                      <a:pt x="6096" y="17907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5" name="Полилиния 284"/>
              <p:cNvSpPr/>
              <p:nvPr/>
            </p:nvSpPr>
            <p:spPr>
              <a:xfrm>
                <a:off x="1322070" y="3473450"/>
                <a:ext cx="7621" cy="20321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20321">
                    <a:moveTo>
                      <a:pt x="6350" y="16510"/>
                    </a:moveTo>
                    <a:lnTo>
                      <a:pt x="7620" y="13970"/>
                    </a:lnTo>
                    <a:lnTo>
                      <a:pt x="7620" y="10160"/>
                    </a:lnTo>
                    <a:lnTo>
                      <a:pt x="7620" y="6350"/>
                    </a:lnTo>
                    <a:lnTo>
                      <a:pt x="6350" y="2540"/>
                    </a:lnTo>
                    <a:lnTo>
                      <a:pt x="5080" y="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1270" y="2540"/>
                    </a:lnTo>
                    <a:lnTo>
                      <a:pt x="0" y="6350"/>
                    </a:lnTo>
                    <a:lnTo>
                      <a:pt x="0" y="10160"/>
                    </a:lnTo>
                    <a:lnTo>
                      <a:pt x="0" y="13970"/>
                    </a:lnTo>
                    <a:lnTo>
                      <a:pt x="1270" y="16510"/>
                    </a:lnTo>
                    <a:lnTo>
                      <a:pt x="2540" y="19050"/>
                    </a:lnTo>
                    <a:lnTo>
                      <a:pt x="3810" y="20320"/>
                    </a:lnTo>
                    <a:lnTo>
                      <a:pt x="5080" y="190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6" name="Полилиния 285"/>
              <p:cNvSpPr/>
              <p:nvPr/>
            </p:nvSpPr>
            <p:spPr>
              <a:xfrm>
                <a:off x="1323594" y="3461004"/>
                <a:ext cx="4573" cy="8129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8129">
                    <a:moveTo>
                      <a:pt x="3302" y="7747"/>
                    </a:moveTo>
                    <a:lnTo>
                      <a:pt x="2286" y="8128"/>
                    </a:lnTo>
                    <a:lnTo>
                      <a:pt x="1397" y="7747"/>
                    </a:lnTo>
                    <a:lnTo>
                      <a:pt x="635" y="6858"/>
                    </a:lnTo>
                    <a:lnTo>
                      <a:pt x="127" y="5461"/>
                    </a:lnTo>
                    <a:lnTo>
                      <a:pt x="0" y="4064"/>
                    </a:lnTo>
                    <a:lnTo>
                      <a:pt x="127" y="2413"/>
                    </a:lnTo>
                    <a:lnTo>
                      <a:pt x="635" y="1143"/>
                    </a:lnTo>
                    <a:lnTo>
                      <a:pt x="1397" y="127"/>
                    </a:lnTo>
                    <a:lnTo>
                      <a:pt x="2286" y="0"/>
                    </a:lnTo>
                    <a:lnTo>
                      <a:pt x="3302" y="127"/>
                    </a:lnTo>
                    <a:lnTo>
                      <a:pt x="3937" y="1143"/>
                    </a:lnTo>
                    <a:lnTo>
                      <a:pt x="4445" y="2413"/>
                    </a:lnTo>
                    <a:lnTo>
                      <a:pt x="4572" y="4064"/>
                    </a:lnTo>
                    <a:lnTo>
                      <a:pt x="4445" y="5461"/>
                    </a:lnTo>
                    <a:lnTo>
                      <a:pt x="3937" y="6858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7" name="Полилиния 286"/>
              <p:cNvSpPr/>
              <p:nvPr/>
            </p:nvSpPr>
            <p:spPr>
              <a:xfrm>
                <a:off x="1323340" y="3460750"/>
                <a:ext cx="508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7621">
                    <a:moveTo>
                      <a:pt x="3810" y="7620"/>
                    </a:moveTo>
                    <a:lnTo>
                      <a:pt x="5080" y="6350"/>
                    </a:lnTo>
                    <a:lnTo>
                      <a:pt x="5080" y="3810"/>
                    </a:lnTo>
                    <a:lnTo>
                      <a:pt x="5080" y="254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1270" y="127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0" y="6350"/>
                    </a:lnTo>
                    <a:lnTo>
                      <a:pt x="1270" y="7620"/>
                    </a:lnTo>
                    <a:lnTo>
                      <a:pt x="1270" y="7620"/>
                    </a:lnTo>
                    <a:lnTo>
                      <a:pt x="2540" y="7620"/>
                    </a:lnTo>
                    <a:lnTo>
                      <a:pt x="3810" y="76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8" name="Полилиния 287"/>
              <p:cNvSpPr/>
              <p:nvPr/>
            </p:nvSpPr>
            <p:spPr>
              <a:xfrm>
                <a:off x="1334897" y="3471545"/>
                <a:ext cx="7113" cy="20956"/>
              </a:xfrm>
              <a:custGeom>
                <a:avLst/>
                <a:gdLst/>
                <a:ahLst/>
                <a:cxnLst/>
                <a:rect l="0" t="0" r="0" b="0"/>
                <a:pathLst>
                  <a:path w="7113" h="20956">
                    <a:moveTo>
                      <a:pt x="4953" y="20193"/>
                    </a:moveTo>
                    <a:lnTo>
                      <a:pt x="3556" y="20955"/>
                    </a:lnTo>
                    <a:lnTo>
                      <a:pt x="2286" y="20193"/>
                    </a:lnTo>
                    <a:lnTo>
                      <a:pt x="1016" y="17907"/>
                    </a:lnTo>
                    <a:lnTo>
                      <a:pt x="254" y="14351"/>
                    </a:lnTo>
                    <a:lnTo>
                      <a:pt x="0" y="10541"/>
                    </a:lnTo>
                    <a:lnTo>
                      <a:pt x="254" y="6604"/>
                    </a:lnTo>
                    <a:lnTo>
                      <a:pt x="1016" y="3048"/>
                    </a:lnTo>
                    <a:lnTo>
                      <a:pt x="2286" y="889"/>
                    </a:lnTo>
                    <a:lnTo>
                      <a:pt x="3556" y="0"/>
                    </a:lnTo>
                    <a:lnTo>
                      <a:pt x="4953" y="889"/>
                    </a:lnTo>
                    <a:lnTo>
                      <a:pt x="6096" y="3048"/>
                    </a:lnTo>
                    <a:lnTo>
                      <a:pt x="6858" y="6604"/>
                    </a:lnTo>
                    <a:lnTo>
                      <a:pt x="7112" y="10541"/>
                    </a:lnTo>
                    <a:lnTo>
                      <a:pt x="6858" y="14351"/>
                    </a:lnTo>
                    <a:lnTo>
                      <a:pt x="6096" y="17907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Полилиния 288"/>
              <p:cNvSpPr/>
              <p:nvPr/>
            </p:nvSpPr>
            <p:spPr>
              <a:xfrm>
                <a:off x="1334770" y="3472180"/>
                <a:ext cx="7621" cy="20321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20321">
                    <a:moveTo>
                      <a:pt x="6350" y="16510"/>
                    </a:moveTo>
                    <a:lnTo>
                      <a:pt x="7620" y="13970"/>
                    </a:lnTo>
                    <a:lnTo>
                      <a:pt x="7620" y="10160"/>
                    </a:lnTo>
                    <a:lnTo>
                      <a:pt x="7620" y="6350"/>
                    </a:lnTo>
                    <a:lnTo>
                      <a:pt x="6350" y="2540"/>
                    </a:lnTo>
                    <a:lnTo>
                      <a:pt x="5080" y="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1270" y="2540"/>
                    </a:lnTo>
                    <a:lnTo>
                      <a:pt x="0" y="6350"/>
                    </a:lnTo>
                    <a:lnTo>
                      <a:pt x="0" y="10160"/>
                    </a:lnTo>
                    <a:lnTo>
                      <a:pt x="0" y="13970"/>
                    </a:lnTo>
                    <a:lnTo>
                      <a:pt x="1270" y="16510"/>
                    </a:lnTo>
                    <a:lnTo>
                      <a:pt x="2540" y="19050"/>
                    </a:lnTo>
                    <a:lnTo>
                      <a:pt x="3810" y="20320"/>
                    </a:lnTo>
                    <a:lnTo>
                      <a:pt x="5080" y="190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Полилиния 289"/>
              <p:cNvSpPr/>
              <p:nvPr/>
            </p:nvSpPr>
            <p:spPr>
              <a:xfrm>
                <a:off x="1336040" y="3459861"/>
                <a:ext cx="4573" cy="8129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8129">
                    <a:moveTo>
                      <a:pt x="3302" y="7747"/>
                    </a:moveTo>
                    <a:lnTo>
                      <a:pt x="2413" y="8128"/>
                    </a:lnTo>
                    <a:lnTo>
                      <a:pt x="1397" y="7747"/>
                    </a:lnTo>
                    <a:lnTo>
                      <a:pt x="635" y="6858"/>
                    </a:lnTo>
                    <a:lnTo>
                      <a:pt x="254" y="5461"/>
                    </a:lnTo>
                    <a:lnTo>
                      <a:pt x="0" y="4064"/>
                    </a:lnTo>
                    <a:lnTo>
                      <a:pt x="254" y="2413"/>
                    </a:lnTo>
                    <a:lnTo>
                      <a:pt x="635" y="1143"/>
                    </a:lnTo>
                    <a:lnTo>
                      <a:pt x="1397" y="254"/>
                    </a:lnTo>
                    <a:lnTo>
                      <a:pt x="2413" y="0"/>
                    </a:lnTo>
                    <a:lnTo>
                      <a:pt x="3302" y="254"/>
                    </a:lnTo>
                    <a:lnTo>
                      <a:pt x="3937" y="1143"/>
                    </a:lnTo>
                    <a:lnTo>
                      <a:pt x="4445" y="2413"/>
                    </a:lnTo>
                    <a:lnTo>
                      <a:pt x="4572" y="4064"/>
                    </a:lnTo>
                    <a:lnTo>
                      <a:pt x="4445" y="5461"/>
                    </a:lnTo>
                    <a:lnTo>
                      <a:pt x="3937" y="6858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Полилиния 290"/>
              <p:cNvSpPr/>
              <p:nvPr/>
            </p:nvSpPr>
            <p:spPr>
              <a:xfrm>
                <a:off x="1336040" y="3459480"/>
                <a:ext cx="508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8891">
                    <a:moveTo>
                      <a:pt x="3810" y="7620"/>
                    </a:moveTo>
                    <a:lnTo>
                      <a:pt x="3810" y="6350"/>
                    </a:lnTo>
                    <a:lnTo>
                      <a:pt x="5080" y="3810"/>
                    </a:lnTo>
                    <a:lnTo>
                      <a:pt x="3810" y="254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1270" y="127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0" y="6350"/>
                    </a:lnTo>
                    <a:lnTo>
                      <a:pt x="1270" y="7620"/>
                    </a:lnTo>
                    <a:lnTo>
                      <a:pt x="1270" y="8890"/>
                    </a:lnTo>
                    <a:lnTo>
                      <a:pt x="2540" y="8890"/>
                    </a:lnTo>
                    <a:lnTo>
                      <a:pt x="3810" y="88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Полилиния 291"/>
              <p:cNvSpPr/>
              <p:nvPr/>
            </p:nvSpPr>
            <p:spPr>
              <a:xfrm>
                <a:off x="1348359" y="3470529"/>
                <a:ext cx="7367" cy="20829"/>
              </a:xfrm>
              <a:custGeom>
                <a:avLst/>
                <a:gdLst/>
                <a:ahLst/>
                <a:cxnLst/>
                <a:rect l="0" t="0" r="0" b="0"/>
                <a:pathLst>
                  <a:path w="7367" h="20829">
                    <a:moveTo>
                      <a:pt x="5969" y="19939"/>
                    </a:moveTo>
                    <a:lnTo>
                      <a:pt x="4699" y="20828"/>
                    </a:lnTo>
                    <a:lnTo>
                      <a:pt x="3302" y="20193"/>
                    </a:lnTo>
                    <a:lnTo>
                      <a:pt x="1905" y="18034"/>
                    </a:lnTo>
                    <a:lnTo>
                      <a:pt x="762" y="14732"/>
                    </a:lnTo>
                    <a:lnTo>
                      <a:pt x="127" y="10795"/>
                    </a:lnTo>
                    <a:lnTo>
                      <a:pt x="0" y="6858"/>
                    </a:lnTo>
                    <a:lnTo>
                      <a:pt x="508" y="3302"/>
                    </a:lnTo>
                    <a:lnTo>
                      <a:pt x="1397" y="889"/>
                    </a:lnTo>
                    <a:lnTo>
                      <a:pt x="2540" y="0"/>
                    </a:lnTo>
                    <a:lnTo>
                      <a:pt x="4064" y="635"/>
                    </a:lnTo>
                    <a:lnTo>
                      <a:pt x="5461" y="2794"/>
                    </a:lnTo>
                    <a:lnTo>
                      <a:pt x="6477" y="6096"/>
                    </a:lnTo>
                    <a:lnTo>
                      <a:pt x="7239" y="10033"/>
                    </a:lnTo>
                    <a:lnTo>
                      <a:pt x="7366" y="14097"/>
                    </a:lnTo>
                    <a:lnTo>
                      <a:pt x="6858" y="17399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Полилиния 292"/>
              <p:cNvSpPr/>
              <p:nvPr/>
            </p:nvSpPr>
            <p:spPr>
              <a:xfrm>
                <a:off x="1348740" y="3470910"/>
                <a:ext cx="6351" cy="203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20321">
                    <a:moveTo>
                      <a:pt x="6350" y="17780"/>
                    </a:moveTo>
                    <a:lnTo>
                      <a:pt x="6350" y="13970"/>
                    </a:lnTo>
                    <a:lnTo>
                      <a:pt x="6350" y="10160"/>
                    </a:lnTo>
                    <a:lnTo>
                      <a:pt x="6350" y="6350"/>
                    </a:lnTo>
                    <a:lnTo>
                      <a:pt x="5080" y="254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2540"/>
                    </a:lnTo>
                    <a:lnTo>
                      <a:pt x="0" y="6350"/>
                    </a:lnTo>
                    <a:lnTo>
                      <a:pt x="0" y="10160"/>
                    </a:lnTo>
                    <a:lnTo>
                      <a:pt x="0" y="13970"/>
                    </a:lnTo>
                    <a:lnTo>
                      <a:pt x="1270" y="17780"/>
                    </a:lnTo>
                    <a:lnTo>
                      <a:pt x="2540" y="20320"/>
                    </a:lnTo>
                    <a:lnTo>
                      <a:pt x="5080" y="20320"/>
                    </a:lnTo>
                    <a:lnTo>
                      <a:pt x="5080" y="190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Полилиния 293"/>
              <p:cNvSpPr/>
              <p:nvPr/>
            </p:nvSpPr>
            <p:spPr>
              <a:xfrm>
                <a:off x="1347851" y="3458845"/>
                <a:ext cx="4573" cy="8129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8129">
                    <a:moveTo>
                      <a:pt x="3556" y="7620"/>
                    </a:moveTo>
                    <a:lnTo>
                      <a:pt x="2667" y="8128"/>
                    </a:lnTo>
                    <a:lnTo>
                      <a:pt x="1778" y="7874"/>
                    </a:lnTo>
                    <a:lnTo>
                      <a:pt x="1016" y="6985"/>
                    </a:lnTo>
                    <a:lnTo>
                      <a:pt x="254" y="5715"/>
                    </a:lnTo>
                    <a:lnTo>
                      <a:pt x="0" y="4318"/>
                    </a:lnTo>
                    <a:lnTo>
                      <a:pt x="0" y="2667"/>
                    </a:lnTo>
                    <a:lnTo>
                      <a:pt x="254" y="1270"/>
                    </a:lnTo>
                    <a:lnTo>
                      <a:pt x="1016" y="254"/>
                    </a:lnTo>
                    <a:lnTo>
                      <a:pt x="1905" y="0"/>
                    </a:lnTo>
                    <a:lnTo>
                      <a:pt x="2794" y="254"/>
                    </a:lnTo>
                    <a:lnTo>
                      <a:pt x="3683" y="1016"/>
                    </a:lnTo>
                    <a:lnTo>
                      <a:pt x="4191" y="2286"/>
                    </a:lnTo>
                    <a:lnTo>
                      <a:pt x="4572" y="3810"/>
                    </a:lnTo>
                    <a:lnTo>
                      <a:pt x="4572" y="5334"/>
                    </a:lnTo>
                    <a:lnTo>
                      <a:pt x="4191" y="6731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Полилиния 294"/>
              <p:cNvSpPr/>
              <p:nvPr/>
            </p:nvSpPr>
            <p:spPr>
              <a:xfrm>
                <a:off x="1347470" y="3458210"/>
                <a:ext cx="508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8891">
                    <a:moveTo>
                      <a:pt x="5080" y="7620"/>
                    </a:moveTo>
                    <a:lnTo>
                      <a:pt x="5080" y="6350"/>
                    </a:lnTo>
                    <a:lnTo>
                      <a:pt x="5080" y="5080"/>
                    </a:lnTo>
                    <a:lnTo>
                      <a:pt x="5080" y="2540"/>
                    </a:lnTo>
                    <a:lnTo>
                      <a:pt x="3810" y="1270"/>
                    </a:lnTo>
                    <a:lnTo>
                      <a:pt x="2540" y="1270"/>
                    </a:lnTo>
                    <a:lnTo>
                      <a:pt x="2540" y="0"/>
                    </a:lnTo>
                    <a:lnTo>
                      <a:pt x="1270" y="1270"/>
                    </a:lnTo>
                    <a:lnTo>
                      <a:pt x="1270" y="2540"/>
                    </a:lnTo>
                    <a:lnTo>
                      <a:pt x="0" y="3810"/>
                    </a:lnTo>
                    <a:lnTo>
                      <a:pt x="0" y="5080"/>
                    </a:lnTo>
                    <a:lnTo>
                      <a:pt x="1270" y="6350"/>
                    </a:lnTo>
                    <a:lnTo>
                      <a:pt x="1270" y="7620"/>
                    </a:lnTo>
                    <a:lnTo>
                      <a:pt x="2540" y="8890"/>
                    </a:lnTo>
                    <a:lnTo>
                      <a:pt x="2540" y="8890"/>
                    </a:lnTo>
                    <a:lnTo>
                      <a:pt x="3810" y="88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Полилиния 295"/>
              <p:cNvSpPr/>
              <p:nvPr/>
            </p:nvSpPr>
            <p:spPr>
              <a:xfrm>
                <a:off x="1325499" y="3476371"/>
                <a:ext cx="2287" cy="13717"/>
              </a:xfrm>
              <a:custGeom>
                <a:avLst/>
                <a:gdLst/>
                <a:ahLst/>
                <a:cxnLst/>
                <a:rect l="0" t="0" r="0" b="0"/>
                <a:pathLst>
                  <a:path w="2287" h="13717">
                    <a:moveTo>
                      <a:pt x="1524" y="13208"/>
                    </a:moveTo>
                    <a:lnTo>
                      <a:pt x="1143" y="13716"/>
                    </a:lnTo>
                    <a:lnTo>
                      <a:pt x="635" y="13208"/>
                    </a:lnTo>
                    <a:lnTo>
                      <a:pt x="381" y="11684"/>
                    </a:lnTo>
                    <a:lnTo>
                      <a:pt x="0" y="9398"/>
                    </a:lnTo>
                    <a:lnTo>
                      <a:pt x="0" y="6858"/>
                    </a:lnTo>
                    <a:lnTo>
                      <a:pt x="0" y="4191"/>
                    </a:lnTo>
                    <a:lnTo>
                      <a:pt x="381" y="2032"/>
                    </a:lnTo>
                    <a:lnTo>
                      <a:pt x="635" y="508"/>
                    </a:lnTo>
                    <a:lnTo>
                      <a:pt x="1143" y="0"/>
                    </a:lnTo>
                    <a:lnTo>
                      <a:pt x="1524" y="508"/>
                    </a:lnTo>
                    <a:lnTo>
                      <a:pt x="1905" y="2032"/>
                    </a:lnTo>
                    <a:lnTo>
                      <a:pt x="2159" y="4191"/>
                    </a:lnTo>
                    <a:lnTo>
                      <a:pt x="2286" y="6858"/>
                    </a:lnTo>
                    <a:lnTo>
                      <a:pt x="2159" y="9398"/>
                    </a:lnTo>
                    <a:lnTo>
                      <a:pt x="1905" y="11684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Полилиния 296"/>
              <p:cNvSpPr/>
              <p:nvPr/>
            </p:nvSpPr>
            <p:spPr>
              <a:xfrm>
                <a:off x="1338453" y="3475863"/>
                <a:ext cx="2287" cy="13844"/>
              </a:xfrm>
              <a:custGeom>
                <a:avLst/>
                <a:gdLst/>
                <a:ahLst/>
                <a:cxnLst/>
                <a:rect l="0" t="0" r="0" b="0"/>
                <a:pathLst>
                  <a:path w="2287" h="13844">
                    <a:moveTo>
                      <a:pt x="1651" y="13208"/>
                    </a:moveTo>
                    <a:lnTo>
                      <a:pt x="1143" y="13843"/>
                    </a:lnTo>
                    <a:lnTo>
                      <a:pt x="762" y="13208"/>
                    </a:lnTo>
                    <a:lnTo>
                      <a:pt x="381" y="11811"/>
                    </a:lnTo>
                    <a:lnTo>
                      <a:pt x="0" y="9525"/>
                    </a:lnTo>
                    <a:lnTo>
                      <a:pt x="0" y="6858"/>
                    </a:lnTo>
                    <a:lnTo>
                      <a:pt x="0" y="4318"/>
                    </a:lnTo>
                    <a:lnTo>
                      <a:pt x="381" y="2032"/>
                    </a:lnTo>
                    <a:lnTo>
                      <a:pt x="762" y="508"/>
                    </a:lnTo>
                    <a:lnTo>
                      <a:pt x="1143" y="0"/>
                    </a:lnTo>
                    <a:lnTo>
                      <a:pt x="1651" y="508"/>
                    </a:lnTo>
                    <a:lnTo>
                      <a:pt x="1905" y="2032"/>
                    </a:lnTo>
                    <a:lnTo>
                      <a:pt x="2159" y="4318"/>
                    </a:lnTo>
                    <a:lnTo>
                      <a:pt x="2286" y="6858"/>
                    </a:lnTo>
                    <a:lnTo>
                      <a:pt x="2159" y="9525"/>
                    </a:lnTo>
                    <a:lnTo>
                      <a:pt x="1905" y="11811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Полилиния 297"/>
              <p:cNvSpPr/>
              <p:nvPr/>
            </p:nvSpPr>
            <p:spPr>
              <a:xfrm>
                <a:off x="1351534" y="3474085"/>
                <a:ext cx="2541" cy="13717"/>
              </a:xfrm>
              <a:custGeom>
                <a:avLst/>
                <a:gdLst/>
                <a:ahLst/>
                <a:cxnLst/>
                <a:rect l="0" t="0" r="0" b="0"/>
                <a:pathLst>
                  <a:path w="2541" h="13717">
                    <a:moveTo>
                      <a:pt x="2286" y="13208"/>
                    </a:moveTo>
                    <a:lnTo>
                      <a:pt x="2032" y="13716"/>
                    </a:lnTo>
                    <a:lnTo>
                      <a:pt x="1397" y="13208"/>
                    </a:lnTo>
                    <a:lnTo>
                      <a:pt x="1016" y="11684"/>
                    </a:lnTo>
                    <a:lnTo>
                      <a:pt x="508" y="9525"/>
                    </a:lnTo>
                    <a:lnTo>
                      <a:pt x="254" y="6985"/>
                    </a:lnTo>
                    <a:lnTo>
                      <a:pt x="0" y="4445"/>
                    </a:lnTo>
                    <a:lnTo>
                      <a:pt x="127" y="2159"/>
                    </a:lnTo>
                    <a:lnTo>
                      <a:pt x="254" y="508"/>
                    </a:lnTo>
                    <a:lnTo>
                      <a:pt x="635" y="0"/>
                    </a:lnTo>
                    <a:lnTo>
                      <a:pt x="1143" y="381"/>
                    </a:lnTo>
                    <a:lnTo>
                      <a:pt x="1651" y="1905"/>
                    </a:lnTo>
                    <a:lnTo>
                      <a:pt x="2159" y="4191"/>
                    </a:lnTo>
                    <a:lnTo>
                      <a:pt x="2413" y="6731"/>
                    </a:lnTo>
                    <a:lnTo>
                      <a:pt x="2540" y="9398"/>
                    </a:lnTo>
                    <a:lnTo>
                      <a:pt x="2540" y="11684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Полилиния 298"/>
              <p:cNvSpPr/>
              <p:nvPr/>
            </p:nvSpPr>
            <p:spPr>
              <a:xfrm>
                <a:off x="1290574" y="3493516"/>
                <a:ext cx="7748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7748" h="5081">
                    <a:moveTo>
                      <a:pt x="7747" y="0"/>
                    </a:moveTo>
                    <a:lnTo>
                      <a:pt x="7747" y="5080"/>
                    </a:lnTo>
                    <a:lnTo>
                      <a:pt x="0" y="5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0" name="Полилиния 299"/>
              <p:cNvSpPr/>
              <p:nvPr/>
            </p:nvSpPr>
            <p:spPr>
              <a:xfrm>
                <a:off x="1168400" y="3086100"/>
                <a:ext cx="124461" cy="358141"/>
              </a:xfrm>
              <a:custGeom>
                <a:avLst/>
                <a:gdLst/>
                <a:ahLst/>
                <a:cxnLst/>
                <a:rect l="0" t="0" r="0" b="0"/>
                <a:pathLst>
                  <a:path w="124461" h="358141">
                    <a:moveTo>
                      <a:pt x="124460" y="0"/>
                    </a:moveTo>
                    <a:lnTo>
                      <a:pt x="120650" y="6350"/>
                    </a:lnTo>
                    <a:lnTo>
                      <a:pt x="118110" y="13970"/>
                    </a:lnTo>
                    <a:lnTo>
                      <a:pt x="115570" y="21590"/>
                    </a:lnTo>
                    <a:lnTo>
                      <a:pt x="111760" y="30480"/>
                    </a:lnTo>
                    <a:lnTo>
                      <a:pt x="109220" y="39370"/>
                    </a:lnTo>
                    <a:lnTo>
                      <a:pt x="105410" y="48260"/>
                    </a:lnTo>
                    <a:lnTo>
                      <a:pt x="101600" y="58420"/>
                    </a:lnTo>
                    <a:lnTo>
                      <a:pt x="97790" y="68580"/>
                    </a:lnTo>
                    <a:lnTo>
                      <a:pt x="90170" y="90170"/>
                    </a:lnTo>
                    <a:lnTo>
                      <a:pt x="82550" y="113030"/>
                    </a:lnTo>
                    <a:lnTo>
                      <a:pt x="74930" y="135890"/>
                    </a:lnTo>
                    <a:lnTo>
                      <a:pt x="66040" y="160020"/>
                    </a:lnTo>
                    <a:lnTo>
                      <a:pt x="58420" y="185420"/>
                    </a:lnTo>
                    <a:lnTo>
                      <a:pt x="49530" y="210820"/>
                    </a:lnTo>
                    <a:lnTo>
                      <a:pt x="33020" y="261620"/>
                    </a:lnTo>
                    <a:lnTo>
                      <a:pt x="24130" y="287020"/>
                    </a:lnTo>
                    <a:lnTo>
                      <a:pt x="15240" y="311150"/>
                    </a:lnTo>
                    <a:lnTo>
                      <a:pt x="7620" y="335280"/>
                    </a:lnTo>
                    <a:lnTo>
                      <a:pt x="0" y="35814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1" name="Полилиния 300"/>
              <p:cNvSpPr/>
              <p:nvPr/>
            </p:nvSpPr>
            <p:spPr>
              <a:xfrm>
                <a:off x="1173480" y="3083560"/>
                <a:ext cx="120651" cy="361951"/>
              </a:xfrm>
              <a:custGeom>
                <a:avLst/>
                <a:gdLst/>
                <a:ahLst/>
                <a:cxnLst/>
                <a:rect l="0" t="0" r="0" b="0"/>
                <a:pathLst>
                  <a:path w="120651" h="361951">
                    <a:moveTo>
                      <a:pt x="120650" y="0"/>
                    </a:moveTo>
                    <a:lnTo>
                      <a:pt x="105410" y="46990"/>
                    </a:lnTo>
                    <a:lnTo>
                      <a:pt x="90170" y="92710"/>
                    </a:lnTo>
                    <a:lnTo>
                      <a:pt x="74930" y="138430"/>
                    </a:lnTo>
                    <a:lnTo>
                      <a:pt x="59690" y="182880"/>
                    </a:lnTo>
                    <a:lnTo>
                      <a:pt x="30480" y="271780"/>
                    </a:lnTo>
                    <a:lnTo>
                      <a:pt x="15240" y="316230"/>
                    </a:lnTo>
                    <a:lnTo>
                      <a:pt x="0" y="36195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2" name="Прямая соединительная линия 301"/>
              <p:cNvCxnSpPr/>
              <p:nvPr/>
            </p:nvCxnSpPr>
            <p:spPr>
              <a:xfrm flipH="1">
                <a:off x="1181735" y="3091434"/>
                <a:ext cx="104013" cy="34975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Прямая соединительная линия 302"/>
              <p:cNvCxnSpPr/>
              <p:nvPr/>
            </p:nvCxnSpPr>
            <p:spPr>
              <a:xfrm flipH="1">
                <a:off x="1196594" y="3097403"/>
                <a:ext cx="86233" cy="34378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Полилиния 303"/>
              <p:cNvSpPr/>
              <p:nvPr/>
            </p:nvSpPr>
            <p:spPr>
              <a:xfrm>
                <a:off x="1209040" y="3096260"/>
                <a:ext cx="80011" cy="350521"/>
              </a:xfrm>
              <a:custGeom>
                <a:avLst/>
                <a:gdLst/>
                <a:ahLst/>
                <a:cxnLst/>
                <a:rect l="0" t="0" r="0" b="0"/>
                <a:pathLst>
                  <a:path w="80011" h="350521">
                    <a:moveTo>
                      <a:pt x="80010" y="0"/>
                    </a:moveTo>
                    <a:lnTo>
                      <a:pt x="73660" y="27940"/>
                    </a:lnTo>
                    <a:lnTo>
                      <a:pt x="68580" y="54610"/>
                    </a:lnTo>
                    <a:lnTo>
                      <a:pt x="62230" y="80010"/>
                    </a:lnTo>
                    <a:lnTo>
                      <a:pt x="57150" y="102870"/>
                    </a:lnTo>
                    <a:lnTo>
                      <a:pt x="52070" y="125730"/>
                    </a:lnTo>
                    <a:lnTo>
                      <a:pt x="46990" y="147320"/>
                    </a:lnTo>
                    <a:lnTo>
                      <a:pt x="41910" y="168910"/>
                    </a:lnTo>
                    <a:lnTo>
                      <a:pt x="36830" y="189230"/>
                    </a:lnTo>
                    <a:lnTo>
                      <a:pt x="27940" y="228600"/>
                    </a:lnTo>
                    <a:lnTo>
                      <a:pt x="19050" y="267970"/>
                    </a:lnTo>
                    <a:lnTo>
                      <a:pt x="13970" y="288290"/>
                    </a:lnTo>
                    <a:lnTo>
                      <a:pt x="10160" y="308610"/>
                    </a:lnTo>
                    <a:lnTo>
                      <a:pt x="5080" y="328930"/>
                    </a:lnTo>
                    <a:lnTo>
                      <a:pt x="0" y="35052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5" name="Прямая соединительная линия 304"/>
              <p:cNvCxnSpPr/>
              <p:nvPr/>
            </p:nvCxnSpPr>
            <p:spPr>
              <a:xfrm flipH="1">
                <a:off x="1214501" y="3094355"/>
                <a:ext cx="74168" cy="34683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6" name="Полилиния 305"/>
              <p:cNvSpPr/>
              <p:nvPr/>
            </p:nvSpPr>
            <p:spPr>
              <a:xfrm>
                <a:off x="1117600" y="3134360"/>
                <a:ext cx="114301" cy="246381"/>
              </a:xfrm>
              <a:custGeom>
                <a:avLst/>
                <a:gdLst/>
                <a:ahLst/>
                <a:cxnLst/>
                <a:rect l="0" t="0" r="0" b="0"/>
                <a:pathLst>
                  <a:path w="114301" h="246381">
                    <a:moveTo>
                      <a:pt x="0" y="246380"/>
                    </a:moveTo>
                    <a:lnTo>
                      <a:pt x="101600" y="30480"/>
                    </a:lnTo>
                    <a:lnTo>
                      <a:pt x="11430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7" name="Прямая соединительная линия 306"/>
              <p:cNvCxnSpPr/>
              <p:nvPr/>
            </p:nvCxnSpPr>
            <p:spPr>
              <a:xfrm flipH="1">
                <a:off x="1110488" y="3166110"/>
                <a:ext cx="104013" cy="275082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Прямая соединительная линия 307"/>
              <p:cNvCxnSpPr/>
              <p:nvPr/>
            </p:nvCxnSpPr>
            <p:spPr>
              <a:xfrm>
                <a:off x="1140206" y="3426206"/>
                <a:ext cx="5969" cy="1790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Прямая соединительная линия 308"/>
              <p:cNvCxnSpPr/>
              <p:nvPr/>
            </p:nvCxnSpPr>
            <p:spPr>
              <a:xfrm flipH="1">
                <a:off x="1134237" y="3426206"/>
                <a:ext cx="5969" cy="1790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Прямая соединительная линия 309"/>
              <p:cNvCxnSpPr/>
              <p:nvPr/>
            </p:nvCxnSpPr>
            <p:spPr>
              <a:xfrm flipH="1">
                <a:off x="1098550" y="3417189"/>
                <a:ext cx="35687" cy="2095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Прямая соединительная линия 310"/>
              <p:cNvCxnSpPr/>
              <p:nvPr/>
            </p:nvCxnSpPr>
            <p:spPr>
              <a:xfrm>
                <a:off x="1166876" y="3432175"/>
                <a:ext cx="50546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Прямая соединительная линия 311"/>
              <p:cNvCxnSpPr/>
              <p:nvPr/>
            </p:nvCxnSpPr>
            <p:spPr>
              <a:xfrm>
                <a:off x="1169924" y="3423158"/>
                <a:ext cx="47498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Прямая соединительная линия 312"/>
              <p:cNvCxnSpPr/>
              <p:nvPr/>
            </p:nvCxnSpPr>
            <p:spPr>
              <a:xfrm>
                <a:off x="1172845" y="3414268"/>
                <a:ext cx="47498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Прямая соединительная линия 313"/>
              <p:cNvCxnSpPr/>
              <p:nvPr/>
            </p:nvCxnSpPr>
            <p:spPr>
              <a:xfrm>
                <a:off x="1175893" y="3405251"/>
                <a:ext cx="44450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Прямая соединительная линия 314"/>
              <p:cNvCxnSpPr/>
              <p:nvPr/>
            </p:nvCxnSpPr>
            <p:spPr>
              <a:xfrm flipH="1">
                <a:off x="1178814" y="3396361"/>
                <a:ext cx="44577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Прямая соединительная линия 315"/>
              <p:cNvCxnSpPr/>
              <p:nvPr/>
            </p:nvCxnSpPr>
            <p:spPr>
              <a:xfrm flipH="1">
                <a:off x="1181735" y="3387344"/>
                <a:ext cx="41656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Прямая соединительная линия 316"/>
              <p:cNvCxnSpPr/>
              <p:nvPr/>
            </p:nvCxnSpPr>
            <p:spPr>
              <a:xfrm>
                <a:off x="1184783" y="3381375"/>
                <a:ext cx="4152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Прямая соединительная линия 317"/>
              <p:cNvCxnSpPr/>
              <p:nvPr/>
            </p:nvCxnSpPr>
            <p:spPr>
              <a:xfrm flipH="1">
                <a:off x="1187704" y="3372358"/>
                <a:ext cx="38608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Прямая соединительная линия 318"/>
              <p:cNvCxnSpPr/>
              <p:nvPr/>
            </p:nvCxnSpPr>
            <p:spPr>
              <a:xfrm flipH="1">
                <a:off x="1190625" y="3363468"/>
                <a:ext cx="38735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Прямая соединительная линия 319"/>
              <p:cNvCxnSpPr/>
              <p:nvPr/>
            </p:nvCxnSpPr>
            <p:spPr>
              <a:xfrm flipH="1">
                <a:off x="1193673" y="3354451"/>
                <a:ext cx="38608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Прямая соединительная линия 320"/>
              <p:cNvCxnSpPr/>
              <p:nvPr/>
            </p:nvCxnSpPr>
            <p:spPr>
              <a:xfrm>
                <a:off x="1196594" y="3348482"/>
                <a:ext cx="35687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Прямая соединительная линия 321"/>
              <p:cNvCxnSpPr/>
              <p:nvPr/>
            </p:nvCxnSpPr>
            <p:spPr>
              <a:xfrm>
                <a:off x="1199642" y="3339465"/>
                <a:ext cx="35560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Прямая соединительная линия 322"/>
              <p:cNvCxnSpPr/>
              <p:nvPr/>
            </p:nvCxnSpPr>
            <p:spPr>
              <a:xfrm>
                <a:off x="1202563" y="3330575"/>
                <a:ext cx="35687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Прямая соединительная линия 323"/>
              <p:cNvCxnSpPr/>
              <p:nvPr/>
            </p:nvCxnSpPr>
            <p:spPr>
              <a:xfrm flipH="1">
                <a:off x="1205484" y="3318637"/>
                <a:ext cx="32766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Прямая соединительная линия 324"/>
              <p:cNvCxnSpPr/>
              <p:nvPr/>
            </p:nvCxnSpPr>
            <p:spPr>
              <a:xfrm>
                <a:off x="1208532" y="3312668"/>
                <a:ext cx="3263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Прямая соединительная линия 325"/>
              <p:cNvCxnSpPr/>
              <p:nvPr/>
            </p:nvCxnSpPr>
            <p:spPr>
              <a:xfrm>
                <a:off x="1211453" y="3303651"/>
                <a:ext cx="29718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Прямая соединительная линия 326"/>
              <p:cNvCxnSpPr/>
              <p:nvPr/>
            </p:nvCxnSpPr>
            <p:spPr>
              <a:xfrm flipH="1">
                <a:off x="1214501" y="3291713"/>
                <a:ext cx="29718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Прямая соединительная линия 327"/>
              <p:cNvCxnSpPr/>
              <p:nvPr/>
            </p:nvCxnSpPr>
            <p:spPr>
              <a:xfrm flipH="1">
                <a:off x="1217422" y="3282696"/>
                <a:ext cx="29718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Прямая соединительная линия 328"/>
              <p:cNvCxnSpPr/>
              <p:nvPr/>
            </p:nvCxnSpPr>
            <p:spPr>
              <a:xfrm>
                <a:off x="1220343" y="3276727"/>
                <a:ext cx="26797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Прямая соединительная линия 329"/>
              <p:cNvCxnSpPr/>
              <p:nvPr/>
            </p:nvCxnSpPr>
            <p:spPr>
              <a:xfrm>
                <a:off x="1223391" y="3267710"/>
                <a:ext cx="26670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Прямая соединительная линия 330"/>
              <p:cNvCxnSpPr/>
              <p:nvPr/>
            </p:nvCxnSpPr>
            <p:spPr>
              <a:xfrm>
                <a:off x="1226312" y="3258820"/>
                <a:ext cx="26797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Прямая соединительная линия 331"/>
              <p:cNvCxnSpPr/>
              <p:nvPr/>
            </p:nvCxnSpPr>
            <p:spPr>
              <a:xfrm>
                <a:off x="1229360" y="3249803"/>
                <a:ext cx="2374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Прямая соединительная линия 332"/>
              <p:cNvCxnSpPr/>
              <p:nvPr/>
            </p:nvCxnSpPr>
            <p:spPr>
              <a:xfrm>
                <a:off x="1232281" y="3240913"/>
                <a:ext cx="2374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Прямая соединительная линия 333"/>
              <p:cNvCxnSpPr/>
              <p:nvPr/>
            </p:nvCxnSpPr>
            <p:spPr>
              <a:xfrm>
                <a:off x="1235202" y="3231896"/>
                <a:ext cx="20828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Прямая соединительная линия 334"/>
              <p:cNvCxnSpPr/>
              <p:nvPr/>
            </p:nvCxnSpPr>
            <p:spPr>
              <a:xfrm>
                <a:off x="1238250" y="3222879"/>
                <a:ext cx="20701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Прямая соединительная линия 335"/>
              <p:cNvCxnSpPr/>
              <p:nvPr/>
            </p:nvCxnSpPr>
            <p:spPr>
              <a:xfrm>
                <a:off x="1241171" y="3210941"/>
                <a:ext cx="20828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Прямая соединительная линия 336"/>
              <p:cNvCxnSpPr/>
              <p:nvPr/>
            </p:nvCxnSpPr>
            <p:spPr>
              <a:xfrm>
                <a:off x="1244219" y="3202051"/>
                <a:ext cx="20701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Прямая соединительная линия 337"/>
              <p:cNvCxnSpPr/>
              <p:nvPr/>
            </p:nvCxnSpPr>
            <p:spPr>
              <a:xfrm>
                <a:off x="1247140" y="3196082"/>
                <a:ext cx="17780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Прямая соединительная линия 338"/>
              <p:cNvCxnSpPr/>
              <p:nvPr/>
            </p:nvCxnSpPr>
            <p:spPr>
              <a:xfrm>
                <a:off x="1250061" y="3187065"/>
                <a:ext cx="17907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Прямая соединительная линия 339"/>
              <p:cNvCxnSpPr/>
              <p:nvPr/>
            </p:nvCxnSpPr>
            <p:spPr>
              <a:xfrm>
                <a:off x="1264920" y="3148203"/>
                <a:ext cx="11938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Прямая соединительная линия 340"/>
              <p:cNvCxnSpPr/>
              <p:nvPr/>
            </p:nvCxnSpPr>
            <p:spPr>
              <a:xfrm>
                <a:off x="1258951" y="3157220"/>
                <a:ext cx="1485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Прямая соединительная линия 341"/>
              <p:cNvCxnSpPr/>
              <p:nvPr/>
            </p:nvCxnSpPr>
            <p:spPr>
              <a:xfrm>
                <a:off x="1256030" y="3166110"/>
                <a:ext cx="1485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Прямая соединительная линия 342"/>
              <p:cNvCxnSpPr/>
              <p:nvPr/>
            </p:nvCxnSpPr>
            <p:spPr>
              <a:xfrm>
                <a:off x="1256030" y="3178048"/>
                <a:ext cx="11938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Прямая соединительная линия 343"/>
              <p:cNvCxnSpPr/>
              <p:nvPr/>
            </p:nvCxnSpPr>
            <p:spPr>
              <a:xfrm>
                <a:off x="1267968" y="3139186"/>
                <a:ext cx="8890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Прямая соединительная линия 344"/>
              <p:cNvCxnSpPr/>
              <p:nvPr/>
            </p:nvCxnSpPr>
            <p:spPr>
              <a:xfrm flipH="1">
                <a:off x="1276858" y="3115310"/>
                <a:ext cx="5969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Прямая соединительная линия 345"/>
              <p:cNvCxnSpPr/>
              <p:nvPr/>
            </p:nvCxnSpPr>
            <p:spPr>
              <a:xfrm>
                <a:off x="1279779" y="3109341"/>
                <a:ext cx="3048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Прямая соединительная линия 346"/>
              <p:cNvCxnSpPr/>
              <p:nvPr/>
            </p:nvCxnSpPr>
            <p:spPr>
              <a:xfrm>
                <a:off x="1273810" y="3127248"/>
                <a:ext cx="596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Прямая соединительная линия 347"/>
              <p:cNvCxnSpPr/>
              <p:nvPr/>
            </p:nvCxnSpPr>
            <p:spPr>
              <a:xfrm flipH="1">
                <a:off x="1297686" y="3261741"/>
                <a:ext cx="26670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Прямая соединительная линия 348"/>
              <p:cNvCxnSpPr/>
              <p:nvPr/>
            </p:nvCxnSpPr>
            <p:spPr>
              <a:xfrm flipH="1">
                <a:off x="1297686" y="3279775"/>
                <a:ext cx="29718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Прямая соединительная линия 349"/>
              <p:cNvCxnSpPr/>
              <p:nvPr/>
            </p:nvCxnSpPr>
            <p:spPr>
              <a:xfrm>
                <a:off x="1297686" y="3169158"/>
                <a:ext cx="11811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Прямая соединительная линия 350"/>
              <p:cNvCxnSpPr/>
              <p:nvPr/>
            </p:nvCxnSpPr>
            <p:spPr>
              <a:xfrm>
                <a:off x="1297686" y="3160141"/>
                <a:ext cx="8890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Прямая соединительная линия 351"/>
              <p:cNvCxnSpPr/>
              <p:nvPr/>
            </p:nvCxnSpPr>
            <p:spPr>
              <a:xfrm>
                <a:off x="1297686" y="3178048"/>
                <a:ext cx="11811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Прямая соединительная линия 352"/>
              <p:cNvCxnSpPr/>
              <p:nvPr/>
            </p:nvCxnSpPr>
            <p:spPr>
              <a:xfrm flipH="1">
                <a:off x="1297686" y="3184017"/>
                <a:ext cx="14859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Прямая соединительная линия 353"/>
              <p:cNvCxnSpPr/>
              <p:nvPr/>
            </p:nvCxnSpPr>
            <p:spPr>
              <a:xfrm>
                <a:off x="1297686" y="3196082"/>
                <a:ext cx="1485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Прямая соединительная линия 354"/>
              <p:cNvCxnSpPr/>
              <p:nvPr/>
            </p:nvCxnSpPr>
            <p:spPr>
              <a:xfrm flipH="1">
                <a:off x="1297686" y="3202051"/>
                <a:ext cx="17780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Прямая соединительная линия 355"/>
              <p:cNvCxnSpPr/>
              <p:nvPr/>
            </p:nvCxnSpPr>
            <p:spPr>
              <a:xfrm flipH="1">
                <a:off x="1297686" y="3210941"/>
                <a:ext cx="17780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Прямая соединительная линия 356"/>
              <p:cNvCxnSpPr/>
              <p:nvPr/>
            </p:nvCxnSpPr>
            <p:spPr>
              <a:xfrm flipH="1">
                <a:off x="1297686" y="3219958"/>
                <a:ext cx="20701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Прямая соединительная линия 357"/>
              <p:cNvCxnSpPr/>
              <p:nvPr/>
            </p:nvCxnSpPr>
            <p:spPr>
              <a:xfrm>
                <a:off x="1297686" y="3231896"/>
                <a:ext cx="20701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Прямая соединительная линия 358"/>
              <p:cNvCxnSpPr/>
              <p:nvPr/>
            </p:nvCxnSpPr>
            <p:spPr>
              <a:xfrm>
                <a:off x="1297686" y="3243834"/>
                <a:ext cx="2374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Прямая соединительная линия 359"/>
              <p:cNvCxnSpPr/>
              <p:nvPr/>
            </p:nvCxnSpPr>
            <p:spPr>
              <a:xfrm flipH="1">
                <a:off x="1297686" y="3252851"/>
                <a:ext cx="23749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Прямая соединительная линия 360"/>
              <p:cNvCxnSpPr/>
              <p:nvPr/>
            </p:nvCxnSpPr>
            <p:spPr>
              <a:xfrm flipH="1">
                <a:off x="1297686" y="3270758"/>
                <a:ext cx="26670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Прямая соединительная линия 361"/>
              <p:cNvCxnSpPr/>
              <p:nvPr/>
            </p:nvCxnSpPr>
            <p:spPr>
              <a:xfrm flipH="1">
                <a:off x="1297686" y="3297682"/>
                <a:ext cx="32639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Прямая соединительная линия 362"/>
              <p:cNvCxnSpPr/>
              <p:nvPr/>
            </p:nvCxnSpPr>
            <p:spPr>
              <a:xfrm flipH="1">
                <a:off x="1297686" y="3315589"/>
                <a:ext cx="32639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Прямая соединительная линия 363"/>
              <p:cNvCxnSpPr/>
              <p:nvPr/>
            </p:nvCxnSpPr>
            <p:spPr>
              <a:xfrm>
                <a:off x="1297686" y="3306572"/>
                <a:ext cx="3263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Прямая соединительная линия 364"/>
              <p:cNvCxnSpPr/>
              <p:nvPr/>
            </p:nvCxnSpPr>
            <p:spPr>
              <a:xfrm flipH="1">
                <a:off x="1297686" y="3288665"/>
                <a:ext cx="29718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Прямая соединительная линия 365"/>
              <p:cNvCxnSpPr/>
              <p:nvPr/>
            </p:nvCxnSpPr>
            <p:spPr>
              <a:xfrm>
                <a:off x="1294638" y="3151124"/>
                <a:ext cx="11938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Прямая соединительная линия 366"/>
              <p:cNvCxnSpPr/>
              <p:nvPr/>
            </p:nvCxnSpPr>
            <p:spPr>
              <a:xfrm>
                <a:off x="1297686" y="3142234"/>
                <a:ext cx="8890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Прямая соединительная линия 367"/>
              <p:cNvCxnSpPr/>
              <p:nvPr/>
            </p:nvCxnSpPr>
            <p:spPr>
              <a:xfrm>
                <a:off x="1294638" y="3136265"/>
                <a:ext cx="8890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Прямая соединительная линия 368"/>
              <p:cNvCxnSpPr/>
              <p:nvPr/>
            </p:nvCxnSpPr>
            <p:spPr>
              <a:xfrm>
                <a:off x="1294638" y="3118358"/>
                <a:ext cx="8890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Прямая соединительная линия 369"/>
              <p:cNvCxnSpPr/>
              <p:nvPr/>
            </p:nvCxnSpPr>
            <p:spPr>
              <a:xfrm>
                <a:off x="1294638" y="3112262"/>
                <a:ext cx="596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Прямая соединительная линия 370"/>
              <p:cNvCxnSpPr/>
              <p:nvPr/>
            </p:nvCxnSpPr>
            <p:spPr>
              <a:xfrm flipH="1">
                <a:off x="1297686" y="3444113"/>
                <a:ext cx="56388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Прямая соединительная линия 371"/>
              <p:cNvCxnSpPr/>
              <p:nvPr/>
            </p:nvCxnSpPr>
            <p:spPr>
              <a:xfrm flipH="1">
                <a:off x="1297686" y="3435223"/>
                <a:ext cx="53467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Прямая соединительная линия 372"/>
              <p:cNvCxnSpPr/>
              <p:nvPr/>
            </p:nvCxnSpPr>
            <p:spPr>
              <a:xfrm flipH="1">
                <a:off x="1297686" y="3426206"/>
                <a:ext cx="53467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Прямая соединительная линия 373"/>
              <p:cNvCxnSpPr/>
              <p:nvPr/>
            </p:nvCxnSpPr>
            <p:spPr>
              <a:xfrm flipH="1">
                <a:off x="1297686" y="3414268"/>
                <a:ext cx="50419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Прямая соединительная линия 374"/>
              <p:cNvCxnSpPr/>
              <p:nvPr/>
            </p:nvCxnSpPr>
            <p:spPr>
              <a:xfrm>
                <a:off x="1297686" y="3405251"/>
                <a:ext cx="5041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Прямая соединительная линия 375"/>
              <p:cNvCxnSpPr/>
              <p:nvPr/>
            </p:nvCxnSpPr>
            <p:spPr>
              <a:xfrm>
                <a:off x="1297686" y="3396361"/>
                <a:ext cx="47498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Прямая соединительная линия 376"/>
              <p:cNvCxnSpPr/>
              <p:nvPr/>
            </p:nvCxnSpPr>
            <p:spPr>
              <a:xfrm flipH="1">
                <a:off x="1297686" y="3384296"/>
                <a:ext cx="47498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Прямая соединительная линия 377"/>
              <p:cNvCxnSpPr/>
              <p:nvPr/>
            </p:nvCxnSpPr>
            <p:spPr>
              <a:xfrm flipH="1">
                <a:off x="1297686" y="3369437"/>
                <a:ext cx="44450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Прямая соединительная линия 378"/>
              <p:cNvCxnSpPr/>
              <p:nvPr/>
            </p:nvCxnSpPr>
            <p:spPr>
              <a:xfrm>
                <a:off x="1297686" y="3360420"/>
                <a:ext cx="4152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Прямая соединительная линия 379"/>
              <p:cNvCxnSpPr/>
              <p:nvPr/>
            </p:nvCxnSpPr>
            <p:spPr>
              <a:xfrm flipH="1">
                <a:off x="1297686" y="3351530"/>
                <a:ext cx="38608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Прямая соединительная линия 380"/>
              <p:cNvCxnSpPr/>
              <p:nvPr/>
            </p:nvCxnSpPr>
            <p:spPr>
              <a:xfrm flipH="1">
                <a:off x="1297686" y="3342513"/>
                <a:ext cx="38608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Прямая соединительная линия 381"/>
              <p:cNvCxnSpPr/>
              <p:nvPr/>
            </p:nvCxnSpPr>
            <p:spPr>
              <a:xfrm flipH="1">
                <a:off x="1297686" y="3333496"/>
                <a:ext cx="35560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Прямая соединительная линия 382"/>
              <p:cNvCxnSpPr/>
              <p:nvPr/>
            </p:nvCxnSpPr>
            <p:spPr>
              <a:xfrm flipH="1">
                <a:off x="1297686" y="3324606"/>
                <a:ext cx="35560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Прямая соединительная линия 383"/>
              <p:cNvCxnSpPr/>
              <p:nvPr/>
            </p:nvCxnSpPr>
            <p:spPr>
              <a:xfrm flipH="1">
                <a:off x="1297686" y="3378327"/>
                <a:ext cx="44450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5" name="Полилиния 384"/>
              <p:cNvSpPr/>
              <p:nvPr/>
            </p:nvSpPr>
            <p:spPr>
              <a:xfrm>
                <a:off x="1308735" y="3472434"/>
                <a:ext cx="7113" cy="20829"/>
              </a:xfrm>
              <a:custGeom>
                <a:avLst/>
                <a:gdLst/>
                <a:ahLst/>
                <a:cxnLst/>
                <a:rect l="0" t="0" r="0" b="0"/>
                <a:pathLst>
                  <a:path w="7113" h="20829">
                    <a:moveTo>
                      <a:pt x="4826" y="20066"/>
                    </a:moveTo>
                    <a:lnTo>
                      <a:pt x="3429" y="20828"/>
                    </a:lnTo>
                    <a:lnTo>
                      <a:pt x="2159" y="20066"/>
                    </a:lnTo>
                    <a:lnTo>
                      <a:pt x="1016" y="17780"/>
                    </a:lnTo>
                    <a:lnTo>
                      <a:pt x="254" y="14351"/>
                    </a:lnTo>
                    <a:lnTo>
                      <a:pt x="0" y="10414"/>
                    </a:lnTo>
                    <a:lnTo>
                      <a:pt x="254" y="6477"/>
                    </a:lnTo>
                    <a:lnTo>
                      <a:pt x="1016" y="3048"/>
                    </a:lnTo>
                    <a:lnTo>
                      <a:pt x="2159" y="762"/>
                    </a:lnTo>
                    <a:lnTo>
                      <a:pt x="3429" y="0"/>
                    </a:lnTo>
                    <a:lnTo>
                      <a:pt x="4826" y="762"/>
                    </a:lnTo>
                    <a:lnTo>
                      <a:pt x="6096" y="3048"/>
                    </a:lnTo>
                    <a:lnTo>
                      <a:pt x="6858" y="6477"/>
                    </a:lnTo>
                    <a:lnTo>
                      <a:pt x="7112" y="10414"/>
                    </a:lnTo>
                    <a:lnTo>
                      <a:pt x="6858" y="14351"/>
                    </a:lnTo>
                    <a:lnTo>
                      <a:pt x="6096" y="1778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6" name="Полилиния 385"/>
              <p:cNvSpPr/>
              <p:nvPr/>
            </p:nvSpPr>
            <p:spPr>
              <a:xfrm>
                <a:off x="1308100" y="3472180"/>
                <a:ext cx="7621" cy="21591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21591">
                    <a:moveTo>
                      <a:pt x="6350" y="17780"/>
                    </a:moveTo>
                    <a:lnTo>
                      <a:pt x="7620" y="15240"/>
                    </a:lnTo>
                    <a:lnTo>
                      <a:pt x="7620" y="11430"/>
                    </a:lnTo>
                    <a:lnTo>
                      <a:pt x="7620" y="6350"/>
                    </a:lnTo>
                    <a:lnTo>
                      <a:pt x="6350" y="3810"/>
                    </a:lnTo>
                    <a:lnTo>
                      <a:pt x="5080" y="1270"/>
                    </a:lnTo>
                    <a:lnTo>
                      <a:pt x="3810" y="0"/>
                    </a:lnTo>
                    <a:lnTo>
                      <a:pt x="2540" y="1270"/>
                    </a:lnTo>
                    <a:lnTo>
                      <a:pt x="1270" y="3810"/>
                    </a:lnTo>
                    <a:lnTo>
                      <a:pt x="1270" y="6350"/>
                    </a:lnTo>
                    <a:lnTo>
                      <a:pt x="0" y="11430"/>
                    </a:lnTo>
                    <a:lnTo>
                      <a:pt x="1270" y="15240"/>
                    </a:lnTo>
                    <a:lnTo>
                      <a:pt x="1270" y="17780"/>
                    </a:lnTo>
                    <a:lnTo>
                      <a:pt x="2540" y="20320"/>
                    </a:lnTo>
                    <a:lnTo>
                      <a:pt x="3810" y="21590"/>
                    </a:lnTo>
                    <a:lnTo>
                      <a:pt x="5080" y="203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7" name="Полилиния 386"/>
              <p:cNvSpPr/>
              <p:nvPr/>
            </p:nvSpPr>
            <p:spPr>
              <a:xfrm>
                <a:off x="1309878" y="3460623"/>
                <a:ext cx="4573" cy="8129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8129">
                    <a:moveTo>
                      <a:pt x="3175" y="7747"/>
                    </a:moveTo>
                    <a:lnTo>
                      <a:pt x="2286" y="8128"/>
                    </a:lnTo>
                    <a:lnTo>
                      <a:pt x="1397" y="7747"/>
                    </a:lnTo>
                    <a:lnTo>
                      <a:pt x="635" y="6858"/>
                    </a:lnTo>
                    <a:lnTo>
                      <a:pt x="254" y="5588"/>
                    </a:lnTo>
                    <a:lnTo>
                      <a:pt x="0" y="4064"/>
                    </a:lnTo>
                    <a:lnTo>
                      <a:pt x="254" y="2540"/>
                    </a:lnTo>
                    <a:lnTo>
                      <a:pt x="635" y="1143"/>
                    </a:lnTo>
                    <a:lnTo>
                      <a:pt x="1397" y="254"/>
                    </a:lnTo>
                    <a:lnTo>
                      <a:pt x="2286" y="0"/>
                    </a:lnTo>
                    <a:lnTo>
                      <a:pt x="3175" y="254"/>
                    </a:lnTo>
                    <a:lnTo>
                      <a:pt x="3937" y="1143"/>
                    </a:lnTo>
                    <a:lnTo>
                      <a:pt x="4445" y="2540"/>
                    </a:lnTo>
                    <a:lnTo>
                      <a:pt x="4572" y="4064"/>
                    </a:lnTo>
                    <a:lnTo>
                      <a:pt x="4445" y="5588"/>
                    </a:lnTo>
                    <a:lnTo>
                      <a:pt x="3937" y="6858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8" name="Полилиния 387"/>
              <p:cNvSpPr/>
              <p:nvPr/>
            </p:nvSpPr>
            <p:spPr>
              <a:xfrm>
                <a:off x="1309370" y="3460750"/>
                <a:ext cx="508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7621">
                    <a:moveTo>
                      <a:pt x="3810" y="6350"/>
                    </a:moveTo>
                    <a:lnTo>
                      <a:pt x="5080" y="5080"/>
                    </a:lnTo>
                    <a:lnTo>
                      <a:pt x="5080" y="3810"/>
                    </a:lnTo>
                    <a:lnTo>
                      <a:pt x="5080" y="254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2540" y="0"/>
                    </a:lnTo>
                    <a:lnTo>
                      <a:pt x="1270" y="1270"/>
                    </a:lnTo>
                    <a:lnTo>
                      <a:pt x="1270" y="2540"/>
                    </a:lnTo>
                    <a:lnTo>
                      <a:pt x="0" y="3810"/>
                    </a:lnTo>
                    <a:lnTo>
                      <a:pt x="1270" y="5080"/>
                    </a:lnTo>
                    <a:lnTo>
                      <a:pt x="1270" y="6350"/>
                    </a:lnTo>
                    <a:lnTo>
                      <a:pt x="2540" y="7620"/>
                    </a:lnTo>
                    <a:lnTo>
                      <a:pt x="2540" y="7620"/>
                    </a:lnTo>
                    <a:lnTo>
                      <a:pt x="3810" y="76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9" name="Полилиния 388"/>
              <p:cNvSpPr/>
              <p:nvPr/>
            </p:nvSpPr>
            <p:spPr>
              <a:xfrm>
                <a:off x="1312164" y="3475863"/>
                <a:ext cx="2287" cy="13844"/>
              </a:xfrm>
              <a:custGeom>
                <a:avLst/>
                <a:gdLst/>
                <a:ahLst/>
                <a:cxnLst/>
                <a:rect l="0" t="0" r="0" b="0"/>
                <a:pathLst>
                  <a:path w="2287" h="13844">
                    <a:moveTo>
                      <a:pt x="1651" y="13208"/>
                    </a:moveTo>
                    <a:lnTo>
                      <a:pt x="1143" y="13843"/>
                    </a:lnTo>
                    <a:lnTo>
                      <a:pt x="762" y="13208"/>
                    </a:lnTo>
                    <a:lnTo>
                      <a:pt x="381" y="11811"/>
                    </a:lnTo>
                    <a:lnTo>
                      <a:pt x="0" y="9525"/>
                    </a:lnTo>
                    <a:lnTo>
                      <a:pt x="0" y="6858"/>
                    </a:lnTo>
                    <a:lnTo>
                      <a:pt x="0" y="4318"/>
                    </a:lnTo>
                    <a:lnTo>
                      <a:pt x="381" y="2032"/>
                    </a:lnTo>
                    <a:lnTo>
                      <a:pt x="762" y="508"/>
                    </a:lnTo>
                    <a:lnTo>
                      <a:pt x="1143" y="0"/>
                    </a:lnTo>
                    <a:lnTo>
                      <a:pt x="1651" y="508"/>
                    </a:lnTo>
                    <a:lnTo>
                      <a:pt x="1905" y="2032"/>
                    </a:lnTo>
                    <a:lnTo>
                      <a:pt x="2159" y="4318"/>
                    </a:lnTo>
                    <a:lnTo>
                      <a:pt x="2286" y="6858"/>
                    </a:lnTo>
                    <a:lnTo>
                      <a:pt x="2159" y="9525"/>
                    </a:lnTo>
                    <a:lnTo>
                      <a:pt x="1905" y="11811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90" name="Прямая соединительная линия 389"/>
              <p:cNvCxnSpPr/>
              <p:nvPr/>
            </p:nvCxnSpPr>
            <p:spPr>
              <a:xfrm>
                <a:off x="1297686" y="3459099"/>
                <a:ext cx="0" cy="2984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1" name="Полилиния 390"/>
              <p:cNvSpPr/>
              <p:nvPr/>
            </p:nvSpPr>
            <p:spPr>
              <a:xfrm>
                <a:off x="1296924" y="3472053"/>
                <a:ext cx="7113" cy="20829"/>
              </a:xfrm>
              <a:custGeom>
                <a:avLst/>
                <a:gdLst/>
                <a:ahLst/>
                <a:cxnLst/>
                <a:rect l="0" t="0" r="0" b="0"/>
                <a:pathLst>
                  <a:path w="7113" h="20829">
                    <a:moveTo>
                      <a:pt x="4445" y="20193"/>
                    </a:moveTo>
                    <a:lnTo>
                      <a:pt x="2921" y="20828"/>
                    </a:lnTo>
                    <a:lnTo>
                      <a:pt x="1778" y="19939"/>
                    </a:lnTo>
                    <a:lnTo>
                      <a:pt x="762" y="17780"/>
                    </a:lnTo>
                    <a:lnTo>
                      <a:pt x="0" y="14224"/>
                    </a:lnTo>
                    <a:lnTo>
                      <a:pt x="0" y="10287"/>
                    </a:lnTo>
                    <a:lnTo>
                      <a:pt x="508" y="6350"/>
                    </a:lnTo>
                    <a:lnTo>
                      <a:pt x="1524" y="2921"/>
                    </a:lnTo>
                    <a:lnTo>
                      <a:pt x="2667" y="635"/>
                    </a:lnTo>
                    <a:lnTo>
                      <a:pt x="4191" y="0"/>
                    </a:lnTo>
                    <a:lnTo>
                      <a:pt x="5461" y="889"/>
                    </a:lnTo>
                    <a:lnTo>
                      <a:pt x="6477" y="3175"/>
                    </a:lnTo>
                    <a:lnTo>
                      <a:pt x="7112" y="6604"/>
                    </a:lnTo>
                    <a:lnTo>
                      <a:pt x="7112" y="10541"/>
                    </a:lnTo>
                    <a:lnTo>
                      <a:pt x="6604" y="14605"/>
                    </a:lnTo>
                    <a:lnTo>
                      <a:pt x="5588" y="17907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2" name="Полилиния 391"/>
              <p:cNvSpPr/>
              <p:nvPr/>
            </p:nvSpPr>
            <p:spPr>
              <a:xfrm>
                <a:off x="1296670" y="3472180"/>
                <a:ext cx="7621" cy="20321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20321">
                    <a:moveTo>
                      <a:pt x="6350" y="17780"/>
                    </a:moveTo>
                    <a:lnTo>
                      <a:pt x="6350" y="13970"/>
                    </a:lnTo>
                    <a:lnTo>
                      <a:pt x="7620" y="10160"/>
                    </a:lnTo>
                    <a:lnTo>
                      <a:pt x="7620" y="6350"/>
                    </a:lnTo>
                    <a:lnTo>
                      <a:pt x="6350" y="2540"/>
                    </a:lnTo>
                    <a:lnTo>
                      <a:pt x="6350" y="1270"/>
                    </a:lnTo>
                    <a:lnTo>
                      <a:pt x="5080" y="0"/>
                    </a:lnTo>
                    <a:lnTo>
                      <a:pt x="2540" y="1270"/>
                    </a:lnTo>
                    <a:lnTo>
                      <a:pt x="1270" y="2540"/>
                    </a:lnTo>
                    <a:lnTo>
                      <a:pt x="1270" y="6350"/>
                    </a:lnTo>
                    <a:lnTo>
                      <a:pt x="0" y="10160"/>
                    </a:lnTo>
                    <a:lnTo>
                      <a:pt x="0" y="13970"/>
                    </a:lnTo>
                    <a:lnTo>
                      <a:pt x="1270" y="17780"/>
                    </a:lnTo>
                    <a:lnTo>
                      <a:pt x="1270" y="20320"/>
                    </a:lnTo>
                    <a:lnTo>
                      <a:pt x="3810" y="20320"/>
                    </a:lnTo>
                    <a:lnTo>
                      <a:pt x="5080" y="203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3" name="Полилиния 392"/>
              <p:cNvSpPr/>
              <p:nvPr/>
            </p:nvSpPr>
            <p:spPr>
              <a:xfrm>
                <a:off x="1299083" y="3460242"/>
                <a:ext cx="4573" cy="8129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8129">
                    <a:moveTo>
                      <a:pt x="3048" y="7874"/>
                    </a:moveTo>
                    <a:lnTo>
                      <a:pt x="2159" y="8128"/>
                    </a:lnTo>
                    <a:lnTo>
                      <a:pt x="1270" y="7747"/>
                    </a:lnTo>
                    <a:lnTo>
                      <a:pt x="508" y="6858"/>
                    </a:lnTo>
                    <a:lnTo>
                      <a:pt x="127" y="5461"/>
                    </a:lnTo>
                    <a:lnTo>
                      <a:pt x="0" y="3937"/>
                    </a:lnTo>
                    <a:lnTo>
                      <a:pt x="381" y="2413"/>
                    </a:lnTo>
                    <a:lnTo>
                      <a:pt x="889" y="1016"/>
                    </a:lnTo>
                    <a:lnTo>
                      <a:pt x="1651" y="254"/>
                    </a:lnTo>
                    <a:lnTo>
                      <a:pt x="2540" y="0"/>
                    </a:lnTo>
                    <a:lnTo>
                      <a:pt x="3429" y="381"/>
                    </a:lnTo>
                    <a:lnTo>
                      <a:pt x="4191" y="1270"/>
                    </a:lnTo>
                    <a:lnTo>
                      <a:pt x="4572" y="2667"/>
                    </a:lnTo>
                    <a:lnTo>
                      <a:pt x="4572" y="4191"/>
                    </a:lnTo>
                    <a:lnTo>
                      <a:pt x="4318" y="5715"/>
                    </a:lnTo>
                    <a:lnTo>
                      <a:pt x="3810" y="6985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4" name="Полилиния 393"/>
              <p:cNvSpPr/>
              <p:nvPr/>
            </p:nvSpPr>
            <p:spPr>
              <a:xfrm>
                <a:off x="1299210" y="3460750"/>
                <a:ext cx="381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7621">
                    <a:moveTo>
                      <a:pt x="3810" y="6350"/>
                    </a:moveTo>
                    <a:lnTo>
                      <a:pt x="3810" y="5080"/>
                    </a:lnTo>
                    <a:lnTo>
                      <a:pt x="3810" y="3810"/>
                    </a:lnTo>
                    <a:lnTo>
                      <a:pt x="3810" y="254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1270" y="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0" y="5080"/>
                    </a:lnTo>
                    <a:lnTo>
                      <a:pt x="0" y="6350"/>
                    </a:lnTo>
                    <a:lnTo>
                      <a:pt x="1270" y="7620"/>
                    </a:lnTo>
                    <a:lnTo>
                      <a:pt x="2540" y="7620"/>
                    </a:lnTo>
                    <a:lnTo>
                      <a:pt x="2540" y="76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5" name="Полилиния 394"/>
              <p:cNvSpPr/>
              <p:nvPr/>
            </p:nvSpPr>
            <p:spPr>
              <a:xfrm>
                <a:off x="1300480" y="3475609"/>
                <a:ext cx="2287" cy="13717"/>
              </a:xfrm>
              <a:custGeom>
                <a:avLst/>
                <a:gdLst/>
                <a:ahLst/>
                <a:cxnLst/>
                <a:rect l="0" t="0" r="0" b="0"/>
                <a:pathLst>
                  <a:path w="2287" h="13717">
                    <a:moveTo>
                      <a:pt x="1143" y="13208"/>
                    </a:moveTo>
                    <a:lnTo>
                      <a:pt x="762" y="13716"/>
                    </a:lnTo>
                    <a:lnTo>
                      <a:pt x="381" y="13208"/>
                    </a:lnTo>
                    <a:lnTo>
                      <a:pt x="0" y="11684"/>
                    </a:lnTo>
                    <a:lnTo>
                      <a:pt x="0" y="9398"/>
                    </a:lnTo>
                    <a:lnTo>
                      <a:pt x="0" y="6858"/>
                    </a:lnTo>
                    <a:lnTo>
                      <a:pt x="254" y="4191"/>
                    </a:lnTo>
                    <a:lnTo>
                      <a:pt x="635" y="1905"/>
                    </a:lnTo>
                    <a:lnTo>
                      <a:pt x="1016" y="508"/>
                    </a:lnTo>
                    <a:lnTo>
                      <a:pt x="1524" y="0"/>
                    </a:lnTo>
                    <a:lnTo>
                      <a:pt x="1905" y="635"/>
                    </a:lnTo>
                    <a:lnTo>
                      <a:pt x="2159" y="2032"/>
                    </a:lnTo>
                    <a:lnTo>
                      <a:pt x="2286" y="4318"/>
                    </a:lnTo>
                    <a:lnTo>
                      <a:pt x="2286" y="6985"/>
                    </a:lnTo>
                    <a:lnTo>
                      <a:pt x="2032" y="9525"/>
                    </a:lnTo>
                    <a:lnTo>
                      <a:pt x="1651" y="11811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6" name="Полилиния 395"/>
              <p:cNvSpPr/>
              <p:nvPr/>
            </p:nvSpPr>
            <p:spPr>
              <a:xfrm>
                <a:off x="1360170" y="3470148"/>
                <a:ext cx="7748" cy="20702"/>
              </a:xfrm>
              <a:custGeom>
                <a:avLst/>
                <a:gdLst/>
                <a:ahLst/>
                <a:cxnLst/>
                <a:rect l="0" t="0" r="0" b="0"/>
                <a:pathLst>
                  <a:path w="7748" h="20702">
                    <a:moveTo>
                      <a:pt x="6731" y="19685"/>
                    </a:moveTo>
                    <a:lnTo>
                      <a:pt x="5461" y="20701"/>
                    </a:lnTo>
                    <a:lnTo>
                      <a:pt x="4191" y="20066"/>
                    </a:lnTo>
                    <a:lnTo>
                      <a:pt x="2540" y="18034"/>
                    </a:lnTo>
                    <a:lnTo>
                      <a:pt x="1270" y="14605"/>
                    </a:lnTo>
                    <a:lnTo>
                      <a:pt x="381" y="10795"/>
                    </a:lnTo>
                    <a:lnTo>
                      <a:pt x="0" y="6985"/>
                    </a:lnTo>
                    <a:lnTo>
                      <a:pt x="381" y="3302"/>
                    </a:lnTo>
                    <a:lnTo>
                      <a:pt x="1143" y="1016"/>
                    </a:lnTo>
                    <a:lnTo>
                      <a:pt x="2286" y="0"/>
                    </a:lnTo>
                    <a:lnTo>
                      <a:pt x="3683" y="508"/>
                    </a:lnTo>
                    <a:lnTo>
                      <a:pt x="5334" y="2667"/>
                    </a:lnTo>
                    <a:lnTo>
                      <a:pt x="6477" y="5969"/>
                    </a:lnTo>
                    <a:lnTo>
                      <a:pt x="7366" y="9652"/>
                    </a:lnTo>
                    <a:lnTo>
                      <a:pt x="7747" y="13589"/>
                    </a:lnTo>
                    <a:lnTo>
                      <a:pt x="7493" y="17145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7" name="Полилиния 396"/>
              <p:cNvSpPr/>
              <p:nvPr/>
            </p:nvSpPr>
            <p:spPr>
              <a:xfrm>
                <a:off x="1360170" y="3469640"/>
                <a:ext cx="7621" cy="21591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21591">
                    <a:moveTo>
                      <a:pt x="7620" y="17780"/>
                    </a:moveTo>
                    <a:lnTo>
                      <a:pt x="7620" y="13970"/>
                    </a:lnTo>
                    <a:lnTo>
                      <a:pt x="7620" y="10160"/>
                    </a:lnTo>
                    <a:lnTo>
                      <a:pt x="6350" y="6350"/>
                    </a:lnTo>
                    <a:lnTo>
                      <a:pt x="5080" y="381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1270" y="1270"/>
                    </a:lnTo>
                    <a:lnTo>
                      <a:pt x="0" y="3810"/>
                    </a:lnTo>
                    <a:lnTo>
                      <a:pt x="0" y="7620"/>
                    </a:lnTo>
                    <a:lnTo>
                      <a:pt x="0" y="11430"/>
                    </a:lnTo>
                    <a:lnTo>
                      <a:pt x="1270" y="15240"/>
                    </a:lnTo>
                    <a:lnTo>
                      <a:pt x="2540" y="19050"/>
                    </a:lnTo>
                    <a:lnTo>
                      <a:pt x="3810" y="20320"/>
                    </a:lnTo>
                    <a:lnTo>
                      <a:pt x="5080" y="21590"/>
                    </a:lnTo>
                    <a:lnTo>
                      <a:pt x="6350" y="203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8" name="Полилиния 397"/>
              <p:cNvSpPr/>
              <p:nvPr/>
            </p:nvSpPr>
            <p:spPr>
              <a:xfrm>
                <a:off x="1358773" y="3458464"/>
                <a:ext cx="4700" cy="8002"/>
              </a:xfrm>
              <a:custGeom>
                <a:avLst/>
                <a:gdLst/>
                <a:ahLst/>
                <a:cxnLst/>
                <a:rect l="0" t="0" r="0" b="0"/>
                <a:pathLst>
                  <a:path w="4700" h="8002">
                    <a:moveTo>
                      <a:pt x="3810" y="7747"/>
                    </a:moveTo>
                    <a:lnTo>
                      <a:pt x="2921" y="8001"/>
                    </a:lnTo>
                    <a:lnTo>
                      <a:pt x="2032" y="7874"/>
                    </a:lnTo>
                    <a:lnTo>
                      <a:pt x="1143" y="7112"/>
                    </a:lnTo>
                    <a:lnTo>
                      <a:pt x="508" y="5842"/>
                    </a:lnTo>
                    <a:lnTo>
                      <a:pt x="0" y="4445"/>
                    </a:lnTo>
                    <a:lnTo>
                      <a:pt x="0" y="2794"/>
                    </a:lnTo>
                    <a:lnTo>
                      <a:pt x="254" y="1524"/>
                    </a:lnTo>
                    <a:lnTo>
                      <a:pt x="889" y="508"/>
                    </a:lnTo>
                    <a:lnTo>
                      <a:pt x="1778" y="0"/>
                    </a:lnTo>
                    <a:lnTo>
                      <a:pt x="2667" y="254"/>
                    </a:lnTo>
                    <a:lnTo>
                      <a:pt x="3556" y="889"/>
                    </a:lnTo>
                    <a:lnTo>
                      <a:pt x="4191" y="2159"/>
                    </a:lnTo>
                    <a:lnTo>
                      <a:pt x="4699" y="3683"/>
                    </a:lnTo>
                    <a:lnTo>
                      <a:pt x="4699" y="5207"/>
                    </a:lnTo>
                    <a:lnTo>
                      <a:pt x="4445" y="6604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9" name="Полилиния 398"/>
              <p:cNvSpPr/>
              <p:nvPr/>
            </p:nvSpPr>
            <p:spPr>
              <a:xfrm>
                <a:off x="1358900" y="3458210"/>
                <a:ext cx="508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8891">
                    <a:moveTo>
                      <a:pt x="3810" y="6350"/>
                    </a:moveTo>
                    <a:lnTo>
                      <a:pt x="5080" y="5080"/>
                    </a:lnTo>
                    <a:lnTo>
                      <a:pt x="5080" y="3810"/>
                    </a:lnTo>
                    <a:lnTo>
                      <a:pt x="3810" y="254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1270" y="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0" y="5080"/>
                    </a:lnTo>
                    <a:lnTo>
                      <a:pt x="0" y="6350"/>
                    </a:lnTo>
                    <a:lnTo>
                      <a:pt x="1270" y="7620"/>
                    </a:lnTo>
                    <a:lnTo>
                      <a:pt x="2540" y="7620"/>
                    </a:lnTo>
                    <a:lnTo>
                      <a:pt x="2540" y="8890"/>
                    </a:lnTo>
                    <a:lnTo>
                      <a:pt x="3810" y="76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0" name="Полилиния 399"/>
              <p:cNvSpPr/>
              <p:nvPr/>
            </p:nvSpPr>
            <p:spPr>
              <a:xfrm>
                <a:off x="1363980" y="3472942"/>
                <a:ext cx="2668" cy="13717"/>
              </a:xfrm>
              <a:custGeom>
                <a:avLst/>
                <a:gdLst/>
                <a:ahLst/>
                <a:cxnLst/>
                <a:rect l="0" t="0" r="0" b="0"/>
                <a:pathLst>
                  <a:path w="2668" h="13717">
                    <a:moveTo>
                      <a:pt x="2540" y="13208"/>
                    </a:moveTo>
                    <a:lnTo>
                      <a:pt x="2032" y="13716"/>
                    </a:lnTo>
                    <a:lnTo>
                      <a:pt x="1524" y="13208"/>
                    </a:lnTo>
                    <a:lnTo>
                      <a:pt x="1016" y="11811"/>
                    </a:lnTo>
                    <a:lnTo>
                      <a:pt x="508" y="9652"/>
                    </a:lnTo>
                    <a:lnTo>
                      <a:pt x="254" y="6985"/>
                    </a:lnTo>
                    <a:lnTo>
                      <a:pt x="0" y="4445"/>
                    </a:lnTo>
                    <a:lnTo>
                      <a:pt x="0" y="2159"/>
                    </a:lnTo>
                    <a:lnTo>
                      <a:pt x="254" y="508"/>
                    </a:lnTo>
                    <a:lnTo>
                      <a:pt x="508" y="0"/>
                    </a:lnTo>
                    <a:lnTo>
                      <a:pt x="1016" y="508"/>
                    </a:lnTo>
                    <a:lnTo>
                      <a:pt x="1524" y="1905"/>
                    </a:lnTo>
                    <a:lnTo>
                      <a:pt x="2032" y="4191"/>
                    </a:lnTo>
                    <a:lnTo>
                      <a:pt x="2540" y="6731"/>
                    </a:lnTo>
                    <a:lnTo>
                      <a:pt x="2540" y="9398"/>
                    </a:lnTo>
                    <a:lnTo>
                      <a:pt x="2667" y="11684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1" name="Полилиния 400"/>
              <p:cNvSpPr/>
              <p:nvPr/>
            </p:nvSpPr>
            <p:spPr>
              <a:xfrm>
                <a:off x="1214501" y="3164078"/>
                <a:ext cx="5716" cy="9018"/>
              </a:xfrm>
              <a:custGeom>
                <a:avLst/>
                <a:gdLst/>
                <a:ahLst/>
                <a:cxnLst/>
                <a:rect l="0" t="0" r="0" b="0"/>
                <a:pathLst>
                  <a:path w="5716" h="9018">
                    <a:moveTo>
                      <a:pt x="1778" y="9017"/>
                    </a:moveTo>
                    <a:lnTo>
                      <a:pt x="889" y="9017"/>
                    </a:lnTo>
                    <a:lnTo>
                      <a:pt x="381" y="8382"/>
                    </a:lnTo>
                    <a:lnTo>
                      <a:pt x="0" y="7112"/>
                    </a:lnTo>
                    <a:lnTo>
                      <a:pt x="254" y="5461"/>
                    </a:lnTo>
                    <a:lnTo>
                      <a:pt x="762" y="3556"/>
                    </a:lnTo>
                    <a:lnTo>
                      <a:pt x="1778" y="2032"/>
                    </a:lnTo>
                    <a:lnTo>
                      <a:pt x="2794" y="635"/>
                    </a:lnTo>
                    <a:lnTo>
                      <a:pt x="3937" y="0"/>
                    </a:lnTo>
                    <a:lnTo>
                      <a:pt x="4826" y="0"/>
                    </a:lnTo>
                    <a:lnTo>
                      <a:pt x="5588" y="635"/>
                    </a:lnTo>
                    <a:lnTo>
                      <a:pt x="5715" y="1905"/>
                    </a:lnTo>
                    <a:lnTo>
                      <a:pt x="5588" y="3556"/>
                    </a:lnTo>
                    <a:lnTo>
                      <a:pt x="4953" y="5461"/>
                    </a:lnTo>
                    <a:lnTo>
                      <a:pt x="4064" y="6985"/>
                    </a:lnTo>
                    <a:lnTo>
                      <a:pt x="2921" y="8382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2" name="Полилиния 401"/>
              <p:cNvSpPr/>
              <p:nvPr/>
            </p:nvSpPr>
            <p:spPr>
              <a:xfrm>
                <a:off x="1340739" y="3178937"/>
                <a:ext cx="5716" cy="9018"/>
              </a:xfrm>
              <a:custGeom>
                <a:avLst/>
                <a:gdLst/>
                <a:ahLst/>
                <a:cxnLst/>
                <a:rect l="0" t="0" r="0" b="0"/>
                <a:pathLst>
                  <a:path w="5716" h="9018">
                    <a:moveTo>
                      <a:pt x="1778" y="9017"/>
                    </a:moveTo>
                    <a:lnTo>
                      <a:pt x="889" y="9017"/>
                    </a:lnTo>
                    <a:lnTo>
                      <a:pt x="381" y="8382"/>
                    </a:lnTo>
                    <a:lnTo>
                      <a:pt x="0" y="7112"/>
                    </a:lnTo>
                    <a:lnTo>
                      <a:pt x="254" y="5461"/>
                    </a:lnTo>
                    <a:lnTo>
                      <a:pt x="762" y="3683"/>
                    </a:lnTo>
                    <a:lnTo>
                      <a:pt x="1651" y="2032"/>
                    </a:lnTo>
                    <a:lnTo>
                      <a:pt x="2794" y="762"/>
                    </a:lnTo>
                    <a:lnTo>
                      <a:pt x="3937" y="0"/>
                    </a:lnTo>
                    <a:lnTo>
                      <a:pt x="4826" y="0"/>
                    </a:lnTo>
                    <a:lnTo>
                      <a:pt x="5461" y="762"/>
                    </a:lnTo>
                    <a:lnTo>
                      <a:pt x="5715" y="1905"/>
                    </a:lnTo>
                    <a:lnTo>
                      <a:pt x="5461" y="3683"/>
                    </a:lnTo>
                    <a:lnTo>
                      <a:pt x="4953" y="5461"/>
                    </a:lnTo>
                    <a:lnTo>
                      <a:pt x="4064" y="6985"/>
                    </a:lnTo>
                    <a:lnTo>
                      <a:pt x="2921" y="8382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3" name="Полилиния 402"/>
              <p:cNvSpPr/>
              <p:nvPr/>
            </p:nvSpPr>
            <p:spPr>
              <a:xfrm>
                <a:off x="1379093" y="3317748"/>
                <a:ext cx="4827" cy="7875"/>
              </a:xfrm>
              <a:custGeom>
                <a:avLst/>
                <a:gdLst/>
                <a:ahLst/>
                <a:cxnLst/>
                <a:rect l="0" t="0" r="0" b="0"/>
                <a:pathLst>
                  <a:path w="4827" h="7875">
                    <a:moveTo>
                      <a:pt x="4572" y="7239"/>
                    </a:moveTo>
                    <a:lnTo>
                      <a:pt x="3937" y="7874"/>
                    </a:lnTo>
                    <a:lnTo>
                      <a:pt x="3302" y="7874"/>
                    </a:lnTo>
                    <a:lnTo>
                      <a:pt x="2286" y="7239"/>
                    </a:lnTo>
                    <a:lnTo>
                      <a:pt x="1397" y="6096"/>
                    </a:lnTo>
                    <a:lnTo>
                      <a:pt x="635" y="4699"/>
                    </a:lnTo>
                    <a:lnTo>
                      <a:pt x="0" y="1778"/>
                    </a:lnTo>
                    <a:lnTo>
                      <a:pt x="127" y="635"/>
                    </a:lnTo>
                    <a:lnTo>
                      <a:pt x="762" y="0"/>
                    </a:lnTo>
                    <a:lnTo>
                      <a:pt x="1524" y="0"/>
                    </a:lnTo>
                    <a:lnTo>
                      <a:pt x="2413" y="635"/>
                    </a:lnTo>
                    <a:lnTo>
                      <a:pt x="3302" y="1778"/>
                    </a:lnTo>
                    <a:lnTo>
                      <a:pt x="4064" y="3175"/>
                    </a:lnTo>
                    <a:lnTo>
                      <a:pt x="4826" y="6096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4" name="Полилиния 403"/>
              <p:cNvSpPr/>
              <p:nvPr/>
            </p:nvSpPr>
            <p:spPr>
              <a:xfrm>
                <a:off x="1176020" y="3128010"/>
                <a:ext cx="196851" cy="320041"/>
              </a:xfrm>
              <a:custGeom>
                <a:avLst/>
                <a:gdLst/>
                <a:ahLst/>
                <a:cxnLst/>
                <a:rect l="0" t="0" r="0" b="0"/>
                <a:pathLst>
                  <a:path w="196851" h="320041">
                    <a:moveTo>
                      <a:pt x="0" y="320040"/>
                    </a:moveTo>
                    <a:lnTo>
                      <a:pt x="19050" y="289560"/>
                    </a:lnTo>
                    <a:lnTo>
                      <a:pt x="40640" y="257810"/>
                    </a:lnTo>
                    <a:lnTo>
                      <a:pt x="60960" y="224790"/>
                    </a:lnTo>
                    <a:lnTo>
                      <a:pt x="82550" y="191770"/>
                    </a:lnTo>
                    <a:lnTo>
                      <a:pt x="125730" y="124460"/>
                    </a:lnTo>
                    <a:lnTo>
                      <a:pt x="146050" y="91440"/>
                    </a:lnTo>
                    <a:lnTo>
                      <a:pt x="166370" y="58420"/>
                    </a:lnTo>
                    <a:lnTo>
                      <a:pt x="196850" y="5080"/>
                    </a:lnTo>
                    <a:lnTo>
                      <a:pt x="1968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5" name="Полилиния 404"/>
              <p:cNvSpPr/>
              <p:nvPr/>
            </p:nvSpPr>
            <p:spPr>
              <a:xfrm>
                <a:off x="1202690" y="3186430"/>
                <a:ext cx="139701" cy="255271"/>
              </a:xfrm>
              <a:custGeom>
                <a:avLst/>
                <a:gdLst/>
                <a:ahLst/>
                <a:cxnLst/>
                <a:rect l="0" t="0" r="0" b="0"/>
                <a:pathLst>
                  <a:path w="139701" h="255271">
                    <a:moveTo>
                      <a:pt x="0" y="255270"/>
                    </a:moveTo>
                    <a:lnTo>
                      <a:pt x="2540" y="254000"/>
                    </a:lnTo>
                    <a:lnTo>
                      <a:pt x="6350" y="250190"/>
                    </a:lnTo>
                    <a:lnTo>
                      <a:pt x="10160" y="246380"/>
                    </a:lnTo>
                    <a:lnTo>
                      <a:pt x="13970" y="242570"/>
                    </a:lnTo>
                    <a:lnTo>
                      <a:pt x="16510" y="237490"/>
                    </a:lnTo>
                    <a:lnTo>
                      <a:pt x="21590" y="232410"/>
                    </a:lnTo>
                    <a:lnTo>
                      <a:pt x="25400" y="226060"/>
                    </a:lnTo>
                    <a:lnTo>
                      <a:pt x="29210" y="219710"/>
                    </a:lnTo>
                    <a:lnTo>
                      <a:pt x="33020" y="213360"/>
                    </a:lnTo>
                    <a:lnTo>
                      <a:pt x="38100" y="205740"/>
                    </a:lnTo>
                    <a:lnTo>
                      <a:pt x="46990" y="190500"/>
                    </a:lnTo>
                    <a:lnTo>
                      <a:pt x="55880" y="173990"/>
                    </a:lnTo>
                    <a:lnTo>
                      <a:pt x="66040" y="154940"/>
                    </a:lnTo>
                    <a:lnTo>
                      <a:pt x="74930" y="135890"/>
                    </a:lnTo>
                    <a:lnTo>
                      <a:pt x="85090" y="116840"/>
                    </a:lnTo>
                    <a:lnTo>
                      <a:pt x="104140" y="76200"/>
                    </a:lnTo>
                    <a:lnTo>
                      <a:pt x="113030" y="57150"/>
                    </a:lnTo>
                    <a:lnTo>
                      <a:pt x="123190" y="36830"/>
                    </a:lnTo>
                    <a:lnTo>
                      <a:pt x="130810" y="17780"/>
                    </a:lnTo>
                    <a:lnTo>
                      <a:pt x="13970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6" name="Полилиния 405"/>
              <p:cNvSpPr/>
              <p:nvPr/>
            </p:nvSpPr>
            <p:spPr>
              <a:xfrm>
                <a:off x="1199642" y="3438144"/>
                <a:ext cx="6351" cy="6605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6605">
                    <a:moveTo>
                      <a:pt x="1016" y="6604"/>
                    </a:moveTo>
                    <a:lnTo>
                      <a:pt x="254" y="6477"/>
                    </a:lnTo>
                    <a:lnTo>
                      <a:pt x="0" y="5715"/>
                    </a:lnTo>
                    <a:lnTo>
                      <a:pt x="127" y="4572"/>
                    </a:lnTo>
                    <a:lnTo>
                      <a:pt x="1778" y="2159"/>
                    </a:lnTo>
                    <a:lnTo>
                      <a:pt x="4191" y="254"/>
                    </a:lnTo>
                    <a:lnTo>
                      <a:pt x="5207" y="0"/>
                    </a:lnTo>
                    <a:lnTo>
                      <a:pt x="5969" y="254"/>
                    </a:lnTo>
                    <a:lnTo>
                      <a:pt x="6350" y="889"/>
                    </a:lnTo>
                    <a:lnTo>
                      <a:pt x="6223" y="2032"/>
                    </a:lnTo>
                    <a:lnTo>
                      <a:pt x="4572" y="4572"/>
                    </a:lnTo>
                    <a:lnTo>
                      <a:pt x="2032" y="647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07" name="Прямая соединительная линия 406"/>
              <p:cNvCxnSpPr/>
              <p:nvPr/>
            </p:nvCxnSpPr>
            <p:spPr>
              <a:xfrm flipH="1">
                <a:off x="1232281" y="3088386"/>
                <a:ext cx="59436" cy="38862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Прямая соединительная линия 407"/>
              <p:cNvCxnSpPr/>
              <p:nvPr/>
            </p:nvCxnSpPr>
            <p:spPr>
              <a:xfrm>
                <a:off x="1297686" y="3088386"/>
                <a:ext cx="71247" cy="3594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" name="Полилиния 408"/>
              <p:cNvSpPr/>
              <p:nvPr/>
            </p:nvSpPr>
            <p:spPr>
              <a:xfrm>
                <a:off x="1358392" y="3120771"/>
                <a:ext cx="6859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6859" h="5081">
                    <a:moveTo>
                      <a:pt x="0" y="1270"/>
                    </a:moveTo>
                    <a:lnTo>
                      <a:pt x="127" y="635"/>
                    </a:lnTo>
                    <a:lnTo>
                      <a:pt x="508" y="127"/>
                    </a:lnTo>
                    <a:lnTo>
                      <a:pt x="1651" y="0"/>
                    </a:lnTo>
                    <a:lnTo>
                      <a:pt x="4191" y="1016"/>
                    </a:lnTo>
                    <a:lnTo>
                      <a:pt x="6350" y="2794"/>
                    </a:lnTo>
                    <a:lnTo>
                      <a:pt x="6858" y="3810"/>
                    </a:lnTo>
                    <a:lnTo>
                      <a:pt x="6858" y="4699"/>
                    </a:lnTo>
                    <a:lnTo>
                      <a:pt x="6223" y="5080"/>
                    </a:lnTo>
                    <a:lnTo>
                      <a:pt x="5207" y="5080"/>
                    </a:lnTo>
                    <a:lnTo>
                      <a:pt x="2540" y="4191"/>
                    </a:lnTo>
                    <a:lnTo>
                      <a:pt x="381" y="2286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0" name="Полилиния 409"/>
              <p:cNvSpPr/>
              <p:nvPr/>
            </p:nvSpPr>
            <p:spPr>
              <a:xfrm>
                <a:off x="1240155" y="3122422"/>
                <a:ext cx="6605" cy="5589"/>
              </a:xfrm>
              <a:custGeom>
                <a:avLst/>
                <a:gdLst/>
                <a:ahLst/>
                <a:cxnLst/>
                <a:rect l="0" t="0" r="0" b="0"/>
                <a:pathLst>
                  <a:path w="6605" h="5589">
                    <a:moveTo>
                      <a:pt x="5715" y="0"/>
                    </a:moveTo>
                    <a:lnTo>
                      <a:pt x="6350" y="381"/>
                    </a:lnTo>
                    <a:lnTo>
                      <a:pt x="6604" y="1016"/>
                    </a:lnTo>
                    <a:lnTo>
                      <a:pt x="6223" y="2032"/>
                    </a:lnTo>
                    <a:lnTo>
                      <a:pt x="4445" y="4064"/>
                    </a:lnTo>
                    <a:lnTo>
                      <a:pt x="2032" y="5461"/>
                    </a:lnTo>
                    <a:lnTo>
                      <a:pt x="889" y="5588"/>
                    </a:lnTo>
                    <a:lnTo>
                      <a:pt x="254" y="5207"/>
                    </a:lnTo>
                    <a:lnTo>
                      <a:pt x="0" y="4572"/>
                    </a:lnTo>
                    <a:lnTo>
                      <a:pt x="381" y="3683"/>
                    </a:lnTo>
                    <a:lnTo>
                      <a:pt x="2159" y="1524"/>
                    </a:lnTo>
                    <a:lnTo>
                      <a:pt x="4699" y="12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11" name="Прямая соединительная линия 410"/>
              <p:cNvCxnSpPr/>
              <p:nvPr/>
            </p:nvCxnSpPr>
            <p:spPr>
              <a:xfrm>
                <a:off x="1297686" y="3091434"/>
                <a:ext cx="23749" cy="2984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Прямая соединительная линия 411"/>
              <p:cNvCxnSpPr/>
              <p:nvPr/>
            </p:nvCxnSpPr>
            <p:spPr>
              <a:xfrm>
                <a:off x="1297686" y="2921000"/>
                <a:ext cx="0" cy="16446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3" name="Полилиния 412"/>
              <p:cNvSpPr/>
              <p:nvPr/>
            </p:nvSpPr>
            <p:spPr>
              <a:xfrm>
                <a:off x="1299972" y="2921000"/>
                <a:ext cx="4573" cy="4573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4573">
                    <a:moveTo>
                      <a:pt x="2413" y="4572"/>
                    </a:moveTo>
                    <a:lnTo>
                      <a:pt x="635" y="3937"/>
                    </a:lnTo>
                    <a:lnTo>
                      <a:pt x="0" y="2286"/>
                    </a:lnTo>
                    <a:lnTo>
                      <a:pt x="635" y="635"/>
                    </a:lnTo>
                    <a:lnTo>
                      <a:pt x="2413" y="0"/>
                    </a:lnTo>
                    <a:lnTo>
                      <a:pt x="3937" y="635"/>
                    </a:lnTo>
                    <a:lnTo>
                      <a:pt x="4572" y="2286"/>
                    </a:lnTo>
                    <a:lnTo>
                      <a:pt x="3937" y="393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4" name="Полилиния 413"/>
              <p:cNvSpPr/>
              <p:nvPr/>
            </p:nvSpPr>
            <p:spPr>
              <a:xfrm>
                <a:off x="1304417" y="3095752"/>
                <a:ext cx="5081" cy="6986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6986">
                    <a:moveTo>
                      <a:pt x="0" y="889"/>
                    </a:moveTo>
                    <a:lnTo>
                      <a:pt x="381" y="254"/>
                    </a:lnTo>
                    <a:lnTo>
                      <a:pt x="1016" y="0"/>
                    </a:lnTo>
                    <a:lnTo>
                      <a:pt x="2032" y="381"/>
                    </a:lnTo>
                    <a:lnTo>
                      <a:pt x="3937" y="2413"/>
                    </a:lnTo>
                    <a:lnTo>
                      <a:pt x="5080" y="5080"/>
                    </a:lnTo>
                    <a:lnTo>
                      <a:pt x="5080" y="6096"/>
                    </a:lnTo>
                    <a:lnTo>
                      <a:pt x="4826" y="6731"/>
                    </a:lnTo>
                    <a:lnTo>
                      <a:pt x="4064" y="6985"/>
                    </a:lnTo>
                    <a:lnTo>
                      <a:pt x="3175" y="6604"/>
                    </a:lnTo>
                    <a:lnTo>
                      <a:pt x="1143" y="4572"/>
                    </a:lnTo>
                    <a:lnTo>
                      <a:pt x="0" y="2032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5" name="Полилиния 414"/>
              <p:cNvSpPr/>
              <p:nvPr/>
            </p:nvSpPr>
            <p:spPr>
              <a:xfrm>
                <a:off x="1289812" y="3083687"/>
                <a:ext cx="15876" cy="16892"/>
              </a:xfrm>
              <a:custGeom>
                <a:avLst/>
                <a:gdLst/>
                <a:ahLst/>
                <a:cxnLst/>
                <a:rect l="0" t="0" r="0" b="0"/>
                <a:pathLst>
                  <a:path w="15876" h="16892">
                    <a:moveTo>
                      <a:pt x="15621" y="0"/>
                    </a:moveTo>
                    <a:lnTo>
                      <a:pt x="15875" y="8890"/>
                    </a:lnTo>
                    <a:lnTo>
                      <a:pt x="12446" y="16510"/>
                    </a:lnTo>
                    <a:lnTo>
                      <a:pt x="4064" y="16891"/>
                    </a:lnTo>
                    <a:lnTo>
                      <a:pt x="254" y="9652"/>
                    </a:ln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16" name="Прямая соединительная линия 415"/>
              <p:cNvCxnSpPr/>
              <p:nvPr/>
            </p:nvCxnSpPr>
            <p:spPr>
              <a:xfrm flipH="1">
                <a:off x="1493647" y="3106293"/>
                <a:ext cx="5969" cy="74803"/>
              </a:xfrm>
              <a:prstGeom prst="line">
                <a:avLst/>
              </a:prstGeom>
              <a:ln w="12700" cap="flat" cmpd="sng" algn="ctr">
                <a:solidFill>
                  <a:srgbClr val="865A0D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7" name="Полилиния 416"/>
              <p:cNvSpPr/>
              <p:nvPr/>
            </p:nvSpPr>
            <p:spPr>
              <a:xfrm>
                <a:off x="1499362" y="3107182"/>
                <a:ext cx="4573" cy="4954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4954">
                    <a:moveTo>
                      <a:pt x="3175" y="4826"/>
                    </a:moveTo>
                    <a:lnTo>
                      <a:pt x="2286" y="4953"/>
                    </a:lnTo>
                    <a:lnTo>
                      <a:pt x="762" y="4191"/>
                    </a:lnTo>
                    <a:lnTo>
                      <a:pt x="0" y="2540"/>
                    </a:lnTo>
                    <a:lnTo>
                      <a:pt x="762" y="762"/>
                    </a:lnTo>
                    <a:lnTo>
                      <a:pt x="1397" y="254"/>
                    </a:lnTo>
                    <a:lnTo>
                      <a:pt x="2286" y="0"/>
                    </a:lnTo>
                    <a:lnTo>
                      <a:pt x="3175" y="254"/>
                    </a:lnTo>
                    <a:lnTo>
                      <a:pt x="3810" y="762"/>
                    </a:lnTo>
                    <a:lnTo>
                      <a:pt x="4572" y="2540"/>
                    </a:lnTo>
                    <a:lnTo>
                      <a:pt x="3810" y="419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18" name="Прямая соединительная линия 417"/>
              <p:cNvCxnSpPr/>
              <p:nvPr/>
            </p:nvCxnSpPr>
            <p:spPr>
              <a:xfrm flipH="1">
                <a:off x="1374902" y="3219958"/>
                <a:ext cx="80137" cy="16433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9" name="Полилиния 418"/>
              <p:cNvSpPr/>
              <p:nvPr/>
            </p:nvSpPr>
            <p:spPr>
              <a:xfrm>
                <a:off x="1369060" y="3238500"/>
                <a:ext cx="96521" cy="199391"/>
              </a:xfrm>
              <a:custGeom>
                <a:avLst/>
                <a:gdLst/>
                <a:ahLst/>
                <a:cxnLst/>
                <a:rect l="0" t="0" r="0" b="0"/>
                <a:pathLst>
                  <a:path w="96521" h="199391">
                    <a:moveTo>
                      <a:pt x="96520" y="199390"/>
                    </a:moveTo>
                    <a:lnTo>
                      <a:pt x="85090" y="185420"/>
                    </a:lnTo>
                    <a:lnTo>
                      <a:pt x="73660" y="171450"/>
                    </a:lnTo>
                    <a:lnTo>
                      <a:pt x="50800" y="143510"/>
                    </a:lnTo>
                    <a:lnTo>
                      <a:pt x="39370" y="129540"/>
                    </a:lnTo>
                    <a:lnTo>
                      <a:pt x="29210" y="115570"/>
                    </a:lnTo>
                    <a:lnTo>
                      <a:pt x="24130" y="107950"/>
                    </a:lnTo>
                    <a:lnTo>
                      <a:pt x="20320" y="100330"/>
                    </a:lnTo>
                    <a:lnTo>
                      <a:pt x="16510" y="92710"/>
                    </a:lnTo>
                    <a:lnTo>
                      <a:pt x="12700" y="83820"/>
                    </a:lnTo>
                    <a:lnTo>
                      <a:pt x="8890" y="74930"/>
                    </a:lnTo>
                    <a:lnTo>
                      <a:pt x="6350" y="63500"/>
                    </a:lnTo>
                    <a:lnTo>
                      <a:pt x="5080" y="53340"/>
                    </a:lnTo>
                    <a:lnTo>
                      <a:pt x="3810" y="43180"/>
                    </a:lnTo>
                    <a:lnTo>
                      <a:pt x="1270" y="21590"/>
                    </a:lnTo>
                    <a:lnTo>
                      <a:pt x="1270" y="1016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0" name="Полилиния 419"/>
              <p:cNvSpPr/>
              <p:nvPr/>
            </p:nvSpPr>
            <p:spPr>
              <a:xfrm>
                <a:off x="914400" y="3123946"/>
                <a:ext cx="44832" cy="303023"/>
              </a:xfrm>
              <a:custGeom>
                <a:avLst/>
                <a:gdLst/>
                <a:ahLst/>
                <a:cxnLst/>
                <a:rect l="0" t="0" r="0" b="0"/>
                <a:pathLst>
                  <a:path w="44832" h="303023">
                    <a:moveTo>
                      <a:pt x="27432" y="0"/>
                    </a:moveTo>
                    <a:lnTo>
                      <a:pt x="44831" y="10795"/>
                    </a:lnTo>
                    <a:lnTo>
                      <a:pt x="44577" y="22606"/>
                    </a:lnTo>
                    <a:lnTo>
                      <a:pt x="44196" y="33909"/>
                    </a:lnTo>
                    <a:lnTo>
                      <a:pt x="43942" y="44577"/>
                    </a:lnTo>
                    <a:lnTo>
                      <a:pt x="43434" y="54991"/>
                    </a:lnTo>
                    <a:lnTo>
                      <a:pt x="42545" y="74168"/>
                    </a:lnTo>
                    <a:lnTo>
                      <a:pt x="41402" y="92075"/>
                    </a:lnTo>
                    <a:lnTo>
                      <a:pt x="40132" y="108712"/>
                    </a:lnTo>
                    <a:lnTo>
                      <a:pt x="38481" y="124333"/>
                    </a:lnTo>
                    <a:lnTo>
                      <a:pt x="36576" y="139573"/>
                    </a:lnTo>
                    <a:lnTo>
                      <a:pt x="34417" y="154559"/>
                    </a:lnTo>
                    <a:lnTo>
                      <a:pt x="31750" y="169545"/>
                    </a:lnTo>
                    <a:lnTo>
                      <a:pt x="28702" y="184912"/>
                    </a:lnTo>
                    <a:lnTo>
                      <a:pt x="25273" y="200914"/>
                    </a:lnTo>
                    <a:lnTo>
                      <a:pt x="21336" y="218186"/>
                    </a:lnTo>
                    <a:lnTo>
                      <a:pt x="19177" y="227203"/>
                    </a:lnTo>
                    <a:lnTo>
                      <a:pt x="16891" y="236601"/>
                    </a:lnTo>
                    <a:lnTo>
                      <a:pt x="14351" y="246380"/>
                    </a:lnTo>
                    <a:lnTo>
                      <a:pt x="11811" y="256667"/>
                    </a:lnTo>
                    <a:lnTo>
                      <a:pt x="9144" y="267462"/>
                    </a:lnTo>
                    <a:lnTo>
                      <a:pt x="6223" y="278765"/>
                    </a:lnTo>
                    <a:lnTo>
                      <a:pt x="3175" y="290576"/>
                    </a:lnTo>
                    <a:lnTo>
                      <a:pt x="0" y="303022"/>
                    </a:lnTo>
                    <a:lnTo>
                      <a:pt x="5588" y="279781"/>
                    </a:lnTo>
                    <a:lnTo>
                      <a:pt x="10160" y="257429"/>
                    </a:lnTo>
                    <a:lnTo>
                      <a:pt x="14097" y="235712"/>
                    </a:lnTo>
                    <a:lnTo>
                      <a:pt x="17272" y="214757"/>
                    </a:lnTo>
                    <a:lnTo>
                      <a:pt x="19812" y="194310"/>
                    </a:lnTo>
                    <a:lnTo>
                      <a:pt x="21844" y="174498"/>
                    </a:lnTo>
                    <a:lnTo>
                      <a:pt x="23368" y="155321"/>
                    </a:lnTo>
                    <a:lnTo>
                      <a:pt x="24511" y="136525"/>
                    </a:lnTo>
                    <a:lnTo>
                      <a:pt x="25273" y="118237"/>
                    </a:lnTo>
                    <a:lnTo>
                      <a:pt x="25781" y="100457"/>
                    </a:lnTo>
                    <a:lnTo>
                      <a:pt x="26035" y="82931"/>
                    </a:lnTo>
                    <a:lnTo>
                      <a:pt x="26289" y="65913"/>
                    </a:lnTo>
                    <a:lnTo>
                      <a:pt x="26670" y="32385"/>
                    </a:lnTo>
                    <a:close/>
                  </a:path>
                </a:pathLst>
              </a:custGeom>
              <a:solidFill>
                <a:srgbClr val="FFF1D1"/>
              </a:solidFill>
              <a:ln w="0" cap="flat" cmpd="sng" algn="ctr">
                <a:solidFill>
                  <a:srgbClr val="FFF1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1" name="Полилиния 420"/>
              <p:cNvSpPr/>
              <p:nvPr/>
            </p:nvSpPr>
            <p:spPr>
              <a:xfrm>
                <a:off x="914400" y="3124200"/>
                <a:ext cx="44451" cy="303531"/>
              </a:xfrm>
              <a:custGeom>
                <a:avLst/>
                <a:gdLst/>
                <a:ahLst/>
                <a:cxnLst/>
                <a:rect l="0" t="0" r="0" b="0"/>
                <a:pathLst>
                  <a:path w="44451" h="303531">
                    <a:moveTo>
                      <a:pt x="27940" y="0"/>
                    </a:moveTo>
                    <a:lnTo>
                      <a:pt x="44450" y="10160"/>
                    </a:lnTo>
                    <a:lnTo>
                      <a:pt x="44450" y="21590"/>
                    </a:lnTo>
                    <a:lnTo>
                      <a:pt x="44450" y="33020"/>
                    </a:lnTo>
                    <a:lnTo>
                      <a:pt x="44450" y="44450"/>
                    </a:lnTo>
                    <a:lnTo>
                      <a:pt x="43180" y="54610"/>
                    </a:lnTo>
                    <a:lnTo>
                      <a:pt x="41910" y="73660"/>
                    </a:lnTo>
                    <a:lnTo>
                      <a:pt x="41910" y="91440"/>
                    </a:lnTo>
                    <a:lnTo>
                      <a:pt x="40640" y="107950"/>
                    </a:lnTo>
                    <a:lnTo>
                      <a:pt x="38100" y="124460"/>
                    </a:lnTo>
                    <a:lnTo>
                      <a:pt x="36830" y="139700"/>
                    </a:lnTo>
                    <a:lnTo>
                      <a:pt x="34290" y="154940"/>
                    </a:lnTo>
                    <a:lnTo>
                      <a:pt x="31750" y="168910"/>
                    </a:lnTo>
                    <a:lnTo>
                      <a:pt x="29210" y="185420"/>
                    </a:lnTo>
                    <a:lnTo>
                      <a:pt x="25400" y="200660"/>
                    </a:lnTo>
                    <a:lnTo>
                      <a:pt x="21590" y="218440"/>
                    </a:lnTo>
                    <a:lnTo>
                      <a:pt x="19050" y="227330"/>
                    </a:lnTo>
                    <a:lnTo>
                      <a:pt x="16510" y="236220"/>
                    </a:lnTo>
                    <a:lnTo>
                      <a:pt x="13970" y="246380"/>
                    </a:lnTo>
                    <a:lnTo>
                      <a:pt x="11430" y="256540"/>
                    </a:lnTo>
                    <a:lnTo>
                      <a:pt x="8890" y="266700"/>
                    </a:lnTo>
                    <a:lnTo>
                      <a:pt x="6350" y="278130"/>
                    </a:lnTo>
                    <a:lnTo>
                      <a:pt x="3810" y="290830"/>
                    </a:lnTo>
                    <a:lnTo>
                      <a:pt x="0" y="303530"/>
                    </a:lnTo>
                    <a:lnTo>
                      <a:pt x="5080" y="279400"/>
                    </a:lnTo>
                    <a:lnTo>
                      <a:pt x="10160" y="256540"/>
                    </a:lnTo>
                    <a:lnTo>
                      <a:pt x="13970" y="236220"/>
                    </a:lnTo>
                    <a:lnTo>
                      <a:pt x="17780" y="214630"/>
                    </a:lnTo>
                    <a:lnTo>
                      <a:pt x="20320" y="194310"/>
                    </a:lnTo>
                    <a:lnTo>
                      <a:pt x="21590" y="173990"/>
                    </a:lnTo>
                    <a:lnTo>
                      <a:pt x="22860" y="154940"/>
                    </a:lnTo>
                    <a:lnTo>
                      <a:pt x="24130" y="135890"/>
                    </a:lnTo>
                    <a:lnTo>
                      <a:pt x="25400" y="118110"/>
                    </a:lnTo>
                    <a:lnTo>
                      <a:pt x="25400" y="100330"/>
                    </a:lnTo>
                    <a:lnTo>
                      <a:pt x="26670" y="82550"/>
                    </a:lnTo>
                    <a:lnTo>
                      <a:pt x="26670" y="66040"/>
                    </a:lnTo>
                    <a:lnTo>
                      <a:pt x="26670" y="317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2" name="Полилиния 421"/>
              <p:cNvSpPr/>
              <p:nvPr/>
            </p:nvSpPr>
            <p:spPr>
              <a:xfrm>
                <a:off x="942340" y="3103880"/>
                <a:ext cx="16511" cy="30481"/>
              </a:xfrm>
              <a:custGeom>
                <a:avLst/>
                <a:gdLst/>
                <a:ahLst/>
                <a:cxnLst/>
                <a:rect l="0" t="0" r="0" b="0"/>
                <a:pathLst>
                  <a:path w="16511" h="30481">
                    <a:moveTo>
                      <a:pt x="16510" y="30480"/>
                    </a:moveTo>
                    <a:lnTo>
                      <a:pt x="6350" y="0"/>
                    </a:lnTo>
                    <a:lnTo>
                      <a:pt x="0" y="2032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3" name="Полилиния 422"/>
              <p:cNvSpPr/>
              <p:nvPr/>
            </p:nvSpPr>
            <p:spPr>
              <a:xfrm>
                <a:off x="939927" y="3174365"/>
                <a:ext cx="9526" cy="64263"/>
              </a:xfrm>
              <a:custGeom>
                <a:avLst/>
                <a:gdLst/>
                <a:ahLst/>
                <a:cxnLst/>
                <a:rect l="0" t="0" r="0" b="0"/>
                <a:pathLst>
                  <a:path w="9526" h="64263">
                    <a:moveTo>
                      <a:pt x="9525" y="1524"/>
                    </a:moveTo>
                    <a:lnTo>
                      <a:pt x="9398" y="10795"/>
                    </a:lnTo>
                    <a:lnTo>
                      <a:pt x="9144" y="19431"/>
                    </a:lnTo>
                    <a:lnTo>
                      <a:pt x="8890" y="27305"/>
                    </a:lnTo>
                    <a:lnTo>
                      <a:pt x="8382" y="34925"/>
                    </a:lnTo>
                    <a:lnTo>
                      <a:pt x="7366" y="49149"/>
                    </a:lnTo>
                    <a:lnTo>
                      <a:pt x="6477" y="63627"/>
                    </a:lnTo>
                    <a:lnTo>
                      <a:pt x="0" y="64262"/>
                    </a:lnTo>
                    <a:lnTo>
                      <a:pt x="889" y="47244"/>
                    </a:lnTo>
                    <a:lnTo>
                      <a:pt x="1270" y="30988"/>
                    </a:lnTo>
                    <a:lnTo>
                      <a:pt x="1524" y="15240"/>
                    </a:lnTo>
                    <a:lnTo>
                      <a:pt x="1524" y="0"/>
                    </a:lnTo>
                    <a:close/>
                  </a:path>
                </a:pathLst>
              </a:custGeom>
              <a:solidFill>
                <a:srgbClr val="DD0000"/>
              </a:solidFill>
              <a:ln w="0" cap="flat" cmpd="sng" algn="ctr">
                <a:solidFill>
                  <a:srgbClr val="DD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4" name="Полилиния 423"/>
              <p:cNvSpPr/>
              <p:nvPr/>
            </p:nvSpPr>
            <p:spPr>
              <a:xfrm>
                <a:off x="923925" y="3249295"/>
                <a:ext cx="22480" cy="140082"/>
              </a:xfrm>
              <a:custGeom>
                <a:avLst/>
                <a:gdLst/>
                <a:ahLst/>
                <a:cxnLst/>
                <a:rect l="0" t="0" r="0" b="0"/>
                <a:pathLst>
                  <a:path w="22480" h="140082">
                    <a:moveTo>
                      <a:pt x="22479" y="0"/>
                    </a:moveTo>
                    <a:lnTo>
                      <a:pt x="21463" y="12700"/>
                    </a:lnTo>
                    <a:lnTo>
                      <a:pt x="20066" y="26289"/>
                    </a:lnTo>
                    <a:lnTo>
                      <a:pt x="18288" y="40894"/>
                    </a:lnTo>
                    <a:lnTo>
                      <a:pt x="17272" y="48641"/>
                    </a:lnTo>
                    <a:lnTo>
                      <a:pt x="16129" y="56896"/>
                    </a:lnTo>
                    <a:lnTo>
                      <a:pt x="14732" y="65405"/>
                    </a:lnTo>
                    <a:lnTo>
                      <a:pt x="13208" y="74549"/>
                    </a:lnTo>
                    <a:lnTo>
                      <a:pt x="11430" y="84074"/>
                    </a:lnTo>
                    <a:lnTo>
                      <a:pt x="9525" y="93980"/>
                    </a:lnTo>
                    <a:lnTo>
                      <a:pt x="7620" y="104648"/>
                    </a:lnTo>
                    <a:lnTo>
                      <a:pt x="5207" y="115824"/>
                    </a:lnTo>
                    <a:lnTo>
                      <a:pt x="2667" y="127635"/>
                    </a:lnTo>
                    <a:lnTo>
                      <a:pt x="0" y="140081"/>
                    </a:lnTo>
                    <a:lnTo>
                      <a:pt x="2413" y="127762"/>
                    </a:lnTo>
                    <a:lnTo>
                      <a:pt x="4572" y="116205"/>
                    </a:lnTo>
                    <a:lnTo>
                      <a:pt x="6350" y="105156"/>
                    </a:lnTo>
                    <a:lnTo>
                      <a:pt x="8001" y="94361"/>
                    </a:lnTo>
                    <a:lnTo>
                      <a:pt x="9398" y="84328"/>
                    </a:lnTo>
                    <a:lnTo>
                      <a:pt x="10541" y="74549"/>
                    </a:lnTo>
                    <a:lnTo>
                      <a:pt x="11684" y="65405"/>
                    </a:lnTo>
                    <a:lnTo>
                      <a:pt x="12573" y="56642"/>
                    </a:lnTo>
                    <a:lnTo>
                      <a:pt x="13335" y="48387"/>
                    </a:lnTo>
                    <a:lnTo>
                      <a:pt x="13970" y="40386"/>
                    </a:lnTo>
                    <a:lnTo>
                      <a:pt x="14859" y="25781"/>
                    </a:lnTo>
                    <a:lnTo>
                      <a:pt x="15494" y="12573"/>
                    </a:lnTo>
                    <a:lnTo>
                      <a:pt x="16002" y="889"/>
                    </a:lnTo>
                    <a:close/>
                  </a:path>
                </a:pathLst>
              </a:custGeom>
              <a:solidFill>
                <a:srgbClr val="DD0000"/>
              </a:solidFill>
              <a:ln w="0" cap="flat" cmpd="sng" algn="ctr">
                <a:solidFill>
                  <a:srgbClr val="DD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5" name="Полилиния 424"/>
              <p:cNvSpPr/>
              <p:nvPr/>
            </p:nvSpPr>
            <p:spPr>
              <a:xfrm>
                <a:off x="1303020" y="2928620"/>
                <a:ext cx="48261" cy="88774"/>
              </a:xfrm>
              <a:custGeom>
                <a:avLst/>
                <a:gdLst/>
                <a:ahLst/>
                <a:cxnLst/>
                <a:rect l="0" t="0" r="0" b="0"/>
                <a:pathLst>
                  <a:path w="48261" h="88774">
                    <a:moveTo>
                      <a:pt x="3429" y="0"/>
                    </a:moveTo>
                    <a:lnTo>
                      <a:pt x="7112" y="0"/>
                    </a:lnTo>
                    <a:lnTo>
                      <a:pt x="11049" y="1270"/>
                    </a:lnTo>
                    <a:lnTo>
                      <a:pt x="14859" y="4064"/>
                    </a:lnTo>
                    <a:lnTo>
                      <a:pt x="18415" y="7620"/>
                    </a:lnTo>
                    <a:lnTo>
                      <a:pt x="21844" y="12319"/>
                    </a:lnTo>
                    <a:lnTo>
                      <a:pt x="24765" y="17780"/>
                    </a:lnTo>
                    <a:lnTo>
                      <a:pt x="26924" y="23876"/>
                    </a:lnTo>
                    <a:lnTo>
                      <a:pt x="28575" y="28829"/>
                    </a:lnTo>
                    <a:lnTo>
                      <a:pt x="30861" y="32766"/>
                    </a:lnTo>
                    <a:lnTo>
                      <a:pt x="33528" y="35687"/>
                    </a:lnTo>
                    <a:lnTo>
                      <a:pt x="36322" y="37846"/>
                    </a:lnTo>
                    <a:lnTo>
                      <a:pt x="39243" y="39243"/>
                    </a:lnTo>
                    <a:lnTo>
                      <a:pt x="42291" y="40386"/>
                    </a:lnTo>
                    <a:lnTo>
                      <a:pt x="48260" y="42291"/>
                    </a:lnTo>
                    <a:lnTo>
                      <a:pt x="47498" y="49403"/>
                    </a:lnTo>
                    <a:lnTo>
                      <a:pt x="46990" y="56007"/>
                    </a:lnTo>
                    <a:lnTo>
                      <a:pt x="46736" y="61976"/>
                    </a:lnTo>
                    <a:lnTo>
                      <a:pt x="46609" y="67691"/>
                    </a:lnTo>
                    <a:lnTo>
                      <a:pt x="46228" y="78105"/>
                    </a:lnTo>
                    <a:lnTo>
                      <a:pt x="45212" y="88265"/>
                    </a:lnTo>
                    <a:lnTo>
                      <a:pt x="41529" y="88773"/>
                    </a:lnTo>
                    <a:lnTo>
                      <a:pt x="37719" y="87884"/>
                    </a:lnTo>
                    <a:lnTo>
                      <a:pt x="34163" y="85852"/>
                    </a:lnTo>
                    <a:lnTo>
                      <a:pt x="30861" y="82804"/>
                    </a:lnTo>
                    <a:lnTo>
                      <a:pt x="27813" y="78994"/>
                    </a:lnTo>
                    <a:lnTo>
                      <a:pt x="25527" y="74930"/>
                    </a:lnTo>
                    <a:lnTo>
                      <a:pt x="23876" y="70231"/>
                    </a:lnTo>
                    <a:lnTo>
                      <a:pt x="22860" y="65405"/>
                    </a:lnTo>
                    <a:lnTo>
                      <a:pt x="21971" y="61341"/>
                    </a:lnTo>
                    <a:lnTo>
                      <a:pt x="20447" y="57658"/>
                    </a:lnTo>
                    <a:lnTo>
                      <a:pt x="18161" y="54610"/>
                    </a:lnTo>
                    <a:lnTo>
                      <a:pt x="15494" y="52070"/>
                    </a:lnTo>
                    <a:lnTo>
                      <a:pt x="12319" y="50292"/>
                    </a:lnTo>
                    <a:lnTo>
                      <a:pt x="8763" y="49276"/>
                    </a:lnTo>
                    <a:lnTo>
                      <a:pt x="4953" y="49276"/>
                    </a:lnTo>
                    <a:lnTo>
                      <a:pt x="889" y="50165"/>
                    </a:lnTo>
                    <a:lnTo>
                      <a:pt x="762" y="44450"/>
                    </a:lnTo>
                    <a:lnTo>
                      <a:pt x="635" y="38227"/>
                    </a:lnTo>
                    <a:lnTo>
                      <a:pt x="635" y="25400"/>
                    </a:lnTo>
                    <a:lnTo>
                      <a:pt x="508" y="12573"/>
                    </a:lnTo>
                    <a:lnTo>
                      <a:pt x="381" y="6731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6" name="Полилиния 425"/>
              <p:cNvSpPr/>
              <p:nvPr/>
            </p:nvSpPr>
            <p:spPr>
              <a:xfrm>
                <a:off x="1303020" y="2928620"/>
                <a:ext cx="4826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48261" h="88901">
                    <a:moveTo>
                      <a:pt x="0" y="1270"/>
                    </a:moveTo>
                    <a:lnTo>
                      <a:pt x="0" y="6350"/>
                    </a:lnTo>
                    <a:lnTo>
                      <a:pt x="0" y="12700"/>
                    </a:lnTo>
                    <a:lnTo>
                      <a:pt x="0" y="25400"/>
                    </a:lnTo>
                    <a:lnTo>
                      <a:pt x="0" y="38100"/>
                    </a:lnTo>
                    <a:lnTo>
                      <a:pt x="1270" y="44450"/>
                    </a:lnTo>
                    <a:lnTo>
                      <a:pt x="1270" y="49530"/>
                    </a:lnTo>
                    <a:lnTo>
                      <a:pt x="5080" y="49530"/>
                    </a:lnTo>
                    <a:lnTo>
                      <a:pt x="8890" y="49530"/>
                    </a:lnTo>
                    <a:lnTo>
                      <a:pt x="12700" y="50800"/>
                    </a:lnTo>
                    <a:lnTo>
                      <a:pt x="15240" y="52070"/>
                    </a:lnTo>
                    <a:lnTo>
                      <a:pt x="17780" y="54610"/>
                    </a:lnTo>
                    <a:lnTo>
                      <a:pt x="20320" y="57150"/>
                    </a:lnTo>
                    <a:lnTo>
                      <a:pt x="21590" y="60960"/>
                    </a:lnTo>
                    <a:lnTo>
                      <a:pt x="22860" y="64770"/>
                    </a:lnTo>
                    <a:lnTo>
                      <a:pt x="24130" y="69850"/>
                    </a:lnTo>
                    <a:lnTo>
                      <a:pt x="25400" y="74930"/>
                    </a:lnTo>
                    <a:lnTo>
                      <a:pt x="27940" y="78740"/>
                    </a:lnTo>
                    <a:lnTo>
                      <a:pt x="30480" y="82550"/>
                    </a:lnTo>
                    <a:lnTo>
                      <a:pt x="34290" y="86360"/>
                    </a:lnTo>
                    <a:lnTo>
                      <a:pt x="38100" y="87630"/>
                    </a:lnTo>
                    <a:lnTo>
                      <a:pt x="41910" y="88900"/>
                    </a:lnTo>
                    <a:lnTo>
                      <a:pt x="45720" y="88900"/>
                    </a:lnTo>
                    <a:lnTo>
                      <a:pt x="45720" y="78740"/>
                    </a:lnTo>
                    <a:lnTo>
                      <a:pt x="46990" y="67310"/>
                    </a:lnTo>
                    <a:lnTo>
                      <a:pt x="46990" y="62230"/>
                    </a:lnTo>
                    <a:lnTo>
                      <a:pt x="46990" y="55880"/>
                    </a:lnTo>
                    <a:lnTo>
                      <a:pt x="46990" y="49530"/>
                    </a:lnTo>
                    <a:lnTo>
                      <a:pt x="48260" y="41910"/>
                    </a:lnTo>
                    <a:lnTo>
                      <a:pt x="41910" y="40640"/>
                    </a:lnTo>
                    <a:lnTo>
                      <a:pt x="39370" y="39370"/>
                    </a:lnTo>
                    <a:lnTo>
                      <a:pt x="36830" y="38100"/>
                    </a:lnTo>
                    <a:lnTo>
                      <a:pt x="33020" y="35560"/>
                    </a:lnTo>
                    <a:lnTo>
                      <a:pt x="30480" y="33020"/>
                    </a:lnTo>
                    <a:lnTo>
                      <a:pt x="27940" y="29210"/>
                    </a:lnTo>
                    <a:lnTo>
                      <a:pt x="26670" y="24130"/>
                    </a:lnTo>
                    <a:lnTo>
                      <a:pt x="24130" y="17780"/>
                    </a:lnTo>
                    <a:lnTo>
                      <a:pt x="21590" y="12700"/>
                    </a:lnTo>
                    <a:lnTo>
                      <a:pt x="17780" y="7620"/>
                    </a:lnTo>
                    <a:lnTo>
                      <a:pt x="15240" y="3810"/>
                    </a:lnTo>
                    <a:lnTo>
                      <a:pt x="11430" y="1270"/>
                    </a:lnTo>
                    <a:lnTo>
                      <a:pt x="7620" y="0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7" name="Полилиния 426"/>
              <p:cNvSpPr/>
              <p:nvPr/>
            </p:nvSpPr>
            <p:spPr>
              <a:xfrm>
                <a:off x="1303655" y="2929001"/>
                <a:ext cx="26671" cy="46610"/>
              </a:xfrm>
              <a:custGeom>
                <a:avLst/>
                <a:gdLst/>
                <a:ahLst/>
                <a:cxnLst/>
                <a:rect l="0" t="0" r="0" b="0"/>
                <a:pathLst>
                  <a:path w="26671" h="46610">
                    <a:moveTo>
                      <a:pt x="2540" y="254"/>
                    </a:moveTo>
                    <a:lnTo>
                      <a:pt x="4826" y="0"/>
                    </a:lnTo>
                    <a:lnTo>
                      <a:pt x="7112" y="381"/>
                    </a:lnTo>
                    <a:lnTo>
                      <a:pt x="9398" y="1016"/>
                    </a:lnTo>
                    <a:lnTo>
                      <a:pt x="13462" y="3683"/>
                    </a:lnTo>
                    <a:lnTo>
                      <a:pt x="17272" y="7366"/>
                    </a:lnTo>
                    <a:lnTo>
                      <a:pt x="20701" y="11938"/>
                    </a:lnTo>
                    <a:lnTo>
                      <a:pt x="23368" y="17018"/>
                    </a:lnTo>
                    <a:lnTo>
                      <a:pt x="25400" y="22098"/>
                    </a:lnTo>
                    <a:lnTo>
                      <a:pt x="26670" y="26924"/>
                    </a:lnTo>
                    <a:lnTo>
                      <a:pt x="26035" y="31623"/>
                    </a:lnTo>
                    <a:lnTo>
                      <a:pt x="25654" y="36195"/>
                    </a:lnTo>
                    <a:lnTo>
                      <a:pt x="25400" y="40894"/>
                    </a:lnTo>
                    <a:lnTo>
                      <a:pt x="25527" y="46609"/>
                    </a:lnTo>
                    <a:lnTo>
                      <a:pt x="22606" y="40132"/>
                    </a:lnTo>
                    <a:lnTo>
                      <a:pt x="19558" y="35433"/>
                    </a:lnTo>
                    <a:lnTo>
                      <a:pt x="16510" y="32004"/>
                    </a:lnTo>
                    <a:lnTo>
                      <a:pt x="13462" y="29845"/>
                    </a:lnTo>
                    <a:lnTo>
                      <a:pt x="10287" y="28575"/>
                    </a:lnTo>
                    <a:lnTo>
                      <a:pt x="7112" y="28321"/>
                    </a:lnTo>
                    <a:lnTo>
                      <a:pt x="762" y="29210"/>
                    </a:lnTo>
                    <a:lnTo>
                      <a:pt x="508" y="21971"/>
                    </a:lnTo>
                    <a:lnTo>
                      <a:pt x="381" y="14224"/>
                    </a:lnTo>
                    <a:lnTo>
                      <a:pt x="254" y="6858"/>
                    </a:lnTo>
                    <a:lnTo>
                      <a:pt x="0" y="889"/>
                    </a:lnTo>
                    <a:close/>
                  </a:path>
                </a:pathLst>
              </a:custGeom>
              <a:solidFill>
                <a:srgbClr val="DD0000"/>
              </a:solidFill>
              <a:ln w="0" cap="flat" cmpd="sng" algn="ctr">
                <a:solidFill>
                  <a:srgbClr val="DD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8" name="Полилиния 427"/>
              <p:cNvSpPr/>
              <p:nvPr/>
            </p:nvSpPr>
            <p:spPr>
              <a:xfrm>
                <a:off x="1303020" y="2928620"/>
                <a:ext cx="26671" cy="46991"/>
              </a:xfrm>
              <a:custGeom>
                <a:avLst/>
                <a:gdLst/>
                <a:ahLst/>
                <a:cxnLst/>
                <a:rect l="0" t="0" r="0" b="0"/>
                <a:pathLst>
                  <a:path w="26671" h="46991">
                    <a:moveTo>
                      <a:pt x="0" y="1270"/>
                    </a:moveTo>
                    <a:lnTo>
                      <a:pt x="1270" y="7620"/>
                    </a:lnTo>
                    <a:lnTo>
                      <a:pt x="1270" y="13970"/>
                    </a:lnTo>
                    <a:lnTo>
                      <a:pt x="1270" y="22860"/>
                    </a:lnTo>
                    <a:lnTo>
                      <a:pt x="1270" y="29210"/>
                    </a:lnTo>
                    <a:lnTo>
                      <a:pt x="7620" y="27940"/>
                    </a:lnTo>
                    <a:lnTo>
                      <a:pt x="11430" y="29210"/>
                    </a:lnTo>
                    <a:lnTo>
                      <a:pt x="13970" y="30480"/>
                    </a:lnTo>
                    <a:lnTo>
                      <a:pt x="17780" y="33020"/>
                    </a:lnTo>
                    <a:lnTo>
                      <a:pt x="20320" y="35560"/>
                    </a:lnTo>
                    <a:lnTo>
                      <a:pt x="22860" y="40640"/>
                    </a:lnTo>
                    <a:lnTo>
                      <a:pt x="26670" y="46990"/>
                    </a:lnTo>
                    <a:lnTo>
                      <a:pt x="26670" y="41910"/>
                    </a:lnTo>
                    <a:lnTo>
                      <a:pt x="26670" y="36830"/>
                    </a:lnTo>
                    <a:lnTo>
                      <a:pt x="26670" y="31750"/>
                    </a:lnTo>
                    <a:lnTo>
                      <a:pt x="26670" y="27940"/>
                    </a:lnTo>
                    <a:lnTo>
                      <a:pt x="26670" y="22860"/>
                    </a:lnTo>
                    <a:lnTo>
                      <a:pt x="24130" y="17780"/>
                    </a:lnTo>
                    <a:lnTo>
                      <a:pt x="21590" y="12700"/>
                    </a:lnTo>
                    <a:lnTo>
                      <a:pt x="17780" y="7620"/>
                    </a:lnTo>
                    <a:lnTo>
                      <a:pt x="13970" y="3810"/>
                    </a:lnTo>
                    <a:lnTo>
                      <a:pt x="10160" y="1270"/>
                    </a:lnTo>
                    <a:lnTo>
                      <a:pt x="7620" y="1270"/>
                    </a:lnTo>
                    <a:lnTo>
                      <a:pt x="5080" y="0"/>
                    </a:lnTo>
                    <a:lnTo>
                      <a:pt x="3810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9" name="Полилиния 428"/>
              <p:cNvSpPr/>
              <p:nvPr/>
            </p:nvSpPr>
            <p:spPr>
              <a:xfrm>
                <a:off x="1327785" y="2975610"/>
                <a:ext cx="21337" cy="41276"/>
              </a:xfrm>
              <a:custGeom>
                <a:avLst/>
                <a:gdLst/>
                <a:ahLst/>
                <a:cxnLst/>
                <a:rect l="0" t="0" r="0" b="0"/>
                <a:pathLst>
                  <a:path w="21337" h="41276">
                    <a:moveTo>
                      <a:pt x="3048" y="5461"/>
                    </a:moveTo>
                    <a:lnTo>
                      <a:pt x="5334" y="9779"/>
                    </a:lnTo>
                    <a:lnTo>
                      <a:pt x="7874" y="12954"/>
                    </a:lnTo>
                    <a:lnTo>
                      <a:pt x="10668" y="15367"/>
                    </a:lnTo>
                    <a:lnTo>
                      <a:pt x="13335" y="17018"/>
                    </a:lnTo>
                    <a:lnTo>
                      <a:pt x="16129" y="18161"/>
                    </a:lnTo>
                    <a:lnTo>
                      <a:pt x="21336" y="19685"/>
                    </a:lnTo>
                    <a:lnTo>
                      <a:pt x="21082" y="26797"/>
                    </a:lnTo>
                    <a:lnTo>
                      <a:pt x="20828" y="32385"/>
                    </a:lnTo>
                    <a:lnTo>
                      <a:pt x="20320" y="36957"/>
                    </a:lnTo>
                    <a:lnTo>
                      <a:pt x="19939" y="41021"/>
                    </a:lnTo>
                    <a:lnTo>
                      <a:pt x="17145" y="41275"/>
                    </a:lnTo>
                    <a:lnTo>
                      <a:pt x="14351" y="40894"/>
                    </a:lnTo>
                    <a:lnTo>
                      <a:pt x="11684" y="39878"/>
                    </a:lnTo>
                    <a:lnTo>
                      <a:pt x="9271" y="38227"/>
                    </a:lnTo>
                    <a:lnTo>
                      <a:pt x="6858" y="36195"/>
                    </a:lnTo>
                    <a:lnTo>
                      <a:pt x="4826" y="34036"/>
                    </a:lnTo>
                    <a:lnTo>
                      <a:pt x="1524" y="28956"/>
                    </a:lnTo>
                    <a:lnTo>
                      <a:pt x="381" y="25527"/>
                    </a:lnTo>
                    <a:lnTo>
                      <a:pt x="0" y="21717"/>
                    </a:lnTo>
                    <a:lnTo>
                      <a:pt x="127" y="14351"/>
                    </a:lnTo>
                    <a:lnTo>
                      <a:pt x="889" y="6731"/>
                    </a:lnTo>
                    <a:lnTo>
                      <a:pt x="1016" y="3302"/>
                    </a:lnTo>
                    <a:lnTo>
                      <a:pt x="1016" y="0"/>
                    </a:lnTo>
                    <a:close/>
                  </a:path>
                </a:pathLst>
              </a:custGeom>
              <a:solidFill>
                <a:srgbClr val="DD0000"/>
              </a:solidFill>
              <a:ln w="0" cap="flat" cmpd="sng" algn="ctr">
                <a:solidFill>
                  <a:srgbClr val="DD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0" name="Полилиния 429"/>
              <p:cNvSpPr/>
              <p:nvPr/>
            </p:nvSpPr>
            <p:spPr>
              <a:xfrm>
                <a:off x="1327150" y="2975610"/>
                <a:ext cx="21591" cy="41911"/>
              </a:xfrm>
              <a:custGeom>
                <a:avLst/>
                <a:gdLst/>
                <a:ahLst/>
                <a:cxnLst/>
                <a:rect l="0" t="0" r="0" b="0"/>
                <a:pathLst>
                  <a:path w="21591" h="41911">
                    <a:moveTo>
                      <a:pt x="1270" y="0"/>
                    </a:moveTo>
                    <a:lnTo>
                      <a:pt x="1270" y="3810"/>
                    </a:lnTo>
                    <a:lnTo>
                      <a:pt x="1270" y="6350"/>
                    </a:lnTo>
                    <a:lnTo>
                      <a:pt x="1270" y="13970"/>
                    </a:lnTo>
                    <a:lnTo>
                      <a:pt x="0" y="21590"/>
                    </a:lnTo>
                    <a:lnTo>
                      <a:pt x="1270" y="25400"/>
                    </a:lnTo>
                    <a:lnTo>
                      <a:pt x="2540" y="29210"/>
                    </a:lnTo>
                    <a:lnTo>
                      <a:pt x="5080" y="34290"/>
                    </a:lnTo>
                    <a:lnTo>
                      <a:pt x="7620" y="36830"/>
                    </a:lnTo>
                    <a:lnTo>
                      <a:pt x="10160" y="38100"/>
                    </a:lnTo>
                    <a:lnTo>
                      <a:pt x="12700" y="39370"/>
                    </a:lnTo>
                    <a:lnTo>
                      <a:pt x="15240" y="40640"/>
                    </a:lnTo>
                    <a:lnTo>
                      <a:pt x="17780" y="41910"/>
                    </a:lnTo>
                    <a:lnTo>
                      <a:pt x="20320" y="40640"/>
                    </a:lnTo>
                    <a:lnTo>
                      <a:pt x="21590" y="36830"/>
                    </a:lnTo>
                    <a:lnTo>
                      <a:pt x="21590" y="31750"/>
                    </a:lnTo>
                    <a:lnTo>
                      <a:pt x="21590" y="26670"/>
                    </a:lnTo>
                    <a:lnTo>
                      <a:pt x="21590" y="20320"/>
                    </a:lnTo>
                    <a:lnTo>
                      <a:pt x="16510" y="17780"/>
                    </a:lnTo>
                    <a:lnTo>
                      <a:pt x="13970" y="16510"/>
                    </a:lnTo>
                    <a:lnTo>
                      <a:pt x="11430" y="15240"/>
                    </a:lnTo>
                    <a:lnTo>
                      <a:pt x="8890" y="12700"/>
                    </a:lnTo>
                    <a:lnTo>
                      <a:pt x="6350" y="10160"/>
                    </a:lnTo>
                    <a:lnTo>
                      <a:pt x="3810" y="50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1" name="Полилиния 430"/>
              <p:cNvSpPr/>
              <p:nvPr/>
            </p:nvSpPr>
            <p:spPr>
              <a:xfrm>
                <a:off x="1306449" y="2959862"/>
                <a:ext cx="17400" cy="17527"/>
              </a:xfrm>
              <a:custGeom>
                <a:avLst/>
                <a:gdLst/>
                <a:ahLst/>
                <a:cxnLst/>
                <a:rect l="0" t="0" r="0" b="0"/>
                <a:pathLst>
                  <a:path w="17400" h="17527">
                    <a:moveTo>
                      <a:pt x="3683" y="889"/>
                    </a:moveTo>
                    <a:lnTo>
                      <a:pt x="4699" y="0"/>
                    </a:lnTo>
                    <a:lnTo>
                      <a:pt x="5588" y="635"/>
                    </a:lnTo>
                    <a:lnTo>
                      <a:pt x="6223" y="1397"/>
                    </a:lnTo>
                    <a:lnTo>
                      <a:pt x="6604" y="3556"/>
                    </a:lnTo>
                    <a:lnTo>
                      <a:pt x="6223" y="4699"/>
                    </a:lnTo>
                    <a:lnTo>
                      <a:pt x="5461" y="5588"/>
                    </a:lnTo>
                    <a:lnTo>
                      <a:pt x="3175" y="6350"/>
                    </a:lnTo>
                    <a:lnTo>
                      <a:pt x="1397" y="6858"/>
                    </a:lnTo>
                    <a:lnTo>
                      <a:pt x="1143" y="7493"/>
                    </a:lnTo>
                    <a:lnTo>
                      <a:pt x="1524" y="8255"/>
                    </a:lnTo>
                    <a:lnTo>
                      <a:pt x="4064" y="9017"/>
                    </a:lnTo>
                    <a:lnTo>
                      <a:pt x="6477" y="8763"/>
                    </a:lnTo>
                    <a:lnTo>
                      <a:pt x="8128" y="8001"/>
                    </a:lnTo>
                    <a:lnTo>
                      <a:pt x="9525" y="6731"/>
                    </a:lnTo>
                    <a:lnTo>
                      <a:pt x="10541" y="6223"/>
                    </a:lnTo>
                    <a:lnTo>
                      <a:pt x="10668" y="5080"/>
                    </a:lnTo>
                    <a:lnTo>
                      <a:pt x="11430" y="4572"/>
                    </a:lnTo>
                    <a:lnTo>
                      <a:pt x="11430" y="3302"/>
                    </a:lnTo>
                    <a:lnTo>
                      <a:pt x="13716" y="3429"/>
                    </a:lnTo>
                    <a:lnTo>
                      <a:pt x="14732" y="3810"/>
                    </a:lnTo>
                    <a:lnTo>
                      <a:pt x="15367" y="4699"/>
                    </a:lnTo>
                    <a:lnTo>
                      <a:pt x="15367" y="5842"/>
                    </a:lnTo>
                    <a:lnTo>
                      <a:pt x="14986" y="6731"/>
                    </a:lnTo>
                    <a:lnTo>
                      <a:pt x="14097" y="7239"/>
                    </a:lnTo>
                    <a:lnTo>
                      <a:pt x="12573" y="7493"/>
                    </a:lnTo>
                    <a:lnTo>
                      <a:pt x="13843" y="8128"/>
                    </a:lnTo>
                    <a:lnTo>
                      <a:pt x="15113" y="8509"/>
                    </a:lnTo>
                    <a:lnTo>
                      <a:pt x="16256" y="8382"/>
                    </a:lnTo>
                    <a:lnTo>
                      <a:pt x="17399" y="7747"/>
                    </a:lnTo>
                    <a:lnTo>
                      <a:pt x="17399" y="8890"/>
                    </a:lnTo>
                    <a:lnTo>
                      <a:pt x="16256" y="9779"/>
                    </a:lnTo>
                    <a:lnTo>
                      <a:pt x="12700" y="10795"/>
                    </a:lnTo>
                    <a:lnTo>
                      <a:pt x="13208" y="12700"/>
                    </a:lnTo>
                    <a:lnTo>
                      <a:pt x="13462" y="13716"/>
                    </a:lnTo>
                    <a:lnTo>
                      <a:pt x="13589" y="14986"/>
                    </a:lnTo>
                    <a:lnTo>
                      <a:pt x="12192" y="14986"/>
                    </a:lnTo>
                    <a:lnTo>
                      <a:pt x="11176" y="13970"/>
                    </a:lnTo>
                    <a:lnTo>
                      <a:pt x="10668" y="12319"/>
                    </a:lnTo>
                    <a:lnTo>
                      <a:pt x="10287" y="10795"/>
                    </a:lnTo>
                    <a:lnTo>
                      <a:pt x="9144" y="10668"/>
                    </a:lnTo>
                    <a:lnTo>
                      <a:pt x="8509" y="11557"/>
                    </a:lnTo>
                    <a:lnTo>
                      <a:pt x="8001" y="12954"/>
                    </a:lnTo>
                    <a:lnTo>
                      <a:pt x="7874" y="14224"/>
                    </a:lnTo>
                    <a:lnTo>
                      <a:pt x="8255" y="14859"/>
                    </a:lnTo>
                    <a:lnTo>
                      <a:pt x="9271" y="15748"/>
                    </a:lnTo>
                    <a:lnTo>
                      <a:pt x="10160" y="16637"/>
                    </a:lnTo>
                    <a:lnTo>
                      <a:pt x="10160" y="17526"/>
                    </a:lnTo>
                    <a:lnTo>
                      <a:pt x="6985" y="16129"/>
                    </a:lnTo>
                    <a:lnTo>
                      <a:pt x="4826" y="14732"/>
                    </a:lnTo>
                    <a:lnTo>
                      <a:pt x="5461" y="12954"/>
                    </a:lnTo>
                    <a:lnTo>
                      <a:pt x="5715" y="12446"/>
                    </a:lnTo>
                    <a:lnTo>
                      <a:pt x="5461" y="11938"/>
                    </a:lnTo>
                    <a:lnTo>
                      <a:pt x="3429" y="13335"/>
                    </a:lnTo>
                    <a:lnTo>
                      <a:pt x="1778" y="16129"/>
                    </a:lnTo>
                    <a:lnTo>
                      <a:pt x="1016" y="16383"/>
                    </a:lnTo>
                    <a:lnTo>
                      <a:pt x="508" y="16383"/>
                    </a:lnTo>
                    <a:lnTo>
                      <a:pt x="381" y="16002"/>
                    </a:lnTo>
                    <a:lnTo>
                      <a:pt x="635" y="14732"/>
                    </a:lnTo>
                    <a:lnTo>
                      <a:pt x="1143" y="12192"/>
                    </a:lnTo>
                    <a:lnTo>
                      <a:pt x="1143" y="10160"/>
                    </a:lnTo>
                    <a:lnTo>
                      <a:pt x="127" y="8890"/>
                    </a:lnTo>
                    <a:lnTo>
                      <a:pt x="0" y="8001"/>
                    </a:lnTo>
                    <a:lnTo>
                      <a:pt x="381" y="6985"/>
                    </a:lnTo>
                    <a:lnTo>
                      <a:pt x="1397" y="5969"/>
                    </a:lnTo>
                    <a:lnTo>
                      <a:pt x="2921" y="5334"/>
                    </a:lnTo>
                    <a:lnTo>
                      <a:pt x="4318" y="4826"/>
                    </a:lnTo>
                    <a:lnTo>
                      <a:pt x="5334" y="4191"/>
                    </a:lnTo>
                    <a:lnTo>
                      <a:pt x="5080" y="3683"/>
                    </a:lnTo>
                    <a:lnTo>
                      <a:pt x="4699" y="3302"/>
                    </a:lnTo>
                    <a:lnTo>
                      <a:pt x="3429" y="2667"/>
                    </a:lnTo>
                    <a:lnTo>
                      <a:pt x="2540" y="1905"/>
                    </a:lnTo>
                    <a:lnTo>
                      <a:pt x="2032" y="1143"/>
                    </a:lnTo>
                    <a:close/>
                  </a:path>
                </a:pathLst>
              </a:custGeom>
              <a:solidFill>
                <a:srgbClr val="DD0000"/>
              </a:solidFill>
              <a:ln w="0" cap="flat" cmpd="sng" algn="ctr">
                <a:solidFill>
                  <a:srgbClr val="DD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2" name="Полилиния 431"/>
              <p:cNvSpPr/>
              <p:nvPr/>
            </p:nvSpPr>
            <p:spPr>
              <a:xfrm>
                <a:off x="1306830" y="2960370"/>
                <a:ext cx="16511" cy="16511"/>
              </a:xfrm>
              <a:custGeom>
                <a:avLst/>
                <a:gdLst/>
                <a:ahLst/>
                <a:cxnLst/>
                <a:rect l="0" t="0" r="0" b="0"/>
                <a:pathLst>
                  <a:path w="16511" h="16511">
                    <a:moveTo>
                      <a:pt x="1270" y="1270"/>
                    </a:moveTo>
                    <a:lnTo>
                      <a:pt x="2540" y="1270"/>
                    </a:lnTo>
                    <a:lnTo>
                      <a:pt x="2540" y="2540"/>
                    </a:lnTo>
                    <a:lnTo>
                      <a:pt x="3810" y="2540"/>
                    </a:lnTo>
                    <a:lnTo>
                      <a:pt x="5080" y="2540"/>
                    </a:lnTo>
                    <a:lnTo>
                      <a:pt x="5080" y="3810"/>
                    </a:lnTo>
                    <a:lnTo>
                      <a:pt x="3810" y="3810"/>
                    </a:lnTo>
                    <a:lnTo>
                      <a:pt x="2540" y="5080"/>
                    </a:lnTo>
                    <a:lnTo>
                      <a:pt x="1270" y="5080"/>
                    </a:lnTo>
                    <a:lnTo>
                      <a:pt x="0" y="6350"/>
                    </a:lnTo>
                    <a:lnTo>
                      <a:pt x="0" y="7620"/>
                    </a:lnTo>
                    <a:lnTo>
                      <a:pt x="0" y="8890"/>
                    </a:lnTo>
                    <a:lnTo>
                      <a:pt x="1270" y="10160"/>
                    </a:lnTo>
                    <a:lnTo>
                      <a:pt x="1270" y="11430"/>
                    </a:lnTo>
                    <a:lnTo>
                      <a:pt x="0" y="13970"/>
                    </a:lnTo>
                    <a:lnTo>
                      <a:pt x="0" y="15240"/>
                    </a:lnTo>
                    <a:lnTo>
                      <a:pt x="0" y="16510"/>
                    </a:lnTo>
                    <a:lnTo>
                      <a:pt x="0" y="16510"/>
                    </a:lnTo>
                    <a:lnTo>
                      <a:pt x="1270" y="15240"/>
                    </a:lnTo>
                    <a:lnTo>
                      <a:pt x="2540" y="12700"/>
                    </a:lnTo>
                    <a:lnTo>
                      <a:pt x="5080" y="11430"/>
                    </a:lnTo>
                    <a:lnTo>
                      <a:pt x="5080" y="11430"/>
                    </a:lnTo>
                    <a:lnTo>
                      <a:pt x="5080" y="12700"/>
                    </a:lnTo>
                    <a:lnTo>
                      <a:pt x="5080" y="13970"/>
                    </a:lnTo>
                    <a:lnTo>
                      <a:pt x="6350" y="15240"/>
                    </a:lnTo>
                    <a:lnTo>
                      <a:pt x="10160" y="16510"/>
                    </a:lnTo>
                    <a:lnTo>
                      <a:pt x="10160" y="16510"/>
                    </a:lnTo>
                    <a:lnTo>
                      <a:pt x="8890" y="15240"/>
                    </a:lnTo>
                    <a:lnTo>
                      <a:pt x="7620" y="13970"/>
                    </a:lnTo>
                    <a:lnTo>
                      <a:pt x="7620" y="13970"/>
                    </a:lnTo>
                    <a:lnTo>
                      <a:pt x="7620" y="12700"/>
                    </a:lnTo>
                    <a:lnTo>
                      <a:pt x="7620" y="11430"/>
                    </a:lnTo>
                    <a:lnTo>
                      <a:pt x="8890" y="10160"/>
                    </a:lnTo>
                    <a:lnTo>
                      <a:pt x="10160" y="10160"/>
                    </a:lnTo>
                    <a:lnTo>
                      <a:pt x="10160" y="11430"/>
                    </a:lnTo>
                    <a:lnTo>
                      <a:pt x="10160" y="13970"/>
                    </a:lnTo>
                    <a:lnTo>
                      <a:pt x="11430" y="13970"/>
                    </a:lnTo>
                    <a:lnTo>
                      <a:pt x="13970" y="13970"/>
                    </a:lnTo>
                    <a:lnTo>
                      <a:pt x="12700" y="12700"/>
                    </a:lnTo>
                    <a:lnTo>
                      <a:pt x="12700" y="11430"/>
                    </a:lnTo>
                    <a:lnTo>
                      <a:pt x="12700" y="10160"/>
                    </a:lnTo>
                    <a:lnTo>
                      <a:pt x="16510" y="8890"/>
                    </a:lnTo>
                    <a:lnTo>
                      <a:pt x="16510" y="8890"/>
                    </a:lnTo>
                    <a:lnTo>
                      <a:pt x="16510" y="7620"/>
                    </a:lnTo>
                    <a:lnTo>
                      <a:pt x="16510" y="7620"/>
                    </a:lnTo>
                    <a:lnTo>
                      <a:pt x="15240" y="7620"/>
                    </a:lnTo>
                    <a:lnTo>
                      <a:pt x="13970" y="7620"/>
                    </a:lnTo>
                    <a:lnTo>
                      <a:pt x="12700" y="6350"/>
                    </a:lnTo>
                    <a:lnTo>
                      <a:pt x="13970" y="6350"/>
                    </a:lnTo>
                    <a:lnTo>
                      <a:pt x="13970" y="6350"/>
                    </a:lnTo>
                    <a:lnTo>
                      <a:pt x="15240" y="5080"/>
                    </a:lnTo>
                    <a:lnTo>
                      <a:pt x="15240" y="3810"/>
                    </a:lnTo>
                    <a:lnTo>
                      <a:pt x="13970" y="3810"/>
                    </a:lnTo>
                    <a:lnTo>
                      <a:pt x="13970" y="2540"/>
                    </a:lnTo>
                    <a:lnTo>
                      <a:pt x="11430" y="2540"/>
                    </a:lnTo>
                    <a:lnTo>
                      <a:pt x="11430" y="3810"/>
                    </a:lnTo>
                    <a:lnTo>
                      <a:pt x="10160" y="5080"/>
                    </a:lnTo>
                    <a:lnTo>
                      <a:pt x="10160" y="6350"/>
                    </a:lnTo>
                    <a:lnTo>
                      <a:pt x="8890" y="6350"/>
                    </a:lnTo>
                    <a:lnTo>
                      <a:pt x="7620" y="7620"/>
                    </a:lnTo>
                    <a:lnTo>
                      <a:pt x="6350" y="7620"/>
                    </a:lnTo>
                    <a:lnTo>
                      <a:pt x="3810" y="8890"/>
                    </a:lnTo>
                    <a:lnTo>
                      <a:pt x="1270" y="7620"/>
                    </a:lnTo>
                    <a:lnTo>
                      <a:pt x="1270" y="6350"/>
                    </a:lnTo>
                    <a:lnTo>
                      <a:pt x="1270" y="6350"/>
                    </a:lnTo>
                    <a:lnTo>
                      <a:pt x="2540" y="6350"/>
                    </a:lnTo>
                    <a:lnTo>
                      <a:pt x="5080" y="5080"/>
                    </a:lnTo>
                    <a:lnTo>
                      <a:pt x="6350" y="3810"/>
                    </a:lnTo>
                    <a:lnTo>
                      <a:pt x="6350" y="2540"/>
                    </a:lnTo>
                    <a:lnTo>
                      <a:pt x="6350" y="1270"/>
                    </a:lnTo>
                    <a:lnTo>
                      <a:pt x="5080" y="0"/>
                    </a:lnTo>
                    <a:lnTo>
                      <a:pt x="3810" y="0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3" name="Полилиния 432"/>
              <p:cNvSpPr/>
              <p:nvPr/>
            </p:nvSpPr>
            <p:spPr>
              <a:xfrm>
                <a:off x="1331595" y="2966720"/>
                <a:ext cx="18289" cy="18289"/>
              </a:xfrm>
              <a:custGeom>
                <a:avLst/>
                <a:gdLst/>
                <a:ahLst/>
                <a:cxnLst/>
                <a:rect l="0" t="0" r="0" b="0"/>
                <a:pathLst>
                  <a:path w="18289" h="18289">
                    <a:moveTo>
                      <a:pt x="5715" y="889"/>
                    </a:moveTo>
                    <a:lnTo>
                      <a:pt x="6858" y="0"/>
                    </a:lnTo>
                    <a:lnTo>
                      <a:pt x="7620" y="889"/>
                    </a:lnTo>
                    <a:lnTo>
                      <a:pt x="8128" y="1778"/>
                    </a:lnTo>
                    <a:lnTo>
                      <a:pt x="8128" y="3937"/>
                    </a:lnTo>
                    <a:lnTo>
                      <a:pt x="7620" y="4953"/>
                    </a:lnTo>
                    <a:lnTo>
                      <a:pt x="6731" y="5715"/>
                    </a:lnTo>
                    <a:lnTo>
                      <a:pt x="4318" y="5969"/>
                    </a:lnTo>
                    <a:lnTo>
                      <a:pt x="3302" y="6096"/>
                    </a:lnTo>
                    <a:lnTo>
                      <a:pt x="2413" y="6350"/>
                    </a:lnTo>
                    <a:lnTo>
                      <a:pt x="2159" y="6985"/>
                    </a:lnTo>
                    <a:lnTo>
                      <a:pt x="2413" y="7874"/>
                    </a:lnTo>
                    <a:lnTo>
                      <a:pt x="4826" y="9017"/>
                    </a:lnTo>
                    <a:lnTo>
                      <a:pt x="7112" y="9144"/>
                    </a:lnTo>
                    <a:lnTo>
                      <a:pt x="8890" y="8509"/>
                    </a:lnTo>
                    <a:lnTo>
                      <a:pt x="10541" y="7493"/>
                    </a:lnTo>
                    <a:lnTo>
                      <a:pt x="11557" y="7112"/>
                    </a:lnTo>
                    <a:lnTo>
                      <a:pt x="11811" y="5969"/>
                    </a:lnTo>
                    <a:lnTo>
                      <a:pt x="12700" y="5588"/>
                    </a:lnTo>
                    <a:lnTo>
                      <a:pt x="12954" y="4445"/>
                    </a:lnTo>
                    <a:lnTo>
                      <a:pt x="15240" y="4953"/>
                    </a:lnTo>
                    <a:lnTo>
                      <a:pt x="16129" y="5588"/>
                    </a:lnTo>
                    <a:lnTo>
                      <a:pt x="16510" y="6350"/>
                    </a:lnTo>
                    <a:lnTo>
                      <a:pt x="16510" y="7620"/>
                    </a:lnTo>
                    <a:lnTo>
                      <a:pt x="15875" y="8382"/>
                    </a:lnTo>
                    <a:lnTo>
                      <a:pt x="14859" y="8763"/>
                    </a:lnTo>
                    <a:lnTo>
                      <a:pt x="13589" y="8763"/>
                    </a:lnTo>
                    <a:lnTo>
                      <a:pt x="14605" y="9652"/>
                    </a:lnTo>
                    <a:lnTo>
                      <a:pt x="15748" y="10160"/>
                    </a:lnTo>
                    <a:lnTo>
                      <a:pt x="17018" y="10287"/>
                    </a:lnTo>
                    <a:lnTo>
                      <a:pt x="18288" y="9779"/>
                    </a:lnTo>
                    <a:lnTo>
                      <a:pt x="17907" y="11049"/>
                    </a:lnTo>
                    <a:lnTo>
                      <a:pt x="16764" y="11684"/>
                    </a:lnTo>
                    <a:lnTo>
                      <a:pt x="14986" y="11938"/>
                    </a:lnTo>
                    <a:lnTo>
                      <a:pt x="12954" y="12192"/>
                    </a:lnTo>
                    <a:lnTo>
                      <a:pt x="13208" y="14097"/>
                    </a:lnTo>
                    <a:lnTo>
                      <a:pt x="13335" y="14986"/>
                    </a:lnTo>
                    <a:lnTo>
                      <a:pt x="13335" y="16383"/>
                    </a:lnTo>
                    <a:lnTo>
                      <a:pt x="12446" y="16383"/>
                    </a:lnTo>
                    <a:lnTo>
                      <a:pt x="11811" y="16256"/>
                    </a:lnTo>
                    <a:lnTo>
                      <a:pt x="11049" y="15113"/>
                    </a:lnTo>
                    <a:lnTo>
                      <a:pt x="10668" y="13208"/>
                    </a:lnTo>
                    <a:lnTo>
                      <a:pt x="10541" y="11557"/>
                    </a:lnTo>
                    <a:lnTo>
                      <a:pt x="9652" y="11303"/>
                    </a:lnTo>
                    <a:lnTo>
                      <a:pt x="8636" y="12192"/>
                    </a:lnTo>
                    <a:lnTo>
                      <a:pt x="8001" y="13335"/>
                    </a:lnTo>
                    <a:lnTo>
                      <a:pt x="7747" y="14605"/>
                    </a:lnTo>
                    <a:lnTo>
                      <a:pt x="8001" y="15240"/>
                    </a:lnTo>
                    <a:lnTo>
                      <a:pt x="8763" y="16256"/>
                    </a:lnTo>
                    <a:lnTo>
                      <a:pt x="9652" y="17272"/>
                    </a:lnTo>
                    <a:lnTo>
                      <a:pt x="9398" y="18288"/>
                    </a:lnTo>
                    <a:lnTo>
                      <a:pt x="6604" y="16383"/>
                    </a:lnTo>
                    <a:lnTo>
                      <a:pt x="4699" y="14605"/>
                    </a:lnTo>
                    <a:lnTo>
                      <a:pt x="5588" y="13081"/>
                    </a:lnTo>
                    <a:lnTo>
                      <a:pt x="5842" y="12573"/>
                    </a:lnTo>
                    <a:lnTo>
                      <a:pt x="5715" y="12192"/>
                    </a:lnTo>
                    <a:lnTo>
                      <a:pt x="3429" y="13081"/>
                    </a:lnTo>
                    <a:lnTo>
                      <a:pt x="1270" y="15494"/>
                    </a:lnTo>
                    <a:lnTo>
                      <a:pt x="508" y="15621"/>
                    </a:lnTo>
                    <a:lnTo>
                      <a:pt x="0" y="15494"/>
                    </a:lnTo>
                    <a:lnTo>
                      <a:pt x="0" y="15113"/>
                    </a:lnTo>
                    <a:lnTo>
                      <a:pt x="508" y="13970"/>
                    </a:lnTo>
                    <a:lnTo>
                      <a:pt x="1397" y="11557"/>
                    </a:lnTo>
                    <a:lnTo>
                      <a:pt x="1778" y="9525"/>
                    </a:lnTo>
                    <a:lnTo>
                      <a:pt x="889" y="8128"/>
                    </a:lnTo>
                    <a:lnTo>
                      <a:pt x="1397" y="6223"/>
                    </a:lnTo>
                    <a:lnTo>
                      <a:pt x="2667" y="5334"/>
                    </a:lnTo>
                    <a:lnTo>
                      <a:pt x="4191" y="4953"/>
                    </a:lnTo>
                    <a:lnTo>
                      <a:pt x="5715" y="4826"/>
                    </a:lnTo>
                    <a:lnTo>
                      <a:pt x="6858" y="4318"/>
                    </a:lnTo>
                    <a:lnTo>
                      <a:pt x="6731" y="3810"/>
                    </a:lnTo>
                    <a:lnTo>
                      <a:pt x="6223" y="3302"/>
                    </a:lnTo>
                    <a:lnTo>
                      <a:pt x="5207" y="2540"/>
                    </a:lnTo>
                    <a:lnTo>
                      <a:pt x="4445" y="1778"/>
                    </a:lnTo>
                    <a:lnTo>
                      <a:pt x="4064" y="889"/>
                    </a:lnTo>
                    <a:close/>
                  </a:path>
                </a:pathLst>
              </a:custGeom>
              <a:solidFill>
                <a:srgbClr val="DD0000"/>
              </a:solidFill>
              <a:ln w="0" cap="flat" cmpd="sng" algn="ctr">
                <a:solidFill>
                  <a:srgbClr val="DD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4" name="Полилиния 433"/>
              <p:cNvSpPr/>
              <p:nvPr/>
            </p:nvSpPr>
            <p:spPr>
              <a:xfrm>
                <a:off x="1330960" y="2966720"/>
                <a:ext cx="19051" cy="17781"/>
              </a:xfrm>
              <a:custGeom>
                <a:avLst/>
                <a:gdLst/>
                <a:ahLst/>
                <a:cxnLst/>
                <a:rect l="0" t="0" r="0" b="0"/>
                <a:pathLst>
                  <a:path w="19051" h="17781">
                    <a:moveTo>
                      <a:pt x="5080" y="1270"/>
                    </a:moveTo>
                    <a:lnTo>
                      <a:pt x="5080" y="1270"/>
                    </a:lnTo>
                    <a:lnTo>
                      <a:pt x="6350" y="2540"/>
                    </a:lnTo>
                    <a:lnTo>
                      <a:pt x="6350" y="3810"/>
                    </a:lnTo>
                    <a:lnTo>
                      <a:pt x="7620" y="3810"/>
                    </a:lnTo>
                    <a:lnTo>
                      <a:pt x="7620" y="3810"/>
                    </a:lnTo>
                    <a:lnTo>
                      <a:pt x="6350" y="5080"/>
                    </a:lnTo>
                    <a:lnTo>
                      <a:pt x="5080" y="5080"/>
                    </a:lnTo>
                    <a:lnTo>
                      <a:pt x="3810" y="5080"/>
                    </a:lnTo>
                    <a:lnTo>
                      <a:pt x="2540" y="6350"/>
                    </a:lnTo>
                    <a:lnTo>
                      <a:pt x="1270" y="7620"/>
                    </a:lnTo>
                    <a:lnTo>
                      <a:pt x="2540" y="10160"/>
                    </a:lnTo>
                    <a:lnTo>
                      <a:pt x="2540" y="11430"/>
                    </a:lnTo>
                    <a:lnTo>
                      <a:pt x="1270" y="13970"/>
                    </a:lnTo>
                    <a:lnTo>
                      <a:pt x="0" y="15240"/>
                    </a:lnTo>
                    <a:lnTo>
                      <a:pt x="0" y="15240"/>
                    </a:lnTo>
                    <a:lnTo>
                      <a:pt x="1270" y="15240"/>
                    </a:lnTo>
                    <a:lnTo>
                      <a:pt x="2540" y="15240"/>
                    </a:lnTo>
                    <a:lnTo>
                      <a:pt x="3810" y="12700"/>
                    </a:lnTo>
                    <a:lnTo>
                      <a:pt x="6350" y="12700"/>
                    </a:lnTo>
                    <a:lnTo>
                      <a:pt x="6350" y="12700"/>
                    </a:lnTo>
                    <a:lnTo>
                      <a:pt x="6350" y="12700"/>
                    </a:lnTo>
                    <a:lnTo>
                      <a:pt x="5080" y="15240"/>
                    </a:lnTo>
                    <a:lnTo>
                      <a:pt x="7620" y="16510"/>
                    </a:lnTo>
                    <a:lnTo>
                      <a:pt x="10160" y="17780"/>
                    </a:lnTo>
                    <a:lnTo>
                      <a:pt x="10160" y="17780"/>
                    </a:lnTo>
                    <a:lnTo>
                      <a:pt x="8890" y="16510"/>
                    </a:lnTo>
                    <a:lnTo>
                      <a:pt x="8890" y="15240"/>
                    </a:lnTo>
                    <a:lnTo>
                      <a:pt x="8890" y="15240"/>
                    </a:lnTo>
                    <a:lnTo>
                      <a:pt x="8890" y="13970"/>
                    </a:lnTo>
                    <a:lnTo>
                      <a:pt x="8890" y="12700"/>
                    </a:lnTo>
                    <a:lnTo>
                      <a:pt x="10160" y="11430"/>
                    </a:lnTo>
                    <a:lnTo>
                      <a:pt x="11430" y="11430"/>
                    </a:lnTo>
                    <a:lnTo>
                      <a:pt x="11430" y="12700"/>
                    </a:lnTo>
                    <a:lnTo>
                      <a:pt x="11430" y="15240"/>
                    </a:lnTo>
                    <a:lnTo>
                      <a:pt x="12700" y="16510"/>
                    </a:lnTo>
                    <a:lnTo>
                      <a:pt x="12700" y="16510"/>
                    </a:lnTo>
                    <a:lnTo>
                      <a:pt x="13970" y="16510"/>
                    </a:lnTo>
                    <a:lnTo>
                      <a:pt x="13970" y="15240"/>
                    </a:lnTo>
                    <a:lnTo>
                      <a:pt x="13970" y="13970"/>
                    </a:lnTo>
                    <a:lnTo>
                      <a:pt x="13970" y="12700"/>
                    </a:lnTo>
                    <a:lnTo>
                      <a:pt x="15240" y="11430"/>
                    </a:lnTo>
                    <a:lnTo>
                      <a:pt x="17780" y="11430"/>
                    </a:lnTo>
                    <a:lnTo>
                      <a:pt x="19050" y="11430"/>
                    </a:lnTo>
                    <a:lnTo>
                      <a:pt x="19050" y="10160"/>
                    </a:lnTo>
                    <a:lnTo>
                      <a:pt x="17780" y="10160"/>
                    </a:lnTo>
                    <a:lnTo>
                      <a:pt x="16510" y="10160"/>
                    </a:lnTo>
                    <a:lnTo>
                      <a:pt x="15240" y="10160"/>
                    </a:lnTo>
                    <a:lnTo>
                      <a:pt x="13970" y="8890"/>
                    </a:lnTo>
                    <a:lnTo>
                      <a:pt x="15240" y="8890"/>
                    </a:lnTo>
                    <a:lnTo>
                      <a:pt x="16510" y="8890"/>
                    </a:lnTo>
                    <a:lnTo>
                      <a:pt x="17780" y="7620"/>
                    </a:lnTo>
                    <a:lnTo>
                      <a:pt x="17780" y="6350"/>
                    </a:lnTo>
                    <a:lnTo>
                      <a:pt x="16510" y="5080"/>
                    </a:lnTo>
                    <a:lnTo>
                      <a:pt x="16510" y="5080"/>
                    </a:lnTo>
                    <a:lnTo>
                      <a:pt x="13970" y="5080"/>
                    </a:lnTo>
                    <a:lnTo>
                      <a:pt x="12700" y="5080"/>
                    </a:lnTo>
                    <a:lnTo>
                      <a:pt x="12700" y="6350"/>
                    </a:lnTo>
                    <a:lnTo>
                      <a:pt x="12700" y="7620"/>
                    </a:lnTo>
                    <a:lnTo>
                      <a:pt x="11430" y="7620"/>
                    </a:lnTo>
                    <a:lnTo>
                      <a:pt x="8890" y="8890"/>
                    </a:lnTo>
                    <a:lnTo>
                      <a:pt x="7620" y="8890"/>
                    </a:lnTo>
                    <a:lnTo>
                      <a:pt x="5080" y="8890"/>
                    </a:lnTo>
                    <a:lnTo>
                      <a:pt x="2540" y="7620"/>
                    </a:lnTo>
                    <a:lnTo>
                      <a:pt x="2540" y="6350"/>
                    </a:lnTo>
                    <a:lnTo>
                      <a:pt x="2540" y="6350"/>
                    </a:lnTo>
                    <a:lnTo>
                      <a:pt x="3810" y="6350"/>
                    </a:lnTo>
                    <a:lnTo>
                      <a:pt x="5080" y="6350"/>
                    </a:lnTo>
                    <a:lnTo>
                      <a:pt x="7620" y="5080"/>
                    </a:lnTo>
                    <a:lnTo>
                      <a:pt x="8890" y="5080"/>
                    </a:lnTo>
                    <a:lnTo>
                      <a:pt x="8890" y="3810"/>
                    </a:lnTo>
                    <a:lnTo>
                      <a:pt x="8890" y="1270"/>
                    </a:lnTo>
                    <a:lnTo>
                      <a:pt x="8890" y="1270"/>
                    </a:lnTo>
                    <a:lnTo>
                      <a:pt x="7620" y="0"/>
                    </a:lnTo>
                    <a:lnTo>
                      <a:pt x="6350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5" name="Полилиния 434"/>
              <p:cNvSpPr/>
              <p:nvPr/>
            </p:nvSpPr>
            <p:spPr>
              <a:xfrm>
                <a:off x="1308862" y="2937256"/>
                <a:ext cx="16130" cy="19432"/>
              </a:xfrm>
              <a:custGeom>
                <a:avLst/>
                <a:gdLst/>
                <a:ahLst/>
                <a:cxnLst/>
                <a:rect l="0" t="0" r="0" b="0"/>
                <a:pathLst>
                  <a:path w="16130" h="19432">
                    <a:moveTo>
                      <a:pt x="5207" y="6096"/>
                    </a:moveTo>
                    <a:lnTo>
                      <a:pt x="3048" y="4445"/>
                    </a:lnTo>
                    <a:lnTo>
                      <a:pt x="4191" y="0"/>
                    </a:lnTo>
                    <a:lnTo>
                      <a:pt x="7366" y="1016"/>
                    </a:lnTo>
                    <a:lnTo>
                      <a:pt x="6731" y="3302"/>
                    </a:lnTo>
                    <a:lnTo>
                      <a:pt x="8382" y="4445"/>
                    </a:lnTo>
                    <a:lnTo>
                      <a:pt x="9271" y="1651"/>
                    </a:lnTo>
                    <a:lnTo>
                      <a:pt x="11938" y="3048"/>
                    </a:lnTo>
                    <a:lnTo>
                      <a:pt x="11049" y="5715"/>
                    </a:lnTo>
                    <a:lnTo>
                      <a:pt x="12954" y="6985"/>
                    </a:lnTo>
                    <a:lnTo>
                      <a:pt x="14097" y="4699"/>
                    </a:lnTo>
                    <a:lnTo>
                      <a:pt x="16129" y="6096"/>
                    </a:lnTo>
                    <a:lnTo>
                      <a:pt x="14859" y="9271"/>
                    </a:lnTo>
                    <a:lnTo>
                      <a:pt x="11938" y="8890"/>
                    </a:lnTo>
                    <a:lnTo>
                      <a:pt x="10795" y="12446"/>
                    </a:lnTo>
                    <a:lnTo>
                      <a:pt x="12827" y="14986"/>
                    </a:lnTo>
                    <a:lnTo>
                      <a:pt x="11938" y="19304"/>
                    </a:lnTo>
                    <a:lnTo>
                      <a:pt x="8509" y="19431"/>
                    </a:lnTo>
                    <a:lnTo>
                      <a:pt x="5334" y="18415"/>
                    </a:lnTo>
                    <a:lnTo>
                      <a:pt x="2667" y="16637"/>
                    </a:lnTo>
                    <a:lnTo>
                      <a:pt x="0" y="14351"/>
                    </a:lnTo>
                    <a:lnTo>
                      <a:pt x="1270" y="9906"/>
                    </a:lnTo>
                    <a:lnTo>
                      <a:pt x="3429" y="9652"/>
                    </a:lnTo>
                    <a:close/>
                  </a:path>
                </a:pathLst>
              </a:custGeom>
              <a:solidFill>
                <a:srgbClr val="EEEE00"/>
              </a:solidFill>
              <a:ln w="0" cap="flat" cmpd="sng" algn="ctr">
                <a:solidFill>
                  <a:srgbClr val="EEE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6" name="Полилиния 435"/>
              <p:cNvSpPr/>
              <p:nvPr/>
            </p:nvSpPr>
            <p:spPr>
              <a:xfrm>
                <a:off x="1309370" y="2937510"/>
                <a:ext cx="15241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15241" h="19051">
                    <a:moveTo>
                      <a:pt x="2540" y="8890"/>
                    </a:moveTo>
                    <a:lnTo>
                      <a:pt x="1270" y="10160"/>
                    </a:lnTo>
                    <a:lnTo>
                      <a:pt x="0" y="13970"/>
                    </a:lnTo>
                    <a:lnTo>
                      <a:pt x="2540" y="16510"/>
                    </a:lnTo>
                    <a:lnTo>
                      <a:pt x="5080" y="17780"/>
                    </a:lnTo>
                    <a:lnTo>
                      <a:pt x="7620" y="19050"/>
                    </a:lnTo>
                    <a:lnTo>
                      <a:pt x="11430" y="19050"/>
                    </a:lnTo>
                    <a:lnTo>
                      <a:pt x="12700" y="15240"/>
                    </a:lnTo>
                    <a:lnTo>
                      <a:pt x="10160" y="12700"/>
                    </a:lnTo>
                    <a:lnTo>
                      <a:pt x="11430" y="8890"/>
                    </a:lnTo>
                    <a:lnTo>
                      <a:pt x="13970" y="8890"/>
                    </a:lnTo>
                    <a:lnTo>
                      <a:pt x="15240" y="6350"/>
                    </a:lnTo>
                    <a:lnTo>
                      <a:pt x="13970" y="3810"/>
                    </a:lnTo>
                    <a:lnTo>
                      <a:pt x="12700" y="6350"/>
                    </a:lnTo>
                    <a:lnTo>
                      <a:pt x="10160" y="5080"/>
                    </a:lnTo>
                    <a:lnTo>
                      <a:pt x="11430" y="2540"/>
                    </a:lnTo>
                    <a:lnTo>
                      <a:pt x="8890" y="1270"/>
                    </a:lnTo>
                    <a:lnTo>
                      <a:pt x="7620" y="3810"/>
                    </a:lnTo>
                    <a:lnTo>
                      <a:pt x="6350" y="2540"/>
                    </a:lnTo>
                    <a:lnTo>
                      <a:pt x="6350" y="1270"/>
                    </a:lnTo>
                    <a:lnTo>
                      <a:pt x="3810" y="0"/>
                    </a:lnTo>
                    <a:lnTo>
                      <a:pt x="2540" y="3810"/>
                    </a:lnTo>
                    <a:lnTo>
                      <a:pt x="5080" y="63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7" name="Полилиния 436"/>
              <p:cNvSpPr/>
              <p:nvPr/>
            </p:nvSpPr>
            <p:spPr>
              <a:xfrm>
                <a:off x="1312418" y="2948813"/>
                <a:ext cx="4192" cy="4954"/>
              </a:xfrm>
              <a:custGeom>
                <a:avLst/>
                <a:gdLst/>
                <a:ahLst/>
                <a:cxnLst/>
                <a:rect l="0" t="0" r="0" b="0"/>
                <a:pathLst>
                  <a:path w="4192" h="4954">
                    <a:moveTo>
                      <a:pt x="0" y="3810"/>
                    </a:moveTo>
                    <a:lnTo>
                      <a:pt x="1143" y="1270"/>
                    </a:lnTo>
                    <a:lnTo>
                      <a:pt x="3683" y="0"/>
                    </a:lnTo>
                    <a:lnTo>
                      <a:pt x="4191" y="1905"/>
                    </a:lnTo>
                    <a:lnTo>
                      <a:pt x="3175" y="4953"/>
                    </a:lnTo>
                    <a:close/>
                  </a:path>
                </a:pathLst>
              </a:custGeom>
              <a:solidFill>
                <a:srgbClr val="DFDCDC"/>
              </a:solidFill>
              <a:ln w="0" cap="flat" cmpd="sng" algn="ctr">
                <a:solidFill>
                  <a:srgbClr val="DFDCD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8" name="Полилиния 437"/>
              <p:cNvSpPr/>
              <p:nvPr/>
            </p:nvSpPr>
            <p:spPr>
              <a:xfrm>
                <a:off x="1311910" y="2948940"/>
                <a:ext cx="508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5081">
                    <a:moveTo>
                      <a:pt x="3810" y="5080"/>
                    </a:moveTo>
                    <a:lnTo>
                      <a:pt x="5080" y="1270"/>
                    </a:lnTo>
                    <a:lnTo>
                      <a:pt x="3810" y="0"/>
                    </a:lnTo>
                    <a:lnTo>
                      <a:pt x="1270" y="1270"/>
                    </a:lnTo>
                    <a:lnTo>
                      <a:pt x="0" y="381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9" name="Полилиния 438"/>
              <p:cNvSpPr/>
              <p:nvPr/>
            </p:nvSpPr>
            <p:spPr>
              <a:xfrm>
                <a:off x="1333246" y="2993263"/>
                <a:ext cx="11939" cy="17400"/>
              </a:xfrm>
              <a:custGeom>
                <a:avLst/>
                <a:gdLst/>
                <a:ahLst/>
                <a:cxnLst/>
                <a:rect l="0" t="0" r="0" b="0"/>
                <a:pathLst>
                  <a:path w="11939" h="17400">
                    <a:moveTo>
                      <a:pt x="4572" y="254"/>
                    </a:moveTo>
                    <a:lnTo>
                      <a:pt x="4191" y="2794"/>
                    </a:lnTo>
                    <a:lnTo>
                      <a:pt x="5842" y="3048"/>
                    </a:lnTo>
                    <a:lnTo>
                      <a:pt x="6096" y="254"/>
                    </a:lnTo>
                    <a:lnTo>
                      <a:pt x="8001" y="762"/>
                    </a:lnTo>
                    <a:lnTo>
                      <a:pt x="7620" y="3810"/>
                    </a:lnTo>
                    <a:lnTo>
                      <a:pt x="9398" y="4064"/>
                    </a:lnTo>
                    <a:lnTo>
                      <a:pt x="9906" y="1016"/>
                    </a:lnTo>
                    <a:lnTo>
                      <a:pt x="11938" y="2540"/>
                    </a:lnTo>
                    <a:lnTo>
                      <a:pt x="11430" y="6604"/>
                    </a:lnTo>
                    <a:lnTo>
                      <a:pt x="9271" y="7112"/>
                    </a:lnTo>
                    <a:lnTo>
                      <a:pt x="8636" y="9906"/>
                    </a:lnTo>
                    <a:lnTo>
                      <a:pt x="10160" y="11811"/>
                    </a:lnTo>
                    <a:lnTo>
                      <a:pt x="10033" y="16891"/>
                    </a:lnTo>
                    <a:lnTo>
                      <a:pt x="7747" y="17399"/>
                    </a:lnTo>
                    <a:lnTo>
                      <a:pt x="5207" y="17145"/>
                    </a:lnTo>
                    <a:lnTo>
                      <a:pt x="2667" y="16256"/>
                    </a:lnTo>
                    <a:lnTo>
                      <a:pt x="0" y="14732"/>
                    </a:lnTo>
                    <a:lnTo>
                      <a:pt x="381" y="10287"/>
                    </a:lnTo>
                    <a:lnTo>
                      <a:pt x="2667" y="9144"/>
                    </a:lnTo>
                    <a:lnTo>
                      <a:pt x="3048" y="5842"/>
                    </a:lnTo>
                    <a:lnTo>
                      <a:pt x="1270" y="5080"/>
                    </a:lnTo>
                    <a:lnTo>
                      <a:pt x="2413" y="0"/>
                    </a:lnTo>
                    <a:close/>
                  </a:path>
                </a:pathLst>
              </a:custGeom>
              <a:solidFill>
                <a:srgbClr val="EEEE00"/>
              </a:solidFill>
              <a:ln w="0" cap="flat" cmpd="sng" algn="ctr">
                <a:solidFill>
                  <a:srgbClr val="EEE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0" name="Полилиния 439"/>
              <p:cNvSpPr/>
              <p:nvPr/>
            </p:nvSpPr>
            <p:spPr>
              <a:xfrm>
                <a:off x="1333500" y="2993390"/>
                <a:ext cx="11431" cy="17781"/>
              </a:xfrm>
              <a:custGeom>
                <a:avLst/>
                <a:gdLst/>
                <a:ahLst/>
                <a:cxnLst/>
                <a:rect l="0" t="0" r="0" b="0"/>
                <a:pathLst>
                  <a:path w="11431" h="17781">
                    <a:moveTo>
                      <a:pt x="2540" y="0"/>
                    </a:moveTo>
                    <a:lnTo>
                      <a:pt x="1270" y="5080"/>
                    </a:lnTo>
                    <a:lnTo>
                      <a:pt x="2540" y="5080"/>
                    </a:lnTo>
                    <a:lnTo>
                      <a:pt x="2540" y="8890"/>
                    </a:lnTo>
                    <a:lnTo>
                      <a:pt x="0" y="10160"/>
                    </a:lnTo>
                    <a:lnTo>
                      <a:pt x="0" y="13970"/>
                    </a:lnTo>
                    <a:lnTo>
                      <a:pt x="2540" y="16510"/>
                    </a:lnTo>
                    <a:lnTo>
                      <a:pt x="5080" y="16510"/>
                    </a:lnTo>
                    <a:lnTo>
                      <a:pt x="7620" y="17780"/>
                    </a:lnTo>
                    <a:lnTo>
                      <a:pt x="10160" y="16510"/>
                    </a:lnTo>
                    <a:lnTo>
                      <a:pt x="10160" y="11430"/>
                    </a:lnTo>
                    <a:lnTo>
                      <a:pt x="8890" y="10160"/>
                    </a:lnTo>
                    <a:lnTo>
                      <a:pt x="8890" y="6350"/>
                    </a:lnTo>
                    <a:lnTo>
                      <a:pt x="11430" y="6350"/>
                    </a:lnTo>
                    <a:lnTo>
                      <a:pt x="11430" y="2540"/>
                    </a:lnTo>
                    <a:lnTo>
                      <a:pt x="10160" y="1270"/>
                    </a:lnTo>
                    <a:lnTo>
                      <a:pt x="8890" y="3810"/>
                    </a:lnTo>
                    <a:lnTo>
                      <a:pt x="7620" y="3810"/>
                    </a:lnTo>
                    <a:lnTo>
                      <a:pt x="7620" y="0"/>
                    </a:lnTo>
                    <a:lnTo>
                      <a:pt x="6350" y="0"/>
                    </a:lnTo>
                    <a:lnTo>
                      <a:pt x="5080" y="2540"/>
                    </a:lnTo>
                    <a:lnTo>
                      <a:pt x="3810" y="2540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1" name="Полилиния 440"/>
              <p:cNvSpPr/>
              <p:nvPr/>
            </p:nvSpPr>
            <p:spPr>
              <a:xfrm>
                <a:off x="1337056" y="3003296"/>
                <a:ext cx="3176" cy="4827"/>
              </a:xfrm>
              <a:custGeom>
                <a:avLst/>
                <a:gdLst/>
                <a:ahLst/>
                <a:cxnLst/>
                <a:rect l="0" t="0" r="0" b="0"/>
                <a:pathLst>
                  <a:path w="3176" h="4827">
                    <a:moveTo>
                      <a:pt x="254" y="1397"/>
                    </a:moveTo>
                    <a:lnTo>
                      <a:pt x="1778" y="0"/>
                    </a:lnTo>
                    <a:lnTo>
                      <a:pt x="3175" y="1905"/>
                    </a:lnTo>
                    <a:lnTo>
                      <a:pt x="2667" y="4826"/>
                    </a:lnTo>
                    <a:lnTo>
                      <a:pt x="0" y="3937"/>
                    </a:lnTo>
                    <a:close/>
                  </a:path>
                </a:pathLst>
              </a:custGeom>
              <a:solidFill>
                <a:srgbClr val="DFDCDC"/>
              </a:solidFill>
              <a:ln w="0" cap="flat" cmpd="sng" algn="ctr">
                <a:solidFill>
                  <a:srgbClr val="DFDCD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2" name="Полилиния 441"/>
              <p:cNvSpPr/>
              <p:nvPr/>
            </p:nvSpPr>
            <p:spPr>
              <a:xfrm>
                <a:off x="1337310" y="3003550"/>
                <a:ext cx="2541" cy="3811"/>
              </a:xfrm>
              <a:custGeom>
                <a:avLst/>
                <a:gdLst/>
                <a:ahLst/>
                <a:cxnLst/>
                <a:rect l="0" t="0" r="0" b="0"/>
                <a:pathLst>
                  <a:path w="2541" h="3811">
                    <a:moveTo>
                      <a:pt x="0" y="3810"/>
                    </a:moveTo>
                    <a:lnTo>
                      <a:pt x="2540" y="3810"/>
                    </a:lnTo>
                    <a:lnTo>
                      <a:pt x="2540" y="1270"/>
                    </a:lnTo>
                    <a:lnTo>
                      <a:pt x="1270" y="0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3" name="Полилиния 442"/>
              <p:cNvSpPr/>
              <p:nvPr/>
            </p:nvSpPr>
            <p:spPr>
              <a:xfrm>
                <a:off x="1042035" y="3097911"/>
                <a:ext cx="27814" cy="92838"/>
              </a:xfrm>
              <a:custGeom>
                <a:avLst/>
                <a:gdLst/>
                <a:ahLst/>
                <a:cxnLst/>
                <a:rect l="0" t="0" r="0" b="0"/>
                <a:pathLst>
                  <a:path w="27814" h="92838">
                    <a:moveTo>
                      <a:pt x="2159" y="508"/>
                    </a:moveTo>
                    <a:lnTo>
                      <a:pt x="4191" y="0"/>
                    </a:lnTo>
                    <a:lnTo>
                      <a:pt x="6096" y="889"/>
                    </a:lnTo>
                    <a:lnTo>
                      <a:pt x="7874" y="3048"/>
                    </a:lnTo>
                    <a:lnTo>
                      <a:pt x="9652" y="6223"/>
                    </a:lnTo>
                    <a:lnTo>
                      <a:pt x="11430" y="10541"/>
                    </a:lnTo>
                    <a:lnTo>
                      <a:pt x="13335" y="15748"/>
                    </a:lnTo>
                    <a:lnTo>
                      <a:pt x="15113" y="21717"/>
                    </a:lnTo>
                    <a:lnTo>
                      <a:pt x="18034" y="33274"/>
                    </a:lnTo>
                    <a:lnTo>
                      <a:pt x="19431" y="38862"/>
                    </a:lnTo>
                    <a:lnTo>
                      <a:pt x="20955" y="43942"/>
                    </a:lnTo>
                    <a:lnTo>
                      <a:pt x="22352" y="48641"/>
                    </a:lnTo>
                    <a:lnTo>
                      <a:pt x="24003" y="52324"/>
                    </a:lnTo>
                    <a:lnTo>
                      <a:pt x="25781" y="55118"/>
                    </a:lnTo>
                    <a:lnTo>
                      <a:pt x="27686" y="56388"/>
                    </a:lnTo>
                    <a:lnTo>
                      <a:pt x="27686" y="63373"/>
                    </a:lnTo>
                    <a:lnTo>
                      <a:pt x="27686" y="68834"/>
                    </a:lnTo>
                    <a:lnTo>
                      <a:pt x="27686" y="73279"/>
                    </a:lnTo>
                    <a:lnTo>
                      <a:pt x="27813" y="76962"/>
                    </a:lnTo>
                    <a:lnTo>
                      <a:pt x="27813" y="83947"/>
                    </a:lnTo>
                    <a:lnTo>
                      <a:pt x="27813" y="87884"/>
                    </a:lnTo>
                    <a:lnTo>
                      <a:pt x="27686" y="92837"/>
                    </a:lnTo>
                    <a:lnTo>
                      <a:pt x="24892" y="89662"/>
                    </a:lnTo>
                    <a:lnTo>
                      <a:pt x="22733" y="86106"/>
                    </a:lnTo>
                    <a:lnTo>
                      <a:pt x="21082" y="82677"/>
                    </a:lnTo>
                    <a:lnTo>
                      <a:pt x="19939" y="78740"/>
                    </a:lnTo>
                    <a:lnTo>
                      <a:pt x="18288" y="70485"/>
                    </a:lnTo>
                    <a:lnTo>
                      <a:pt x="17018" y="61341"/>
                    </a:lnTo>
                    <a:lnTo>
                      <a:pt x="16383" y="57277"/>
                    </a:lnTo>
                    <a:lnTo>
                      <a:pt x="15367" y="54229"/>
                    </a:lnTo>
                    <a:lnTo>
                      <a:pt x="14351" y="52070"/>
                    </a:lnTo>
                    <a:lnTo>
                      <a:pt x="12954" y="50673"/>
                    </a:lnTo>
                    <a:lnTo>
                      <a:pt x="11303" y="50038"/>
                    </a:lnTo>
                    <a:lnTo>
                      <a:pt x="9525" y="50038"/>
                    </a:lnTo>
                    <a:lnTo>
                      <a:pt x="7239" y="50927"/>
                    </a:lnTo>
                    <a:lnTo>
                      <a:pt x="4572" y="52324"/>
                    </a:lnTo>
                    <a:lnTo>
                      <a:pt x="3937" y="46609"/>
                    </a:lnTo>
                    <a:lnTo>
                      <a:pt x="3556" y="40259"/>
                    </a:lnTo>
                    <a:lnTo>
                      <a:pt x="2540" y="27051"/>
                    </a:lnTo>
                    <a:lnTo>
                      <a:pt x="1397" y="13970"/>
                    </a:lnTo>
                    <a:lnTo>
                      <a:pt x="762" y="7874"/>
                    </a:lnTo>
                    <a:lnTo>
                      <a:pt x="0" y="2286"/>
                    </a:lnTo>
                    <a:close/>
                  </a:path>
                </a:pathLst>
              </a:custGeom>
              <a:solidFill>
                <a:srgbClr val="FFF1D1"/>
              </a:solidFill>
              <a:ln w="0" cap="flat" cmpd="sng" algn="ctr">
                <a:solidFill>
                  <a:srgbClr val="FFF1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4" name="Полилиния 443"/>
              <p:cNvSpPr/>
              <p:nvPr/>
            </p:nvSpPr>
            <p:spPr>
              <a:xfrm>
                <a:off x="1042670" y="3097530"/>
                <a:ext cx="26671" cy="92711"/>
              </a:xfrm>
              <a:custGeom>
                <a:avLst/>
                <a:gdLst/>
                <a:ahLst/>
                <a:cxnLst/>
                <a:rect l="0" t="0" r="0" b="0"/>
                <a:pathLst>
                  <a:path w="26671" h="92711">
                    <a:moveTo>
                      <a:pt x="0" y="2540"/>
                    </a:moveTo>
                    <a:lnTo>
                      <a:pt x="0" y="7620"/>
                    </a:lnTo>
                    <a:lnTo>
                      <a:pt x="1270" y="13970"/>
                    </a:lnTo>
                    <a:lnTo>
                      <a:pt x="1270" y="27940"/>
                    </a:lnTo>
                    <a:lnTo>
                      <a:pt x="2540" y="40640"/>
                    </a:lnTo>
                    <a:lnTo>
                      <a:pt x="3810" y="46990"/>
                    </a:lnTo>
                    <a:lnTo>
                      <a:pt x="3810" y="53340"/>
                    </a:lnTo>
                    <a:lnTo>
                      <a:pt x="6350" y="50800"/>
                    </a:lnTo>
                    <a:lnTo>
                      <a:pt x="8890" y="50800"/>
                    </a:lnTo>
                    <a:lnTo>
                      <a:pt x="10160" y="50800"/>
                    </a:lnTo>
                    <a:lnTo>
                      <a:pt x="12700" y="50800"/>
                    </a:lnTo>
                    <a:lnTo>
                      <a:pt x="13970" y="52070"/>
                    </a:lnTo>
                    <a:lnTo>
                      <a:pt x="15240" y="54610"/>
                    </a:lnTo>
                    <a:lnTo>
                      <a:pt x="15240" y="57150"/>
                    </a:lnTo>
                    <a:lnTo>
                      <a:pt x="16510" y="62230"/>
                    </a:lnTo>
                    <a:lnTo>
                      <a:pt x="17780" y="71120"/>
                    </a:lnTo>
                    <a:lnTo>
                      <a:pt x="19050" y="78740"/>
                    </a:lnTo>
                    <a:lnTo>
                      <a:pt x="20320" y="82550"/>
                    </a:lnTo>
                    <a:lnTo>
                      <a:pt x="21590" y="86360"/>
                    </a:lnTo>
                    <a:lnTo>
                      <a:pt x="24130" y="90170"/>
                    </a:lnTo>
                    <a:lnTo>
                      <a:pt x="26670" y="92710"/>
                    </a:lnTo>
                    <a:lnTo>
                      <a:pt x="26670" y="88900"/>
                    </a:lnTo>
                    <a:lnTo>
                      <a:pt x="26670" y="83820"/>
                    </a:lnTo>
                    <a:lnTo>
                      <a:pt x="26670" y="77470"/>
                    </a:lnTo>
                    <a:lnTo>
                      <a:pt x="26670" y="73660"/>
                    </a:lnTo>
                    <a:lnTo>
                      <a:pt x="26670" y="68580"/>
                    </a:lnTo>
                    <a:lnTo>
                      <a:pt x="26670" y="63500"/>
                    </a:lnTo>
                    <a:lnTo>
                      <a:pt x="26670" y="57150"/>
                    </a:lnTo>
                    <a:lnTo>
                      <a:pt x="25400" y="55880"/>
                    </a:lnTo>
                    <a:lnTo>
                      <a:pt x="22860" y="53340"/>
                    </a:lnTo>
                    <a:lnTo>
                      <a:pt x="21590" y="48260"/>
                    </a:lnTo>
                    <a:lnTo>
                      <a:pt x="20320" y="44450"/>
                    </a:lnTo>
                    <a:lnTo>
                      <a:pt x="19050" y="39370"/>
                    </a:lnTo>
                    <a:lnTo>
                      <a:pt x="17780" y="33020"/>
                    </a:lnTo>
                    <a:lnTo>
                      <a:pt x="13970" y="22860"/>
                    </a:lnTo>
                    <a:lnTo>
                      <a:pt x="12700" y="16510"/>
                    </a:lnTo>
                    <a:lnTo>
                      <a:pt x="10160" y="11430"/>
                    </a:lnTo>
                    <a:lnTo>
                      <a:pt x="8890" y="6350"/>
                    </a:lnTo>
                    <a:lnTo>
                      <a:pt x="7620" y="3810"/>
                    </a:lnTo>
                    <a:lnTo>
                      <a:pt x="5080" y="1270"/>
                    </a:lnTo>
                    <a:lnTo>
                      <a:pt x="3810" y="0"/>
                    </a:lnTo>
                    <a:lnTo>
                      <a:pt x="1270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5" name="Полилиния 444"/>
              <p:cNvSpPr/>
              <p:nvPr/>
            </p:nvSpPr>
            <p:spPr>
              <a:xfrm>
                <a:off x="1499108" y="3113151"/>
                <a:ext cx="45213" cy="69978"/>
              </a:xfrm>
              <a:custGeom>
                <a:avLst/>
                <a:gdLst/>
                <a:ahLst/>
                <a:cxnLst/>
                <a:rect l="0" t="0" r="0" b="0"/>
                <a:pathLst>
                  <a:path w="45213" h="69978">
                    <a:moveTo>
                      <a:pt x="8001" y="1778"/>
                    </a:moveTo>
                    <a:lnTo>
                      <a:pt x="12065" y="4064"/>
                    </a:lnTo>
                    <a:lnTo>
                      <a:pt x="15367" y="6223"/>
                    </a:lnTo>
                    <a:lnTo>
                      <a:pt x="18034" y="8890"/>
                    </a:lnTo>
                    <a:lnTo>
                      <a:pt x="23241" y="13970"/>
                    </a:lnTo>
                    <a:lnTo>
                      <a:pt x="26416" y="16383"/>
                    </a:lnTo>
                    <a:lnTo>
                      <a:pt x="30480" y="18542"/>
                    </a:lnTo>
                    <a:lnTo>
                      <a:pt x="33020" y="19558"/>
                    </a:lnTo>
                    <a:lnTo>
                      <a:pt x="35052" y="20701"/>
                    </a:lnTo>
                    <a:lnTo>
                      <a:pt x="38100" y="23495"/>
                    </a:lnTo>
                    <a:lnTo>
                      <a:pt x="40386" y="26543"/>
                    </a:lnTo>
                    <a:lnTo>
                      <a:pt x="41783" y="29845"/>
                    </a:lnTo>
                    <a:lnTo>
                      <a:pt x="43561" y="36957"/>
                    </a:lnTo>
                    <a:lnTo>
                      <a:pt x="44196" y="40259"/>
                    </a:lnTo>
                    <a:lnTo>
                      <a:pt x="45212" y="43561"/>
                    </a:lnTo>
                    <a:lnTo>
                      <a:pt x="41402" y="40005"/>
                    </a:lnTo>
                    <a:lnTo>
                      <a:pt x="37719" y="36957"/>
                    </a:lnTo>
                    <a:lnTo>
                      <a:pt x="35814" y="36068"/>
                    </a:lnTo>
                    <a:lnTo>
                      <a:pt x="33401" y="35560"/>
                    </a:lnTo>
                    <a:lnTo>
                      <a:pt x="30861" y="35687"/>
                    </a:lnTo>
                    <a:lnTo>
                      <a:pt x="27813" y="36195"/>
                    </a:lnTo>
                    <a:lnTo>
                      <a:pt x="30226" y="38989"/>
                    </a:lnTo>
                    <a:lnTo>
                      <a:pt x="33020" y="42418"/>
                    </a:lnTo>
                    <a:lnTo>
                      <a:pt x="35306" y="46482"/>
                    </a:lnTo>
                    <a:lnTo>
                      <a:pt x="37211" y="50800"/>
                    </a:lnTo>
                    <a:lnTo>
                      <a:pt x="38481" y="55372"/>
                    </a:lnTo>
                    <a:lnTo>
                      <a:pt x="38862" y="60325"/>
                    </a:lnTo>
                    <a:lnTo>
                      <a:pt x="37846" y="65151"/>
                    </a:lnTo>
                    <a:lnTo>
                      <a:pt x="35306" y="69977"/>
                    </a:lnTo>
                    <a:lnTo>
                      <a:pt x="33528" y="64770"/>
                    </a:lnTo>
                    <a:lnTo>
                      <a:pt x="31369" y="59055"/>
                    </a:lnTo>
                    <a:lnTo>
                      <a:pt x="29845" y="56261"/>
                    </a:lnTo>
                    <a:lnTo>
                      <a:pt x="27813" y="53721"/>
                    </a:lnTo>
                    <a:lnTo>
                      <a:pt x="25146" y="51435"/>
                    </a:lnTo>
                    <a:lnTo>
                      <a:pt x="21590" y="49657"/>
                    </a:lnTo>
                    <a:lnTo>
                      <a:pt x="18034" y="48133"/>
                    </a:lnTo>
                    <a:lnTo>
                      <a:pt x="15113" y="46609"/>
                    </a:lnTo>
                    <a:lnTo>
                      <a:pt x="12700" y="45212"/>
                    </a:lnTo>
                    <a:lnTo>
                      <a:pt x="10668" y="44196"/>
                    </a:lnTo>
                    <a:lnTo>
                      <a:pt x="8509" y="43561"/>
                    </a:lnTo>
                    <a:lnTo>
                      <a:pt x="6223" y="43307"/>
                    </a:lnTo>
                    <a:lnTo>
                      <a:pt x="3429" y="43688"/>
                    </a:lnTo>
                    <a:lnTo>
                      <a:pt x="0" y="44704"/>
                    </a:lnTo>
                    <a:lnTo>
                      <a:pt x="635" y="39370"/>
                    </a:lnTo>
                    <a:lnTo>
                      <a:pt x="1016" y="33655"/>
                    </a:lnTo>
                    <a:lnTo>
                      <a:pt x="1778" y="21590"/>
                    </a:lnTo>
                    <a:lnTo>
                      <a:pt x="2159" y="10033"/>
                    </a:lnTo>
                    <a:lnTo>
                      <a:pt x="2413" y="4699"/>
                    </a:lnTo>
                    <a:lnTo>
                      <a:pt x="2667" y="0"/>
                    </a:lnTo>
                    <a:close/>
                  </a:path>
                </a:pathLst>
              </a:custGeom>
              <a:solidFill>
                <a:srgbClr val="FFF1D1"/>
              </a:solidFill>
              <a:ln w="0" cap="flat" cmpd="sng" algn="ctr">
                <a:solidFill>
                  <a:srgbClr val="FFF1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6" name="Полилиния 445"/>
              <p:cNvSpPr/>
              <p:nvPr/>
            </p:nvSpPr>
            <p:spPr>
              <a:xfrm>
                <a:off x="1498600" y="3112770"/>
                <a:ext cx="45721" cy="69851"/>
              </a:xfrm>
              <a:custGeom>
                <a:avLst/>
                <a:gdLst/>
                <a:ahLst/>
                <a:cxnLst/>
                <a:rect l="0" t="0" r="0" b="0"/>
                <a:pathLst>
                  <a:path w="45721" h="69851">
                    <a:moveTo>
                      <a:pt x="2540" y="0"/>
                    </a:moveTo>
                    <a:lnTo>
                      <a:pt x="2540" y="5080"/>
                    </a:lnTo>
                    <a:lnTo>
                      <a:pt x="2540" y="10160"/>
                    </a:lnTo>
                    <a:lnTo>
                      <a:pt x="2540" y="21590"/>
                    </a:lnTo>
                    <a:lnTo>
                      <a:pt x="1270" y="34290"/>
                    </a:lnTo>
                    <a:lnTo>
                      <a:pt x="1270" y="39370"/>
                    </a:lnTo>
                    <a:lnTo>
                      <a:pt x="0" y="44450"/>
                    </a:lnTo>
                    <a:lnTo>
                      <a:pt x="3810" y="44450"/>
                    </a:lnTo>
                    <a:lnTo>
                      <a:pt x="6350" y="43180"/>
                    </a:lnTo>
                    <a:lnTo>
                      <a:pt x="8890" y="43180"/>
                    </a:lnTo>
                    <a:lnTo>
                      <a:pt x="11430" y="44450"/>
                    </a:lnTo>
                    <a:lnTo>
                      <a:pt x="12700" y="45720"/>
                    </a:lnTo>
                    <a:lnTo>
                      <a:pt x="15240" y="46990"/>
                    </a:lnTo>
                    <a:lnTo>
                      <a:pt x="19050" y="48260"/>
                    </a:lnTo>
                    <a:lnTo>
                      <a:pt x="21590" y="49530"/>
                    </a:lnTo>
                    <a:lnTo>
                      <a:pt x="25400" y="52070"/>
                    </a:lnTo>
                    <a:lnTo>
                      <a:pt x="27940" y="53340"/>
                    </a:lnTo>
                    <a:lnTo>
                      <a:pt x="30480" y="57150"/>
                    </a:lnTo>
                    <a:lnTo>
                      <a:pt x="31750" y="59690"/>
                    </a:lnTo>
                    <a:lnTo>
                      <a:pt x="34290" y="64770"/>
                    </a:lnTo>
                    <a:lnTo>
                      <a:pt x="35560" y="69850"/>
                    </a:lnTo>
                    <a:lnTo>
                      <a:pt x="38100" y="66040"/>
                    </a:lnTo>
                    <a:lnTo>
                      <a:pt x="39370" y="60960"/>
                    </a:lnTo>
                    <a:lnTo>
                      <a:pt x="39370" y="55880"/>
                    </a:lnTo>
                    <a:lnTo>
                      <a:pt x="38100" y="50800"/>
                    </a:lnTo>
                    <a:lnTo>
                      <a:pt x="35560" y="46990"/>
                    </a:lnTo>
                    <a:lnTo>
                      <a:pt x="33020" y="43180"/>
                    </a:lnTo>
                    <a:lnTo>
                      <a:pt x="30480" y="39370"/>
                    </a:lnTo>
                    <a:lnTo>
                      <a:pt x="27940" y="36830"/>
                    </a:lnTo>
                    <a:lnTo>
                      <a:pt x="31750" y="35560"/>
                    </a:lnTo>
                    <a:lnTo>
                      <a:pt x="34290" y="35560"/>
                    </a:lnTo>
                    <a:lnTo>
                      <a:pt x="36830" y="36830"/>
                    </a:lnTo>
                    <a:lnTo>
                      <a:pt x="38100" y="36830"/>
                    </a:lnTo>
                    <a:lnTo>
                      <a:pt x="41910" y="40640"/>
                    </a:lnTo>
                    <a:lnTo>
                      <a:pt x="45720" y="43180"/>
                    </a:lnTo>
                    <a:lnTo>
                      <a:pt x="44450" y="40640"/>
                    </a:lnTo>
                    <a:lnTo>
                      <a:pt x="44450" y="36830"/>
                    </a:lnTo>
                    <a:lnTo>
                      <a:pt x="41910" y="30480"/>
                    </a:lnTo>
                    <a:lnTo>
                      <a:pt x="40640" y="26670"/>
                    </a:lnTo>
                    <a:lnTo>
                      <a:pt x="39370" y="24130"/>
                    </a:lnTo>
                    <a:lnTo>
                      <a:pt x="35560" y="21590"/>
                    </a:lnTo>
                    <a:lnTo>
                      <a:pt x="33020" y="20320"/>
                    </a:lnTo>
                    <a:lnTo>
                      <a:pt x="30480" y="19050"/>
                    </a:lnTo>
                    <a:lnTo>
                      <a:pt x="26670" y="16510"/>
                    </a:lnTo>
                    <a:lnTo>
                      <a:pt x="24130" y="13970"/>
                    </a:lnTo>
                    <a:lnTo>
                      <a:pt x="19050" y="8890"/>
                    </a:lnTo>
                    <a:lnTo>
                      <a:pt x="16510" y="6350"/>
                    </a:lnTo>
                    <a:lnTo>
                      <a:pt x="12700" y="3810"/>
                    </a:lnTo>
                    <a:lnTo>
                      <a:pt x="889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47" name="Прямая соединительная линия 446"/>
              <p:cNvCxnSpPr/>
              <p:nvPr/>
            </p:nvCxnSpPr>
            <p:spPr>
              <a:xfrm flipH="1">
                <a:off x="1368933" y="3488944"/>
                <a:ext cx="41529" cy="14986"/>
              </a:xfrm>
              <a:prstGeom prst="line">
                <a:avLst/>
              </a:prstGeom>
              <a:ln w="12700" cap="flat" cmpd="sng" algn="ctr">
                <a:solidFill>
                  <a:srgbClr val="545454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8" name="Полилиния 447"/>
              <p:cNvSpPr/>
              <p:nvPr/>
            </p:nvSpPr>
            <p:spPr>
              <a:xfrm>
                <a:off x="1501140" y="3417570"/>
                <a:ext cx="2667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26671" h="7621">
                    <a:moveTo>
                      <a:pt x="26670" y="0"/>
                    </a:moveTo>
                    <a:lnTo>
                      <a:pt x="19050" y="2540"/>
                    </a:lnTo>
                    <a:lnTo>
                      <a:pt x="12700" y="3810"/>
                    </a:lnTo>
                    <a:lnTo>
                      <a:pt x="0" y="7620"/>
                    </a:lnTo>
                  </a:path>
                </a:pathLst>
              </a:custGeom>
              <a:ln w="2921" cap="flat" cmpd="sng" algn="ctr">
                <a:solidFill>
                  <a:srgbClr val="54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9" name="Полилиния 448"/>
              <p:cNvSpPr/>
              <p:nvPr/>
            </p:nvSpPr>
            <p:spPr>
              <a:xfrm>
                <a:off x="1380490" y="3392170"/>
                <a:ext cx="166371" cy="124461"/>
              </a:xfrm>
              <a:custGeom>
                <a:avLst/>
                <a:gdLst/>
                <a:ahLst/>
                <a:cxnLst/>
                <a:rect l="0" t="0" r="0" b="0"/>
                <a:pathLst>
                  <a:path w="166371" h="124461">
                    <a:moveTo>
                      <a:pt x="165100" y="0"/>
                    </a:moveTo>
                    <a:lnTo>
                      <a:pt x="166370" y="13970"/>
                    </a:lnTo>
                    <a:lnTo>
                      <a:pt x="166370" y="20320"/>
                    </a:lnTo>
                    <a:lnTo>
                      <a:pt x="165100" y="26670"/>
                    </a:lnTo>
                    <a:lnTo>
                      <a:pt x="163830" y="30480"/>
                    </a:lnTo>
                    <a:lnTo>
                      <a:pt x="161290" y="34290"/>
                    </a:lnTo>
                    <a:lnTo>
                      <a:pt x="157480" y="40640"/>
                    </a:lnTo>
                    <a:lnTo>
                      <a:pt x="152400" y="46990"/>
                    </a:lnTo>
                    <a:lnTo>
                      <a:pt x="149860" y="50800"/>
                    </a:lnTo>
                    <a:lnTo>
                      <a:pt x="148590" y="54610"/>
                    </a:lnTo>
                    <a:lnTo>
                      <a:pt x="148590" y="60960"/>
                    </a:lnTo>
                    <a:lnTo>
                      <a:pt x="147320" y="67310"/>
                    </a:lnTo>
                    <a:lnTo>
                      <a:pt x="147320" y="72390"/>
                    </a:lnTo>
                    <a:lnTo>
                      <a:pt x="146050" y="76200"/>
                    </a:lnTo>
                    <a:lnTo>
                      <a:pt x="143510" y="81280"/>
                    </a:lnTo>
                    <a:lnTo>
                      <a:pt x="140970" y="83820"/>
                    </a:lnTo>
                    <a:lnTo>
                      <a:pt x="138430" y="86360"/>
                    </a:lnTo>
                    <a:lnTo>
                      <a:pt x="134620" y="88900"/>
                    </a:lnTo>
                    <a:lnTo>
                      <a:pt x="125730" y="93980"/>
                    </a:lnTo>
                    <a:lnTo>
                      <a:pt x="116840" y="97790"/>
                    </a:lnTo>
                    <a:lnTo>
                      <a:pt x="109220" y="101600"/>
                    </a:lnTo>
                    <a:lnTo>
                      <a:pt x="100330" y="104140"/>
                    </a:lnTo>
                    <a:lnTo>
                      <a:pt x="83820" y="110490"/>
                    </a:lnTo>
                    <a:lnTo>
                      <a:pt x="67310" y="115570"/>
                    </a:lnTo>
                    <a:lnTo>
                      <a:pt x="57150" y="118110"/>
                    </a:lnTo>
                    <a:lnTo>
                      <a:pt x="48260" y="119380"/>
                    </a:lnTo>
                    <a:lnTo>
                      <a:pt x="39370" y="121920"/>
                    </a:lnTo>
                    <a:lnTo>
                      <a:pt x="30480" y="121920"/>
                    </a:lnTo>
                    <a:lnTo>
                      <a:pt x="22860" y="123190"/>
                    </a:lnTo>
                    <a:lnTo>
                      <a:pt x="13970" y="123190"/>
                    </a:lnTo>
                    <a:lnTo>
                      <a:pt x="0" y="124460"/>
                    </a:lnTo>
                  </a:path>
                </a:pathLst>
              </a:custGeom>
              <a:ln w="2921" cap="flat" cmpd="sng" algn="ctr">
                <a:solidFill>
                  <a:srgbClr val="BA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0" name="Полилиния 449"/>
              <p:cNvSpPr/>
              <p:nvPr/>
            </p:nvSpPr>
            <p:spPr>
              <a:xfrm>
                <a:off x="1454404" y="3215005"/>
                <a:ext cx="66549" cy="7240"/>
              </a:xfrm>
              <a:custGeom>
                <a:avLst/>
                <a:gdLst/>
                <a:ahLst/>
                <a:cxnLst/>
                <a:rect l="0" t="0" r="0" b="0"/>
                <a:pathLst>
                  <a:path w="66549" h="7240">
                    <a:moveTo>
                      <a:pt x="65659" y="0"/>
                    </a:moveTo>
                    <a:lnTo>
                      <a:pt x="66548" y="4191"/>
                    </a:lnTo>
                    <a:lnTo>
                      <a:pt x="3048" y="7239"/>
                    </a:lnTo>
                    <a:lnTo>
                      <a:pt x="0" y="5588"/>
                    </a:lnTo>
                    <a:lnTo>
                      <a:pt x="2286" y="3429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1" name="Полилиния 450"/>
              <p:cNvSpPr/>
              <p:nvPr/>
            </p:nvSpPr>
            <p:spPr>
              <a:xfrm>
                <a:off x="1454150" y="3214370"/>
                <a:ext cx="6731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7311" h="7621">
                    <a:moveTo>
                      <a:pt x="2540" y="3810"/>
                    </a:moveTo>
                    <a:lnTo>
                      <a:pt x="0" y="6350"/>
                    </a:lnTo>
                    <a:lnTo>
                      <a:pt x="3810" y="7620"/>
                    </a:lnTo>
                    <a:lnTo>
                      <a:pt x="67310" y="5080"/>
                    </a:lnTo>
                    <a:lnTo>
                      <a:pt x="6604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2" name="Полилиния 451"/>
              <p:cNvSpPr/>
              <p:nvPr/>
            </p:nvSpPr>
            <p:spPr>
              <a:xfrm>
                <a:off x="1480693" y="3217545"/>
                <a:ext cx="69724" cy="6986"/>
              </a:xfrm>
              <a:custGeom>
                <a:avLst/>
                <a:gdLst/>
                <a:ahLst/>
                <a:cxnLst/>
                <a:rect l="0" t="0" r="0" b="0"/>
                <a:pathLst>
                  <a:path w="69724" h="6986">
                    <a:moveTo>
                      <a:pt x="68453" y="0"/>
                    </a:moveTo>
                    <a:lnTo>
                      <a:pt x="69723" y="2413"/>
                    </a:lnTo>
                    <a:lnTo>
                      <a:pt x="68580" y="4191"/>
                    </a:lnTo>
                    <a:lnTo>
                      <a:pt x="2667" y="6985"/>
                    </a:lnTo>
                    <a:lnTo>
                      <a:pt x="0" y="3556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3" name="Полилиния 452"/>
              <p:cNvSpPr/>
              <p:nvPr/>
            </p:nvSpPr>
            <p:spPr>
              <a:xfrm>
                <a:off x="1480820" y="3218180"/>
                <a:ext cx="69851" cy="6351"/>
              </a:xfrm>
              <a:custGeom>
                <a:avLst/>
                <a:gdLst/>
                <a:ahLst/>
                <a:cxnLst/>
                <a:rect l="0" t="0" r="0" b="0"/>
                <a:pathLst>
                  <a:path w="69851" h="6351">
                    <a:moveTo>
                      <a:pt x="0" y="2540"/>
                    </a:moveTo>
                    <a:lnTo>
                      <a:pt x="2540" y="6350"/>
                    </a:lnTo>
                    <a:lnTo>
                      <a:pt x="68580" y="3810"/>
                    </a:lnTo>
                    <a:lnTo>
                      <a:pt x="69850" y="1270"/>
                    </a:lnTo>
                    <a:lnTo>
                      <a:pt x="6858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4" name="Полилиния 453"/>
              <p:cNvSpPr/>
              <p:nvPr/>
            </p:nvSpPr>
            <p:spPr>
              <a:xfrm>
                <a:off x="1477264" y="3177540"/>
                <a:ext cx="26925" cy="270511"/>
              </a:xfrm>
              <a:custGeom>
                <a:avLst/>
                <a:gdLst/>
                <a:ahLst/>
                <a:cxnLst/>
                <a:rect l="0" t="0" r="0" b="0"/>
                <a:pathLst>
                  <a:path w="26925" h="270511">
                    <a:moveTo>
                      <a:pt x="26924" y="0"/>
                    </a:moveTo>
                    <a:lnTo>
                      <a:pt x="12319" y="210820"/>
                    </a:lnTo>
                    <a:lnTo>
                      <a:pt x="13081" y="212979"/>
                    </a:lnTo>
                    <a:lnTo>
                      <a:pt x="12700" y="222631"/>
                    </a:lnTo>
                    <a:lnTo>
                      <a:pt x="11176" y="224536"/>
                    </a:lnTo>
                    <a:lnTo>
                      <a:pt x="8128" y="268986"/>
                    </a:lnTo>
                    <a:lnTo>
                      <a:pt x="7620" y="269748"/>
                    </a:lnTo>
                    <a:lnTo>
                      <a:pt x="6731" y="270256"/>
                    </a:lnTo>
                    <a:lnTo>
                      <a:pt x="3937" y="270510"/>
                    </a:lnTo>
                    <a:lnTo>
                      <a:pt x="1143" y="270002"/>
                    </a:lnTo>
                    <a:lnTo>
                      <a:pt x="254" y="269367"/>
                    </a:lnTo>
                    <a:lnTo>
                      <a:pt x="0" y="268478"/>
                    </a:lnTo>
                    <a:lnTo>
                      <a:pt x="3429" y="223012"/>
                    </a:lnTo>
                    <a:lnTo>
                      <a:pt x="1905" y="221615"/>
                    </a:lnTo>
                    <a:lnTo>
                      <a:pt x="1016" y="219964"/>
                    </a:lnTo>
                    <a:lnTo>
                      <a:pt x="635" y="218186"/>
                    </a:lnTo>
                    <a:lnTo>
                      <a:pt x="635" y="216408"/>
                    </a:lnTo>
                    <a:lnTo>
                      <a:pt x="1143" y="214757"/>
                    </a:lnTo>
                    <a:lnTo>
                      <a:pt x="1905" y="213106"/>
                    </a:lnTo>
                    <a:lnTo>
                      <a:pt x="3175" y="211836"/>
                    </a:lnTo>
                    <a:lnTo>
                      <a:pt x="4699" y="210820"/>
                    </a:lnTo>
                    <a:lnTo>
                      <a:pt x="17272" y="29464"/>
                    </a:lnTo>
                    <a:lnTo>
                      <a:pt x="9398" y="28194"/>
                    </a:lnTo>
                    <a:lnTo>
                      <a:pt x="18034" y="20574"/>
                    </a:lnTo>
                    <a:lnTo>
                      <a:pt x="19558" y="254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5" name="Полилиния 454"/>
              <p:cNvSpPr/>
              <p:nvPr/>
            </p:nvSpPr>
            <p:spPr>
              <a:xfrm>
                <a:off x="1530731" y="3342259"/>
                <a:ext cx="17527" cy="79249"/>
              </a:xfrm>
              <a:custGeom>
                <a:avLst/>
                <a:gdLst/>
                <a:ahLst/>
                <a:cxnLst/>
                <a:rect l="0" t="0" r="0" b="0"/>
                <a:pathLst>
                  <a:path w="17527" h="79249">
                    <a:moveTo>
                      <a:pt x="17526" y="0"/>
                    </a:moveTo>
                    <a:lnTo>
                      <a:pt x="15113" y="48641"/>
                    </a:lnTo>
                    <a:lnTo>
                      <a:pt x="14605" y="55372"/>
                    </a:lnTo>
                    <a:lnTo>
                      <a:pt x="14351" y="62738"/>
                    </a:lnTo>
                    <a:lnTo>
                      <a:pt x="13970" y="69850"/>
                    </a:lnTo>
                    <a:lnTo>
                      <a:pt x="13716" y="75819"/>
                    </a:lnTo>
                    <a:lnTo>
                      <a:pt x="12319" y="76962"/>
                    </a:lnTo>
                    <a:lnTo>
                      <a:pt x="10922" y="77851"/>
                    </a:lnTo>
                    <a:lnTo>
                      <a:pt x="7239" y="78613"/>
                    </a:lnTo>
                    <a:lnTo>
                      <a:pt x="3429" y="78867"/>
                    </a:lnTo>
                    <a:lnTo>
                      <a:pt x="0" y="79248"/>
                    </a:lnTo>
                    <a:lnTo>
                      <a:pt x="3937" y="62484"/>
                    </a:lnTo>
                    <a:lnTo>
                      <a:pt x="6985" y="45593"/>
                    </a:lnTo>
                    <a:lnTo>
                      <a:pt x="8763" y="35179"/>
                    </a:lnTo>
                    <a:lnTo>
                      <a:pt x="10414" y="24384"/>
                    </a:lnTo>
                    <a:lnTo>
                      <a:pt x="11684" y="13335"/>
                    </a:lnTo>
                    <a:lnTo>
                      <a:pt x="12319" y="2413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6" name="Полилиния 455"/>
              <p:cNvSpPr/>
              <p:nvPr/>
            </p:nvSpPr>
            <p:spPr>
              <a:xfrm>
                <a:off x="1530350" y="3342640"/>
                <a:ext cx="17781" cy="78741"/>
              </a:xfrm>
              <a:custGeom>
                <a:avLst/>
                <a:gdLst/>
                <a:ahLst/>
                <a:cxnLst/>
                <a:rect l="0" t="0" r="0" b="0"/>
                <a:pathLst>
                  <a:path w="17781" h="78741">
                    <a:moveTo>
                      <a:pt x="12700" y="2540"/>
                    </a:moveTo>
                    <a:lnTo>
                      <a:pt x="12700" y="12700"/>
                    </a:lnTo>
                    <a:lnTo>
                      <a:pt x="11430" y="24130"/>
                    </a:lnTo>
                    <a:lnTo>
                      <a:pt x="8890" y="34290"/>
                    </a:lnTo>
                    <a:lnTo>
                      <a:pt x="7620" y="45720"/>
                    </a:lnTo>
                    <a:lnTo>
                      <a:pt x="3810" y="62230"/>
                    </a:lnTo>
                    <a:lnTo>
                      <a:pt x="0" y="78740"/>
                    </a:lnTo>
                    <a:lnTo>
                      <a:pt x="3810" y="78740"/>
                    </a:lnTo>
                    <a:lnTo>
                      <a:pt x="7620" y="78740"/>
                    </a:lnTo>
                    <a:lnTo>
                      <a:pt x="11430" y="77470"/>
                    </a:lnTo>
                    <a:lnTo>
                      <a:pt x="12700" y="76200"/>
                    </a:lnTo>
                    <a:lnTo>
                      <a:pt x="13970" y="74930"/>
                    </a:lnTo>
                    <a:lnTo>
                      <a:pt x="13970" y="69850"/>
                    </a:lnTo>
                    <a:lnTo>
                      <a:pt x="15240" y="62230"/>
                    </a:lnTo>
                    <a:lnTo>
                      <a:pt x="15240" y="54610"/>
                    </a:lnTo>
                    <a:lnTo>
                      <a:pt x="15240" y="48260"/>
                    </a:lnTo>
                    <a:lnTo>
                      <a:pt x="1778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7" name="Полилиния 456"/>
              <p:cNvSpPr/>
              <p:nvPr/>
            </p:nvSpPr>
            <p:spPr>
              <a:xfrm>
                <a:off x="1547241" y="3286506"/>
                <a:ext cx="61215" cy="76455"/>
              </a:xfrm>
              <a:custGeom>
                <a:avLst/>
                <a:gdLst/>
                <a:ahLst/>
                <a:cxnLst/>
                <a:rect l="0" t="0" r="0" b="0"/>
                <a:pathLst>
                  <a:path w="61215" h="76455">
                    <a:moveTo>
                      <a:pt x="0" y="76454"/>
                    </a:moveTo>
                    <a:lnTo>
                      <a:pt x="254" y="67056"/>
                    </a:lnTo>
                    <a:lnTo>
                      <a:pt x="60325" y="0"/>
                    </a:lnTo>
                    <a:lnTo>
                      <a:pt x="61214" y="4572"/>
                    </a:lnTo>
                    <a:lnTo>
                      <a:pt x="12700" y="60071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8" name="Полилиния 457"/>
              <p:cNvSpPr/>
              <p:nvPr/>
            </p:nvSpPr>
            <p:spPr>
              <a:xfrm>
                <a:off x="1546860" y="3286760"/>
                <a:ext cx="6096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60961" h="76201">
                    <a:moveTo>
                      <a:pt x="0" y="76200"/>
                    </a:moveTo>
                    <a:lnTo>
                      <a:pt x="0" y="67310"/>
                    </a:lnTo>
                    <a:lnTo>
                      <a:pt x="60960" y="0"/>
                    </a:lnTo>
                    <a:lnTo>
                      <a:pt x="60960" y="3810"/>
                    </a:lnTo>
                    <a:lnTo>
                      <a:pt x="12700" y="596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9" name="Полилиния 458"/>
              <p:cNvSpPr/>
              <p:nvPr/>
            </p:nvSpPr>
            <p:spPr>
              <a:xfrm>
                <a:off x="1546860" y="3327400"/>
                <a:ext cx="29211" cy="66041"/>
              </a:xfrm>
              <a:custGeom>
                <a:avLst/>
                <a:gdLst/>
                <a:ahLst/>
                <a:cxnLst/>
                <a:rect l="0" t="0" r="0" b="0"/>
                <a:pathLst>
                  <a:path w="29211" h="66041">
                    <a:moveTo>
                      <a:pt x="0" y="66040"/>
                    </a:moveTo>
                    <a:lnTo>
                      <a:pt x="5080" y="58420"/>
                    </a:lnTo>
                    <a:lnTo>
                      <a:pt x="10160" y="49530"/>
                    </a:lnTo>
                    <a:lnTo>
                      <a:pt x="13970" y="41910"/>
                    </a:lnTo>
                    <a:lnTo>
                      <a:pt x="17780" y="34290"/>
                    </a:lnTo>
                    <a:lnTo>
                      <a:pt x="22860" y="17780"/>
                    </a:lnTo>
                    <a:lnTo>
                      <a:pt x="2921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0" name="Полилиния 459"/>
              <p:cNvSpPr/>
              <p:nvPr/>
            </p:nvSpPr>
            <p:spPr>
              <a:xfrm>
                <a:off x="1598549" y="3287649"/>
                <a:ext cx="6351" cy="7113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113">
                    <a:moveTo>
                      <a:pt x="4318" y="6858"/>
                    </a:moveTo>
                    <a:lnTo>
                      <a:pt x="3175" y="7112"/>
                    </a:lnTo>
                    <a:lnTo>
                      <a:pt x="1905" y="6858"/>
                    </a:lnTo>
                    <a:lnTo>
                      <a:pt x="889" y="6096"/>
                    </a:lnTo>
                    <a:lnTo>
                      <a:pt x="254" y="4953"/>
                    </a:lnTo>
                    <a:lnTo>
                      <a:pt x="0" y="3556"/>
                    </a:lnTo>
                    <a:lnTo>
                      <a:pt x="254" y="2286"/>
                    </a:lnTo>
                    <a:lnTo>
                      <a:pt x="889" y="1143"/>
                    </a:lnTo>
                    <a:lnTo>
                      <a:pt x="1905" y="254"/>
                    </a:lnTo>
                    <a:lnTo>
                      <a:pt x="3175" y="0"/>
                    </a:lnTo>
                    <a:lnTo>
                      <a:pt x="4318" y="254"/>
                    </a:lnTo>
                    <a:lnTo>
                      <a:pt x="5334" y="1143"/>
                    </a:lnTo>
                    <a:lnTo>
                      <a:pt x="6096" y="2286"/>
                    </a:lnTo>
                    <a:lnTo>
                      <a:pt x="6350" y="3556"/>
                    </a:lnTo>
                    <a:lnTo>
                      <a:pt x="6096" y="4953"/>
                    </a:lnTo>
                    <a:lnTo>
                      <a:pt x="5334" y="6096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1" name="Полилиния 460"/>
              <p:cNvSpPr/>
              <p:nvPr/>
            </p:nvSpPr>
            <p:spPr>
              <a:xfrm>
                <a:off x="1598930" y="3288030"/>
                <a:ext cx="6351" cy="635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6351">
                    <a:moveTo>
                      <a:pt x="5080" y="6350"/>
                    </a:moveTo>
                    <a:lnTo>
                      <a:pt x="5080" y="5080"/>
                    </a:lnTo>
                    <a:lnTo>
                      <a:pt x="6350" y="3810"/>
                    </a:lnTo>
                    <a:lnTo>
                      <a:pt x="5080" y="1270"/>
                    </a:lnTo>
                    <a:lnTo>
                      <a:pt x="508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1270"/>
                    </a:lnTo>
                    <a:lnTo>
                      <a:pt x="0" y="1270"/>
                    </a:lnTo>
                    <a:lnTo>
                      <a:pt x="0" y="3810"/>
                    </a:lnTo>
                    <a:lnTo>
                      <a:pt x="0" y="5080"/>
                    </a:lnTo>
                    <a:lnTo>
                      <a:pt x="0" y="6350"/>
                    </a:lnTo>
                    <a:lnTo>
                      <a:pt x="1270" y="6350"/>
                    </a:lnTo>
                    <a:lnTo>
                      <a:pt x="2540" y="6350"/>
                    </a:lnTo>
                    <a:lnTo>
                      <a:pt x="3810" y="63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2" name="Полилиния 461"/>
              <p:cNvSpPr/>
              <p:nvPr/>
            </p:nvSpPr>
            <p:spPr>
              <a:xfrm>
                <a:off x="1571498" y="3319399"/>
                <a:ext cx="6224" cy="3049"/>
              </a:xfrm>
              <a:custGeom>
                <a:avLst/>
                <a:gdLst/>
                <a:ahLst/>
                <a:cxnLst/>
                <a:rect l="0" t="0" r="0" b="0"/>
                <a:pathLst>
                  <a:path w="6224" h="3049">
                    <a:moveTo>
                      <a:pt x="3175" y="3048"/>
                    </a:moveTo>
                    <a:lnTo>
                      <a:pt x="889" y="2540"/>
                    </a:lnTo>
                    <a:lnTo>
                      <a:pt x="254" y="2159"/>
                    </a:lnTo>
                    <a:lnTo>
                      <a:pt x="0" y="1524"/>
                    </a:lnTo>
                    <a:lnTo>
                      <a:pt x="254" y="889"/>
                    </a:lnTo>
                    <a:lnTo>
                      <a:pt x="889" y="381"/>
                    </a:lnTo>
                    <a:lnTo>
                      <a:pt x="3175" y="0"/>
                    </a:lnTo>
                    <a:lnTo>
                      <a:pt x="5207" y="381"/>
                    </a:lnTo>
                    <a:lnTo>
                      <a:pt x="5969" y="889"/>
                    </a:lnTo>
                    <a:lnTo>
                      <a:pt x="6223" y="1524"/>
                    </a:lnTo>
                    <a:lnTo>
                      <a:pt x="5969" y="2159"/>
                    </a:lnTo>
                    <a:lnTo>
                      <a:pt x="5207" y="254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3" name="Полилиния 462"/>
              <p:cNvSpPr/>
              <p:nvPr/>
            </p:nvSpPr>
            <p:spPr>
              <a:xfrm>
                <a:off x="1570990" y="3319780"/>
                <a:ext cx="6351" cy="254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2541">
                    <a:moveTo>
                      <a:pt x="6350" y="2540"/>
                    </a:moveTo>
                    <a:lnTo>
                      <a:pt x="6350" y="1270"/>
                    </a:lnTo>
                    <a:lnTo>
                      <a:pt x="6350" y="1270"/>
                    </a:lnTo>
                    <a:lnTo>
                      <a:pt x="6350" y="0"/>
                    </a:lnTo>
                    <a:lnTo>
                      <a:pt x="6350" y="0"/>
                    </a:lnTo>
                    <a:lnTo>
                      <a:pt x="3810" y="0"/>
                    </a:lnTo>
                    <a:lnTo>
                      <a:pt x="1270" y="0"/>
                    </a:lnTo>
                    <a:lnTo>
                      <a:pt x="1270" y="0"/>
                    </a:ln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2540"/>
                    </a:lnTo>
                    <a:lnTo>
                      <a:pt x="381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4" name="Полилиния 463"/>
              <p:cNvSpPr/>
              <p:nvPr/>
            </p:nvSpPr>
            <p:spPr>
              <a:xfrm>
                <a:off x="1426083" y="3400298"/>
                <a:ext cx="4319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4319" h="8891">
                    <a:moveTo>
                      <a:pt x="1524" y="8763"/>
                    </a:moveTo>
                    <a:lnTo>
                      <a:pt x="889" y="8890"/>
                    </a:lnTo>
                    <a:lnTo>
                      <a:pt x="381" y="8382"/>
                    </a:lnTo>
                    <a:lnTo>
                      <a:pt x="0" y="7239"/>
                    </a:lnTo>
                    <a:lnTo>
                      <a:pt x="127" y="5588"/>
                    </a:lnTo>
                    <a:lnTo>
                      <a:pt x="508" y="3937"/>
                    </a:lnTo>
                    <a:lnTo>
                      <a:pt x="1143" y="2286"/>
                    </a:lnTo>
                    <a:lnTo>
                      <a:pt x="2032" y="889"/>
                    </a:lnTo>
                    <a:lnTo>
                      <a:pt x="2794" y="127"/>
                    </a:lnTo>
                    <a:lnTo>
                      <a:pt x="3556" y="0"/>
                    </a:lnTo>
                    <a:lnTo>
                      <a:pt x="4191" y="508"/>
                    </a:lnTo>
                    <a:lnTo>
                      <a:pt x="4318" y="1651"/>
                    </a:lnTo>
                    <a:lnTo>
                      <a:pt x="4318" y="3302"/>
                    </a:lnTo>
                    <a:lnTo>
                      <a:pt x="3937" y="4953"/>
                    </a:lnTo>
                    <a:lnTo>
                      <a:pt x="3302" y="6477"/>
                    </a:lnTo>
                    <a:lnTo>
                      <a:pt x="2413" y="7874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5" name="Полилиния 464"/>
              <p:cNvSpPr/>
              <p:nvPr/>
            </p:nvSpPr>
            <p:spPr>
              <a:xfrm>
                <a:off x="1426210" y="3399790"/>
                <a:ext cx="381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8891">
                    <a:moveTo>
                      <a:pt x="2540" y="8890"/>
                    </a:moveTo>
                    <a:lnTo>
                      <a:pt x="2540" y="6350"/>
                    </a:lnTo>
                    <a:lnTo>
                      <a:pt x="3810" y="5080"/>
                    </a:lnTo>
                    <a:lnTo>
                      <a:pt x="3810" y="3810"/>
                    </a:lnTo>
                    <a:lnTo>
                      <a:pt x="3810" y="254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1270"/>
                    </a:lnTo>
                    <a:lnTo>
                      <a:pt x="1270" y="1270"/>
                    </a:lnTo>
                    <a:lnTo>
                      <a:pt x="1270" y="2540"/>
                    </a:lnTo>
                    <a:lnTo>
                      <a:pt x="0" y="3810"/>
                    </a:lnTo>
                    <a:lnTo>
                      <a:pt x="0" y="6350"/>
                    </a:lnTo>
                    <a:lnTo>
                      <a:pt x="0" y="7620"/>
                    </a:lnTo>
                    <a:lnTo>
                      <a:pt x="0" y="8890"/>
                    </a:lnTo>
                    <a:lnTo>
                      <a:pt x="1270" y="8890"/>
                    </a:lnTo>
                    <a:lnTo>
                      <a:pt x="1270" y="88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6" name="Полилиния 465"/>
              <p:cNvSpPr/>
              <p:nvPr/>
            </p:nvSpPr>
            <p:spPr>
              <a:xfrm>
                <a:off x="1429893" y="3392424"/>
                <a:ext cx="2795" cy="4827"/>
              </a:xfrm>
              <a:custGeom>
                <a:avLst/>
                <a:gdLst/>
                <a:ahLst/>
                <a:cxnLst/>
                <a:rect l="0" t="0" r="0" b="0"/>
                <a:pathLst>
                  <a:path w="2795" h="4827">
                    <a:moveTo>
                      <a:pt x="635" y="4826"/>
                    </a:moveTo>
                    <a:lnTo>
                      <a:pt x="381" y="4445"/>
                    </a:lnTo>
                    <a:lnTo>
                      <a:pt x="0" y="3810"/>
                    </a:lnTo>
                    <a:lnTo>
                      <a:pt x="254" y="2032"/>
                    </a:lnTo>
                    <a:lnTo>
                      <a:pt x="1016" y="381"/>
                    </a:lnTo>
                    <a:lnTo>
                      <a:pt x="2159" y="0"/>
                    </a:lnTo>
                    <a:lnTo>
                      <a:pt x="2540" y="254"/>
                    </a:lnTo>
                    <a:lnTo>
                      <a:pt x="2794" y="1016"/>
                    </a:lnTo>
                    <a:lnTo>
                      <a:pt x="2667" y="2794"/>
                    </a:lnTo>
                    <a:lnTo>
                      <a:pt x="1778" y="4318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7" name="Полилиния 466"/>
              <p:cNvSpPr/>
              <p:nvPr/>
            </p:nvSpPr>
            <p:spPr>
              <a:xfrm>
                <a:off x="1430020" y="3392170"/>
                <a:ext cx="254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2541" h="5081">
                    <a:moveTo>
                      <a:pt x="1270" y="5080"/>
                    </a:moveTo>
                    <a:lnTo>
                      <a:pt x="2540" y="2540"/>
                    </a:lnTo>
                    <a:lnTo>
                      <a:pt x="2540" y="127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1270" y="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0" y="5080"/>
                    </a:lnTo>
                    <a:lnTo>
                      <a:pt x="1270" y="50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68" name="Прямая соединительная линия 467"/>
              <p:cNvCxnSpPr/>
              <p:nvPr/>
            </p:nvCxnSpPr>
            <p:spPr>
              <a:xfrm flipH="1">
                <a:off x="1422400" y="3390392"/>
                <a:ext cx="5969" cy="14859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Прямая соединительная линия 468"/>
              <p:cNvCxnSpPr/>
              <p:nvPr/>
            </p:nvCxnSpPr>
            <p:spPr>
              <a:xfrm flipH="1">
                <a:off x="1422400" y="3390392"/>
                <a:ext cx="5969" cy="1485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0" name="Полилиния 469"/>
              <p:cNvSpPr/>
              <p:nvPr/>
            </p:nvSpPr>
            <p:spPr>
              <a:xfrm>
                <a:off x="1431544" y="3399790"/>
                <a:ext cx="4446" cy="9018"/>
              </a:xfrm>
              <a:custGeom>
                <a:avLst/>
                <a:gdLst/>
                <a:ahLst/>
                <a:cxnLst/>
                <a:rect l="0" t="0" r="0" b="0"/>
                <a:pathLst>
                  <a:path w="4446" h="9018">
                    <a:moveTo>
                      <a:pt x="1651" y="8890"/>
                    </a:moveTo>
                    <a:lnTo>
                      <a:pt x="889" y="9017"/>
                    </a:lnTo>
                    <a:lnTo>
                      <a:pt x="254" y="8382"/>
                    </a:lnTo>
                    <a:lnTo>
                      <a:pt x="0" y="7239"/>
                    </a:lnTo>
                    <a:lnTo>
                      <a:pt x="127" y="5715"/>
                    </a:lnTo>
                    <a:lnTo>
                      <a:pt x="508" y="3937"/>
                    </a:lnTo>
                    <a:lnTo>
                      <a:pt x="1143" y="2413"/>
                    </a:lnTo>
                    <a:lnTo>
                      <a:pt x="2032" y="1016"/>
                    </a:lnTo>
                    <a:lnTo>
                      <a:pt x="2794" y="254"/>
                    </a:lnTo>
                    <a:lnTo>
                      <a:pt x="3683" y="0"/>
                    </a:lnTo>
                    <a:lnTo>
                      <a:pt x="4191" y="635"/>
                    </a:lnTo>
                    <a:lnTo>
                      <a:pt x="4445" y="1778"/>
                    </a:lnTo>
                    <a:lnTo>
                      <a:pt x="4318" y="3302"/>
                    </a:lnTo>
                    <a:lnTo>
                      <a:pt x="3937" y="4953"/>
                    </a:lnTo>
                    <a:lnTo>
                      <a:pt x="3302" y="6731"/>
                    </a:lnTo>
                    <a:lnTo>
                      <a:pt x="2540" y="800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1" name="Полилиния 470"/>
              <p:cNvSpPr/>
              <p:nvPr/>
            </p:nvSpPr>
            <p:spPr>
              <a:xfrm>
                <a:off x="1431290" y="3399790"/>
                <a:ext cx="508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8891">
                    <a:moveTo>
                      <a:pt x="2540" y="7620"/>
                    </a:moveTo>
                    <a:lnTo>
                      <a:pt x="3810" y="6350"/>
                    </a:lnTo>
                    <a:lnTo>
                      <a:pt x="3810" y="5080"/>
                    </a:lnTo>
                    <a:lnTo>
                      <a:pt x="5080" y="3810"/>
                    </a:lnTo>
                    <a:lnTo>
                      <a:pt x="5080" y="1270"/>
                    </a:lnTo>
                    <a:lnTo>
                      <a:pt x="508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2540" y="1270"/>
                    </a:lnTo>
                    <a:lnTo>
                      <a:pt x="1270" y="2540"/>
                    </a:lnTo>
                    <a:lnTo>
                      <a:pt x="0" y="3810"/>
                    </a:lnTo>
                    <a:lnTo>
                      <a:pt x="0" y="6350"/>
                    </a:lnTo>
                    <a:lnTo>
                      <a:pt x="0" y="7620"/>
                    </a:lnTo>
                    <a:lnTo>
                      <a:pt x="0" y="8890"/>
                    </a:lnTo>
                    <a:lnTo>
                      <a:pt x="1270" y="8890"/>
                    </a:lnTo>
                    <a:lnTo>
                      <a:pt x="1270" y="88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2" name="Полилиния 471"/>
              <p:cNvSpPr/>
              <p:nvPr/>
            </p:nvSpPr>
            <p:spPr>
              <a:xfrm>
                <a:off x="1435354" y="3392043"/>
                <a:ext cx="2795" cy="4700"/>
              </a:xfrm>
              <a:custGeom>
                <a:avLst/>
                <a:gdLst/>
                <a:ahLst/>
                <a:cxnLst/>
                <a:rect l="0" t="0" r="0" b="0"/>
                <a:pathLst>
                  <a:path w="2795" h="4700">
                    <a:moveTo>
                      <a:pt x="762" y="4699"/>
                    </a:moveTo>
                    <a:lnTo>
                      <a:pt x="381" y="4445"/>
                    </a:lnTo>
                    <a:lnTo>
                      <a:pt x="0" y="3683"/>
                    </a:lnTo>
                    <a:lnTo>
                      <a:pt x="127" y="1905"/>
                    </a:lnTo>
                    <a:lnTo>
                      <a:pt x="1016" y="381"/>
                    </a:lnTo>
                    <a:lnTo>
                      <a:pt x="2159" y="0"/>
                    </a:lnTo>
                    <a:lnTo>
                      <a:pt x="2667" y="381"/>
                    </a:lnTo>
                    <a:lnTo>
                      <a:pt x="2794" y="889"/>
                    </a:lnTo>
                    <a:lnTo>
                      <a:pt x="2794" y="2667"/>
                    </a:lnTo>
                    <a:lnTo>
                      <a:pt x="1905" y="4318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3" name="Полилиния 472"/>
              <p:cNvSpPr/>
              <p:nvPr/>
            </p:nvSpPr>
            <p:spPr>
              <a:xfrm>
                <a:off x="1435100" y="3392170"/>
                <a:ext cx="254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2541" h="5081">
                    <a:moveTo>
                      <a:pt x="2540" y="3810"/>
                    </a:moveTo>
                    <a:lnTo>
                      <a:pt x="2540" y="2540"/>
                    </a:lnTo>
                    <a:lnTo>
                      <a:pt x="2540" y="1270"/>
                    </a:lnTo>
                    <a:lnTo>
                      <a:pt x="254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1270"/>
                    </a:lnTo>
                    <a:lnTo>
                      <a:pt x="0" y="3810"/>
                    </a:lnTo>
                    <a:lnTo>
                      <a:pt x="1270" y="3810"/>
                    </a:lnTo>
                    <a:lnTo>
                      <a:pt x="1270" y="50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74" name="Прямая соединительная линия 473"/>
              <p:cNvCxnSpPr/>
              <p:nvPr/>
            </p:nvCxnSpPr>
            <p:spPr>
              <a:xfrm flipH="1">
                <a:off x="1428369" y="3387344"/>
                <a:ext cx="5969" cy="17907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Прямая соединительная линия 474"/>
              <p:cNvCxnSpPr/>
              <p:nvPr/>
            </p:nvCxnSpPr>
            <p:spPr>
              <a:xfrm flipH="1">
                <a:off x="1428369" y="3387344"/>
                <a:ext cx="5969" cy="1790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6" name="Полилиния 475"/>
              <p:cNvSpPr/>
              <p:nvPr/>
            </p:nvSpPr>
            <p:spPr>
              <a:xfrm>
                <a:off x="1437132" y="3399536"/>
                <a:ext cx="4319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4319" h="8891">
                    <a:moveTo>
                      <a:pt x="1524" y="8763"/>
                    </a:moveTo>
                    <a:lnTo>
                      <a:pt x="889" y="8890"/>
                    </a:lnTo>
                    <a:lnTo>
                      <a:pt x="254" y="8255"/>
                    </a:lnTo>
                    <a:lnTo>
                      <a:pt x="0" y="7239"/>
                    </a:lnTo>
                    <a:lnTo>
                      <a:pt x="127" y="5588"/>
                    </a:lnTo>
                    <a:lnTo>
                      <a:pt x="508" y="3937"/>
                    </a:lnTo>
                    <a:lnTo>
                      <a:pt x="1016" y="2159"/>
                    </a:lnTo>
                    <a:lnTo>
                      <a:pt x="2032" y="889"/>
                    </a:lnTo>
                    <a:lnTo>
                      <a:pt x="2921" y="127"/>
                    </a:lnTo>
                    <a:lnTo>
                      <a:pt x="3556" y="0"/>
                    </a:lnTo>
                    <a:lnTo>
                      <a:pt x="4064" y="508"/>
                    </a:lnTo>
                    <a:lnTo>
                      <a:pt x="4318" y="1651"/>
                    </a:lnTo>
                    <a:lnTo>
                      <a:pt x="4318" y="3175"/>
                    </a:lnTo>
                    <a:lnTo>
                      <a:pt x="3810" y="4953"/>
                    </a:lnTo>
                    <a:lnTo>
                      <a:pt x="3302" y="6604"/>
                    </a:lnTo>
                    <a:lnTo>
                      <a:pt x="2413" y="7874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7" name="Полилиния 476"/>
              <p:cNvSpPr/>
              <p:nvPr/>
            </p:nvSpPr>
            <p:spPr>
              <a:xfrm>
                <a:off x="1436370" y="3399790"/>
                <a:ext cx="508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8891">
                    <a:moveTo>
                      <a:pt x="3810" y="7620"/>
                    </a:moveTo>
                    <a:lnTo>
                      <a:pt x="3810" y="6350"/>
                    </a:lnTo>
                    <a:lnTo>
                      <a:pt x="5080" y="5080"/>
                    </a:lnTo>
                    <a:lnTo>
                      <a:pt x="5080" y="2540"/>
                    </a:lnTo>
                    <a:lnTo>
                      <a:pt x="5080" y="1270"/>
                    </a:lnTo>
                    <a:lnTo>
                      <a:pt x="5080" y="0"/>
                    </a:lnTo>
                    <a:lnTo>
                      <a:pt x="5080" y="0"/>
                    </a:lnTo>
                    <a:lnTo>
                      <a:pt x="3810" y="0"/>
                    </a:lnTo>
                    <a:lnTo>
                      <a:pt x="2540" y="1270"/>
                    </a:lnTo>
                    <a:lnTo>
                      <a:pt x="1270" y="1270"/>
                    </a:lnTo>
                    <a:lnTo>
                      <a:pt x="1270" y="3810"/>
                    </a:lnTo>
                    <a:lnTo>
                      <a:pt x="1270" y="5080"/>
                    </a:lnTo>
                    <a:lnTo>
                      <a:pt x="0" y="6350"/>
                    </a:lnTo>
                    <a:lnTo>
                      <a:pt x="1270" y="7620"/>
                    </a:lnTo>
                    <a:lnTo>
                      <a:pt x="1270" y="8890"/>
                    </a:lnTo>
                    <a:lnTo>
                      <a:pt x="2540" y="88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8" name="Полилиния 477"/>
              <p:cNvSpPr/>
              <p:nvPr/>
            </p:nvSpPr>
            <p:spPr>
              <a:xfrm>
                <a:off x="1440942" y="3391662"/>
                <a:ext cx="2922" cy="4827"/>
              </a:xfrm>
              <a:custGeom>
                <a:avLst/>
                <a:gdLst/>
                <a:ahLst/>
                <a:cxnLst/>
                <a:rect l="0" t="0" r="0" b="0"/>
                <a:pathLst>
                  <a:path w="2922" h="4827">
                    <a:moveTo>
                      <a:pt x="762" y="4826"/>
                    </a:moveTo>
                    <a:lnTo>
                      <a:pt x="254" y="4445"/>
                    </a:lnTo>
                    <a:lnTo>
                      <a:pt x="0" y="3810"/>
                    </a:lnTo>
                    <a:lnTo>
                      <a:pt x="127" y="1905"/>
                    </a:lnTo>
                    <a:lnTo>
                      <a:pt x="1016" y="381"/>
                    </a:lnTo>
                    <a:lnTo>
                      <a:pt x="2159" y="0"/>
                    </a:lnTo>
                    <a:lnTo>
                      <a:pt x="2667" y="381"/>
                    </a:lnTo>
                    <a:lnTo>
                      <a:pt x="2921" y="889"/>
                    </a:lnTo>
                    <a:lnTo>
                      <a:pt x="2794" y="2794"/>
                    </a:lnTo>
                    <a:lnTo>
                      <a:pt x="1905" y="4318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9" name="Полилиния 478"/>
              <p:cNvSpPr/>
              <p:nvPr/>
            </p:nvSpPr>
            <p:spPr>
              <a:xfrm>
                <a:off x="1441450" y="3392170"/>
                <a:ext cx="2541" cy="3811"/>
              </a:xfrm>
              <a:custGeom>
                <a:avLst/>
                <a:gdLst/>
                <a:ahLst/>
                <a:cxnLst/>
                <a:rect l="0" t="0" r="0" b="0"/>
                <a:pathLst>
                  <a:path w="2541" h="3811">
                    <a:moveTo>
                      <a:pt x="1270" y="3810"/>
                    </a:moveTo>
                    <a:lnTo>
                      <a:pt x="2540" y="2540"/>
                    </a:lnTo>
                    <a:lnTo>
                      <a:pt x="254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0" y="3810"/>
                    </a:lnTo>
                    <a:lnTo>
                      <a:pt x="0" y="3810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80" name="Прямая соединительная линия 479"/>
              <p:cNvCxnSpPr/>
              <p:nvPr/>
            </p:nvCxnSpPr>
            <p:spPr>
              <a:xfrm flipH="1">
                <a:off x="1434338" y="3387344"/>
                <a:ext cx="5842" cy="17907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Прямая соединительная линия 480"/>
              <p:cNvCxnSpPr/>
              <p:nvPr/>
            </p:nvCxnSpPr>
            <p:spPr>
              <a:xfrm flipH="1">
                <a:off x="1434338" y="3387344"/>
                <a:ext cx="5842" cy="1790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2" name="Полилиния 481"/>
              <p:cNvSpPr/>
              <p:nvPr/>
            </p:nvSpPr>
            <p:spPr>
              <a:xfrm>
                <a:off x="1443101" y="3398774"/>
                <a:ext cx="4192" cy="9018"/>
              </a:xfrm>
              <a:custGeom>
                <a:avLst/>
                <a:gdLst/>
                <a:ahLst/>
                <a:cxnLst/>
                <a:rect l="0" t="0" r="0" b="0"/>
                <a:pathLst>
                  <a:path w="4192" h="9018">
                    <a:moveTo>
                      <a:pt x="1778" y="8890"/>
                    </a:moveTo>
                    <a:lnTo>
                      <a:pt x="889" y="9017"/>
                    </a:lnTo>
                    <a:lnTo>
                      <a:pt x="381" y="8509"/>
                    </a:lnTo>
                    <a:lnTo>
                      <a:pt x="0" y="7239"/>
                    </a:lnTo>
                    <a:lnTo>
                      <a:pt x="127" y="5715"/>
                    </a:lnTo>
                    <a:lnTo>
                      <a:pt x="381" y="3937"/>
                    </a:lnTo>
                    <a:lnTo>
                      <a:pt x="1016" y="2413"/>
                    </a:lnTo>
                    <a:lnTo>
                      <a:pt x="1905" y="889"/>
                    </a:lnTo>
                    <a:lnTo>
                      <a:pt x="2667" y="127"/>
                    </a:lnTo>
                    <a:lnTo>
                      <a:pt x="3429" y="0"/>
                    </a:lnTo>
                    <a:lnTo>
                      <a:pt x="3937" y="508"/>
                    </a:lnTo>
                    <a:lnTo>
                      <a:pt x="4191" y="1651"/>
                    </a:lnTo>
                    <a:lnTo>
                      <a:pt x="4191" y="3175"/>
                    </a:lnTo>
                    <a:lnTo>
                      <a:pt x="3937" y="4953"/>
                    </a:lnTo>
                    <a:lnTo>
                      <a:pt x="3302" y="6604"/>
                    </a:lnTo>
                    <a:lnTo>
                      <a:pt x="2540" y="800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3" name="Полилиния 482"/>
              <p:cNvSpPr/>
              <p:nvPr/>
            </p:nvSpPr>
            <p:spPr>
              <a:xfrm>
                <a:off x="1442720" y="3398520"/>
                <a:ext cx="508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8891">
                    <a:moveTo>
                      <a:pt x="2540" y="7620"/>
                    </a:moveTo>
                    <a:lnTo>
                      <a:pt x="3810" y="6350"/>
                    </a:lnTo>
                    <a:lnTo>
                      <a:pt x="3810" y="5080"/>
                    </a:lnTo>
                    <a:lnTo>
                      <a:pt x="5080" y="3810"/>
                    </a:lnTo>
                    <a:lnTo>
                      <a:pt x="5080" y="254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2540" y="1270"/>
                    </a:lnTo>
                    <a:lnTo>
                      <a:pt x="1270" y="2540"/>
                    </a:lnTo>
                    <a:lnTo>
                      <a:pt x="1270" y="3810"/>
                    </a:lnTo>
                    <a:lnTo>
                      <a:pt x="0" y="6350"/>
                    </a:lnTo>
                    <a:lnTo>
                      <a:pt x="0" y="7620"/>
                    </a:lnTo>
                    <a:lnTo>
                      <a:pt x="1270" y="8890"/>
                    </a:lnTo>
                    <a:lnTo>
                      <a:pt x="1270" y="8890"/>
                    </a:lnTo>
                    <a:lnTo>
                      <a:pt x="2540" y="88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4" name="Полилиния 483"/>
              <p:cNvSpPr/>
              <p:nvPr/>
            </p:nvSpPr>
            <p:spPr>
              <a:xfrm>
                <a:off x="1446784" y="3390773"/>
                <a:ext cx="2668" cy="4827"/>
              </a:xfrm>
              <a:custGeom>
                <a:avLst/>
                <a:gdLst/>
                <a:ahLst/>
                <a:cxnLst/>
                <a:rect l="0" t="0" r="0" b="0"/>
                <a:pathLst>
                  <a:path w="2668" h="4827">
                    <a:moveTo>
                      <a:pt x="635" y="4826"/>
                    </a:moveTo>
                    <a:lnTo>
                      <a:pt x="127" y="4572"/>
                    </a:lnTo>
                    <a:lnTo>
                      <a:pt x="0" y="3810"/>
                    </a:lnTo>
                    <a:lnTo>
                      <a:pt x="0" y="2032"/>
                    </a:lnTo>
                    <a:lnTo>
                      <a:pt x="889" y="508"/>
                    </a:lnTo>
                    <a:lnTo>
                      <a:pt x="2032" y="0"/>
                    </a:lnTo>
                    <a:lnTo>
                      <a:pt x="2286" y="381"/>
                    </a:lnTo>
                    <a:lnTo>
                      <a:pt x="2667" y="1016"/>
                    </a:lnTo>
                    <a:lnTo>
                      <a:pt x="2540" y="2794"/>
                    </a:lnTo>
                    <a:lnTo>
                      <a:pt x="1778" y="4445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5" name="Полилиния 484"/>
              <p:cNvSpPr/>
              <p:nvPr/>
            </p:nvSpPr>
            <p:spPr>
              <a:xfrm>
                <a:off x="1446530" y="3390900"/>
                <a:ext cx="254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2541" h="5081">
                    <a:moveTo>
                      <a:pt x="2540" y="3810"/>
                    </a:moveTo>
                    <a:lnTo>
                      <a:pt x="2540" y="2540"/>
                    </a:lnTo>
                    <a:lnTo>
                      <a:pt x="2540" y="1270"/>
                    </a:lnTo>
                    <a:lnTo>
                      <a:pt x="254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1270"/>
                    </a:lnTo>
                    <a:lnTo>
                      <a:pt x="0" y="3810"/>
                    </a:lnTo>
                    <a:lnTo>
                      <a:pt x="0" y="5080"/>
                    </a:lnTo>
                    <a:lnTo>
                      <a:pt x="1270" y="50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86" name="Прямая соединительная линия 485"/>
              <p:cNvCxnSpPr/>
              <p:nvPr/>
            </p:nvCxnSpPr>
            <p:spPr>
              <a:xfrm flipH="1">
                <a:off x="1440180" y="3387344"/>
                <a:ext cx="5969" cy="17907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Прямая соединительная линия 486"/>
              <p:cNvCxnSpPr/>
              <p:nvPr/>
            </p:nvCxnSpPr>
            <p:spPr>
              <a:xfrm flipH="1">
                <a:off x="1440180" y="3387344"/>
                <a:ext cx="5969" cy="1790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Прямая соединительная линия 487"/>
              <p:cNvCxnSpPr/>
              <p:nvPr/>
            </p:nvCxnSpPr>
            <p:spPr>
              <a:xfrm>
                <a:off x="1428369" y="3390392"/>
                <a:ext cx="17780" cy="0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Прямая соединительная линия 488"/>
              <p:cNvCxnSpPr/>
              <p:nvPr/>
            </p:nvCxnSpPr>
            <p:spPr>
              <a:xfrm>
                <a:off x="1428369" y="3390392"/>
                <a:ext cx="17780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0" name="Полилиния 489"/>
              <p:cNvSpPr/>
              <p:nvPr/>
            </p:nvSpPr>
            <p:spPr>
              <a:xfrm>
                <a:off x="1419733" y="3425571"/>
                <a:ext cx="3938" cy="4954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4954">
                    <a:moveTo>
                      <a:pt x="762" y="1778"/>
                    </a:moveTo>
                    <a:lnTo>
                      <a:pt x="1651" y="635"/>
                    </a:lnTo>
                    <a:lnTo>
                      <a:pt x="2794" y="0"/>
                    </a:lnTo>
                    <a:lnTo>
                      <a:pt x="3556" y="508"/>
                    </a:lnTo>
                    <a:lnTo>
                      <a:pt x="3937" y="1397"/>
                    </a:lnTo>
                    <a:lnTo>
                      <a:pt x="3810" y="3810"/>
                    </a:lnTo>
                    <a:lnTo>
                      <a:pt x="0" y="495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1" name="Полилиния 490"/>
              <p:cNvSpPr/>
              <p:nvPr/>
            </p:nvSpPr>
            <p:spPr>
              <a:xfrm>
                <a:off x="1419860" y="3425190"/>
                <a:ext cx="381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5081">
                    <a:moveTo>
                      <a:pt x="0" y="5080"/>
                    </a:moveTo>
                    <a:lnTo>
                      <a:pt x="3810" y="3810"/>
                    </a:lnTo>
                    <a:lnTo>
                      <a:pt x="3810" y="254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1270" y="1270"/>
                    </a:lnTo>
                    <a:lnTo>
                      <a:pt x="127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2" name="Полилиния 491"/>
              <p:cNvSpPr/>
              <p:nvPr/>
            </p:nvSpPr>
            <p:spPr>
              <a:xfrm>
                <a:off x="1426845" y="3422904"/>
                <a:ext cx="4065" cy="4954"/>
              </a:xfrm>
              <a:custGeom>
                <a:avLst/>
                <a:gdLst/>
                <a:ahLst/>
                <a:cxnLst/>
                <a:rect l="0" t="0" r="0" b="0"/>
                <a:pathLst>
                  <a:path w="4065" h="4954">
                    <a:moveTo>
                      <a:pt x="762" y="1778"/>
                    </a:moveTo>
                    <a:lnTo>
                      <a:pt x="1651" y="635"/>
                    </a:lnTo>
                    <a:lnTo>
                      <a:pt x="2921" y="0"/>
                    </a:lnTo>
                    <a:lnTo>
                      <a:pt x="3556" y="381"/>
                    </a:lnTo>
                    <a:lnTo>
                      <a:pt x="4064" y="1397"/>
                    </a:lnTo>
                    <a:lnTo>
                      <a:pt x="3810" y="3683"/>
                    </a:lnTo>
                    <a:lnTo>
                      <a:pt x="0" y="495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3" name="Полилиния 492"/>
              <p:cNvSpPr/>
              <p:nvPr/>
            </p:nvSpPr>
            <p:spPr>
              <a:xfrm>
                <a:off x="1427480" y="3422650"/>
                <a:ext cx="381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5081">
                    <a:moveTo>
                      <a:pt x="0" y="5080"/>
                    </a:moveTo>
                    <a:lnTo>
                      <a:pt x="3810" y="381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2540" y="0"/>
                    </a:lnTo>
                    <a:lnTo>
                      <a:pt x="1270" y="1270"/>
                    </a:lnTo>
                    <a:lnTo>
                      <a:pt x="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4" name="Полилиния 493"/>
              <p:cNvSpPr/>
              <p:nvPr/>
            </p:nvSpPr>
            <p:spPr>
              <a:xfrm>
                <a:off x="1432941" y="3420618"/>
                <a:ext cx="4065" cy="4954"/>
              </a:xfrm>
              <a:custGeom>
                <a:avLst/>
                <a:gdLst/>
                <a:ahLst/>
                <a:cxnLst/>
                <a:rect l="0" t="0" r="0" b="0"/>
                <a:pathLst>
                  <a:path w="4065" h="4954">
                    <a:moveTo>
                      <a:pt x="762" y="1778"/>
                    </a:moveTo>
                    <a:lnTo>
                      <a:pt x="1651" y="635"/>
                    </a:lnTo>
                    <a:lnTo>
                      <a:pt x="2921" y="0"/>
                    </a:lnTo>
                    <a:lnTo>
                      <a:pt x="3556" y="508"/>
                    </a:lnTo>
                    <a:lnTo>
                      <a:pt x="4064" y="1397"/>
                    </a:lnTo>
                    <a:lnTo>
                      <a:pt x="3810" y="3683"/>
                    </a:lnTo>
                    <a:lnTo>
                      <a:pt x="0" y="495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5" name="Полилиния 494"/>
              <p:cNvSpPr/>
              <p:nvPr/>
            </p:nvSpPr>
            <p:spPr>
              <a:xfrm>
                <a:off x="1432560" y="3420110"/>
                <a:ext cx="381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5081">
                    <a:moveTo>
                      <a:pt x="0" y="5080"/>
                    </a:moveTo>
                    <a:lnTo>
                      <a:pt x="3810" y="3810"/>
                    </a:lnTo>
                    <a:lnTo>
                      <a:pt x="3810" y="254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1270"/>
                    </a:lnTo>
                    <a:lnTo>
                      <a:pt x="127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6" name="Полилиния 495"/>
              <p:cNvSpPr/>
              <p:nvPr/>
            </p:nvSpPr>
            <p:spPr>
              <a:xfrm>
                <a:off x="1439164" y="3418332"/>
                <a:ext cx="3938" cy="4954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4954">
                    <a:moveTo>
                      <a:pt x="762" y="1778"/>
                    </a:moveTo>
                    <a:lnTo>
                      <a:pt x="1651" y="762"/>
                    </a:lnTo>
                    <a:lnTo>
                      <a:pt x="2794" y="0"/>
                    </a:lnTo>
                    <a:lnTo>
                      <a:pt x="3556" y="508"/>
                    </a:lnTo>
                    <a:lnTo>
                      <a:pt x="3937" y="1397"/>
                    </a:lnTo>
                    <a:lnTo>
                      <a:pt x="3810" y="3810"/>
                    </a:lnTo>
                    <a:lnTo>
                      <a:pt x="0" y="495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7" name="Полилиния 496"/>
              <p:cNvSpPr/>
              <p:nvPr/>
            </p:nvSpPr>
            <p:spPr>
              <a:xfrm>
                <a:off x="1438910" y="3418840"/>
                <a:ext cx="3811" cy="381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3811">
                    <a:moveTo>
                      <a:pt x="0" y="3810"/>
                    </a:moveTo>
                    <a:lnTo>
                      <a:pt x="3810" y="381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2540" y="0"/>
                    </a:lnTo>
                    <a:lnTo>
                      <a:pt x="1270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98" name="Прямая соединительная линия 497"/>
              <p:cNvCxnSpPr/>
              <p:nvPr/>
            </p:nvCxnSpPr>
            <p:spPr>
              <a:xfrm flipH="1">
                <a:off x="1419479" y="3405251"/>
                <a:ext cx="5842" cy="1790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Прямая соединительная линия 498"/>
              <p:cNvCxnSpPr/>
              <p:nvPr/>
            </p:nvCxnSpPr>
            <p:spPr>
              <a:xfrm flipH="1">
                <a:off x="1425321" y="3405251"/>
                <a:ext cx="5969" cy="1498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Прямая соединительная линия 499"/>
              <p:cNvCxnSpPr/>
              <p:nvPr/>
            </p:nvCxnSpPr>
            <p:spPr>
              <a:xfrm flipH="1">
                <a:off x="1431290" y="3402330"/>
                <a:ext cx="3048" cy="1485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Прямая соединительная линия 500"/>
              <p:cNvCxnSpPr/>
              <p:nvPr/>
            </p:nvCxnSpPr>
            <p:spPr>
              <a:xfrm flipH="1">
                <a:off x="1437259" y="3402330"/>
                <a:ext cx="2921" cy="1485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Прямая соединительная линия 501"/>
              <p:cNvCxnSpPr/>
              <p:nvPr/>
            </p:nvCxnSpPr>
            <p:spPr>
              <a:xfrm flipH="1">
                <a:off x="1428369" y="3375406"/>
                <a:ext cx="5969" cy="14986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Прямая соединительная линия 502"/>
              <p:cNvCxnSpPr/>
              <p:nvPr/>
            </p:nvCxnSpPr>
            <p:spPr>
              <a:xfrm flipH="1">
                <a:off x="1428369" y="3375406"/>
                <a:ext cx="5969" cy="1498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Прямая соединительная линия 503"/>
              <p:cNvCxnSpPr/>
              <p:nvPr/>
            </p:nvCxnSpPr>
            <p:spPr>
              <a:xfrm flipH="1">
                <a:off x="1434338" y="3378327"/>
                <a:ext cx="2921" cy="14986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Прямая соединительная линия 504"/>
              <p:cNvCxnSpPr/>
              <p:nvPr/>
            </p:nvCxnSpPr>
            <p:spPr>
              <a:xfrm flipH="1">
                <a:off x="1434338" y="3378327"/>
                <a:ext cx="2921" cy="1498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Прямая соединительная линия 505"/>
              <p:cNvCxnSpPr/>
              <p:nvPr/>
            </p:nvCxnSpPr>
            <p:spPr>
              <a:xfrm flipH="1">
                <a:off x="1440180" y="3378327"/>
                <a:ext cx="3048" cy="12065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Прямая соединительная линия 506"/>
              <p:cNvCxnSpPr/>
              <p:nvPr/>
            </p:nvCxnSpPr>
            <p:spPr>
              <a:xfrm flipH="1">
                <a:off x="1440180" y="3378327"/>
                <a:ext cx="3048" cy="1206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Прямая соединительная линия 507"/>
              <p:cNvCxnSpPr/>
              <p:nvPr/>
            </p:nvCxnSpPr>
            <p:spPr>
              <a:xfrm flipH="1">
                <a:off x="1443228" y="3378327"/>
                <a:ext cx="2921" cy="12065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Прямая соединительная линия 508"/>
              <p:cNvCxnSpPr/>
              <p:nvPr/>
            </p:nvCxnSpPr>
            <p:spPr>
              <a:xfrm flipH="1">
                <a:off x="1443228" y="3378327"/>
                <a:ext cx="2921" cy="1206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Прямая соединительная линия 509"/>
              <p:cNvCxnSpPr/>
              <p:nvPr/>
            </p:nvCxnSpPr>
            <p:spPr>
              <a:xfrm flipH="1">
                <a:off x="1431290" y="3202051"/>
                <a:ext cx="56515" cy="176276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Прямая соединительная линия 510"/>
              <p:cNvCxnSpPr/>
              <p:nvPr/>
            </p:nvCxnSpPr>
            <p:spPr>
              <a:xfrm flipH="1">
                <a:off x="1431290" y="3202051"/>
                <a:ext cx="56515" cy="17627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Прямая соединительная линия 511"/>
              <p:cNvCxnSpPr/>
              <p:nvPr/>
            </p:nvCxnSpPr>
            <p:spPr>
              <a:xfrm flipH="1">
                <a:off x="1437259" y="3202051"/>
                <a:ext cx="53467" cy="179324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Прямая соединительная линия 512"/>
              <p:cNvCxnSpPr/>
              <p:nvPr/>
            </p:nvCxnSpPr>
            <p:spPr>
              <a:xfrm flipH="1">
                <a:off x="1437259" y="3202051"/>
                <a:ext cx="53467" cy="17932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Прямая соединительная линия 513"/>
              <p:cNvCxnSpPr/>
              <p:nvPr/>
            </p:nvCxnSpPr>
            <p:spPr>
              <a:xfrm flipH="1">
                <a:off x="1443228" y="3202051"/>
                <a:ext cx="47498" cy="179324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Прямая соединительная линия 514"/>
              <p:cNvCxnSpPr/>
              <p:nvPr/>
            </p:nvCxnSpPr>
            <p:spPr>
              <a:xfrm flipH="1">
                <a:off x="1443228" y="3202051"/>
                <a:ext cx="47498" cy="17932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Прямая соединительная линия 515"/>
              <p:cNvCxnSpPr/>
              <p:nvPr/>
            </p:nvCxnSpPr>
            <p:spPr>
              <a:xfrm flipH="1">
                <a:off x="1446149" y="3202051"/>
                <a:ext cx="44577" cy="179324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Прямая соединительная линия 516"/>
              <p:cNvCxnSpPr/>
              <p:nvPr/>
            </p:nvCxnSpPr>
            <p:spPr>
              <a:xfrm flipH="1">
                <a:off x="1446149" y="3202051"/>
                <a:ext cx="44577" cy="17932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Прямая соединительная линия 517"/>
              <p:cNvCxnSpPr/>
              <p:nvPr/>
            </p:nvCxnSpPr>
            <p:spPr>
              <a:xfrm flipH="1">
                <a:off x="1455039" y="3202051"/>
                <a:ext cx="29718" cy="11938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Прямая соединительная линия 518"/>
              <p:cNvCxnSpPr/>
              <p:nvPr/>
            </p:nvCxnSpPr>
            <p:spPr>
              <a:xfrm flipH="1">
                <a:off x="1455039" y="3202051"/>
                <a:ext cx="29718" cy="1193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0" name="Полилиния 519"/>
              <p:cNvSpPr/>
              <p:nvPr/>
            </p:nvSpPr>
            <p:spPr>
              <a:xfrm>
                <a:off x="1502410" y="3200400"/>
                <a:ext cx="43181" cy="16511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16511">
                    <a:moveTo>
                      <a:pt x="43180" y="16510"/>
                    </a:moveTo>
                    <a:lnTo>
                      <a:pt x="7620" y="381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21" name="Прямая соединительная линия 520"/>
              <p:cNvCxnSpPr/>
              <p:nvPr/>
            </p:nvCxnSpPr>
            <p:spPr>
              <a:xfrm>
                <a:off x="1505585" y="3202051"/>
                <a:ext cx="8890" cy="8890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Прямая соединительная линия 521"/>
              <p:cNvCxnSpPr/>
              <p:nvPr/>
            </p:nvCxnSpPr>
            <p:spPr>
              <a:xfrm>
                <a:off x="1505585" y="3202051"/>
                <a:ext cx="8890" cy="88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Прямая соединительная линия 522"/>
              <p:cNvCxnSpPr/>
              <p:nvPr/>
            </p:nvCxnSpPr>
            <p:spPr>
              <a:xfrm>
                <a:off x="1508506" y="3202051"/>
                <a:ext cx="5969" cy="8890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Прямая соединительная линия 523"/>
              <p:cNvCxnSpPr/>
              <p:nvPr/>
            </p:nvCxnSpPr>
            <p:spPr>
              <a:xfrm>
                <a:off x="1508506" y="3202051"/>
                <a:ext cx="5969" cy="88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5" name="Полилиния 524"/>
              <p:cNvSpPr/>
              <p:nvPr/>
            </p:nvSpPr>
            <p:spPr>
              <a:xfrm>
                <a:off x="1507617" y="3202559"/>
                <a:ext cx="3684" cy="3303"/>
              </a:xfrm>
              <a:custGeom>
                <a:avLst/>
                <a:gdLst/>
                <a:ahLst/>
                <a:cxnLst/>
                <a:rect l="0" t="0" r="0" b="0"/>
                <a:pathLst>
                  <a:path w="3684" h="3303">
                    <a:moveTo>
                      <a:pt x="1270" y="3175"/>
                    </a:moveTo>
                    <a:lnTo>
                      <a:pt x="127" y="2159"/>
                    </a:lnTo>
                    <a:lnTo>
                      <a:pt x="0" y="762"/>
                    </a:lnTo>
                    <a:lnTo>
                      <a:pt x="889" y="0"/>
                    </a:lnTo>
                    <a:lnTo>
                      <a:pt x="2286" y="254"/>
                    </a:lnTo>
                    <a:lnTo>
                      <a:pt x="3556" y="1270"/>
                    </a:lnTo>
                    <a:lnTo>
                      <a:pt x="3683" y="2667"/>
                    </a:lnTo>
                    <a:lnTo>
                      <a:pt x="2794" y="3302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6" name="Полилиния 525"/>
              <p:cNvSpPr/>
              <p:nvPr/>
            </p:nvSpPr>
            <p:spPr>
              <a:xfrm>
                <a:off x="1507490" y="3202940"/>
                <a:ext cx="3811" cy="254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2541">
                    <a:moveTo>
                      <a:pt x="2540" y="2540"/>
                    </a:moveTo>
                    <a:lnTo>
                      <a:pt x="3810" y="254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127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7" name="Полилиния 526"/>
              <p:cNvSpPr/>
              <p:nvPr/>
            </p:nvSpPr>
            <p:spPr>
              <a:xfrm>
                <a:off x="1536192" y="3212973"/>
                <a:ext cx="3938" cy="3176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3176">
                    <a:moveTo>
                      <a:pt x="1524" y="3048"/>
                    </a:moveTo>
                    <a:lnTo>
                      <a:pt x="254" y="2032"/>
                    </a:lnTo>
                    <a:lnTo>
                      <a:pt x="0" y="762"/>
                    </a:lnTo>
                    <a:lnTo>
                      <a:pt x="1016" y="0"/>
                    </a:lnTo>
                    <a:lnTo>
                      <a:pt x="2540" y="0"/>
                    </a:lnTo>
                    <a:lnTo>
                      <a:pt x="3683" y="1143"/>
                    </a:lnTo>
                    <a:lnTo>
                      <a:pt x="3937" y="2413"/>
                    </a:lnTo>
                    <a:lnTo>
                      <a:pt x="2921" y="3175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8" name="Полилиния 527"/>
              <p:cNvSpPr/>
              <p:nvPr/>
            </p:nvSpPr>
            <p:spPr>
              <a:xfrm>
                <a:off x="1536700" y="3213100"/>
                <a:ext cx="3811" cy="254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2541">
                    <a:moveTo>
                      <a:pt x="2540" y="2540"/>
                    </a:moveTo>
                    <a:lnTo>
                      <a:pt x="3810" y="254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127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9" name="Полилиния 528"/>
              <p:cNvSpPr/>
              <p:nvPr/>
            </p:nvSpPr>
            <p:spPr>
              <a:xfrm>
                <a:off x="1461389" y="3216148"/>
                <a:ext cx="4065" cy="3049"/>
              </a:xfrm>
              <a:custGeom>
                <a:avLst/>
                <a:gdLst/>
                <a:ahLst/>
                <a:cxnLst/>
                <a:rect l="0" t="0" r="0" b="0"/>
                <a:pathLst>
                  <a:path w="4065" h="3049">
                    <a:moveTo>
                      <a:pt x="1778" y="3048"/>
                    </a:moveTo>
                    <a:lnTo>
                      <a:pt x="381" y="2286"/>
                    </a:lnTo>
                    <a:lnTo>
                      <a:pt x="0" y="1016"/>
                    </a:lnTo>
                    <a:lnTo>
                      <a:pt x="889" y="127"/>
                    </a:lnTo>
                    <a:lnTo>
                      <a:pt x="2286" y="0"/>
                    </a:lnTo>
                    <a:lnTo>
                      <a:pt x="3683" y="762"/>
                    </a:lnTo>
                    <a:lnTo>
                      <a:pt x="4064" y="2032"/>
                    </a:lnTo>
                    <a:lnTo>
                      <a:pt x="3302" y="292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0" name="Полилиния 529"/>
              <p:cNvSpPr/>
              <p:nvPr/>
            </p:nvSpPr>
            <p:spPr>
              <a:xfrm>
                <a:off x="1461770" y="3215640"/>
                <a:ext cx="3811" cy="381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3811">
                    <a:moveTo>
                      <a:pt x="2540" y="3810"/>
                    </a:moveTo>
                    <a:lnTo>
                      <a:pt x="3810" y="254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0" y="127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1270" y="381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31" name="Прямая соединительная линия 530"/>
              <p:cNvCxnSpPr/>
              <p:nvPr/>
            </p:nvCxnSpPr>
            <p:spPr>
              <a:xfrm>
                <a:off x="1547241" y="3294634"/>
                <a:ext cx="5842" cy="596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2" name="Полилиния 531"/>
              <p:cNvSpPr/>
              <p:nvPr/>
            </p:nvSpPr>
            <p:spPr>
              <a:xfrm>
                <a:off x="1527429" y="3343910"/>
                <a:ext cx="15368" cy="77217"/>
              </a:xfrm>
              <a:custGeom>
                <a:avLst/>
                <a:gdLst/>
                <a:ahLst/>
                <a:cxnLst/>
                <a:rect l="0" t="0" r="0" b="0"/>
                <a:pathLst>
                  <a:path w="15368" h="77217">
                    <a:moveTo>
                      <a:pt x="15367" y="381"/>
                    </a:moveTo>
                    <a:lnTo>
                      <a:pt x="14859" y="9779"/>
                    </a:lnTo>
                    <a:lnTo>
                      <a:pt x="13716" y="20193"/>
                    </a:lnTo>
                    <a:lnTo>
                      <a:pt x="12319" y="31115"/>
                    </a:lnTo>
                    <a:lnTo>
                      <a:pt x="10541" y="41910"/>
                    </a:lnTo>
                    <a:lnTo>
                      <a:pt x="8509" y="52451"/>
                    </a:lnTo>
                    <a:lnTo>
                      <a:pt x="6477" y="62103"/>
                    </a:lnTo>
                    <a:lnTo>
                      <a:pt x="4572" y="70485"/>
                    </a:lnTo>
                    <a:lnTo>
                      <a:pt x="3683" y="74168"/>
                    </a:lnTo>
                    <a:lnTo>
                      <a:pt x="2794" y="77216"/>
                    </a:lnTo>
                    <a:lnTo>
                      <a:pt x="0" y="77216"/>
                    </a:lnTo>
                    <a:lnTo>
                      <a:pt x="1143" y="70104"/>
                    </a:lnTo>
                    <a:lnTo>
                      <a:pt x="2540" y="61722"/>
                    </a:lnTo>
                    <a:lnTo>
                      <a:pt x="4064" y="52197"/>
                    </a:lnTo>
                    <a:lnTo>
                      <a:pt x="5715" y="42037"/>
                    </a:lnTo>
                    <a:lnTo>
                      <a:pt x="9271" y="20701"/>
                    </a:lnTo>
                    <a:lnTo>
                      <a:pt x="11049" y="10033"/>
                    </a:lnTo>
                    <a:lnTo>
                      <a:pt x="13081" y="0"/>
                    </a:lnTo>
                    <a:close/>
                  </a:path>
                </a:pathLst>
              </a:custGeom>
              <a:solidFill>
                <a:srgbClr val="BD9665"/>
              </a:solidFill>
              <a:ln w="0" cap="flat" cmpd="sng" algn="ctr">
                <a:solidFill>
                  <a:srgbClr val="BD966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33" name="Прямая соединительная линия 532"/>
              <p:cNvCxnSpPr/>
              <p:nvPr/>
            </p:nvCxnSpPr>
            <p:spPr>
              <a:xfrm>
                <a:off x="1514475" y="3213989"/>
                <a:ext cx="80264" cy="7175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4" name="Полилиния 533"/>
              <p:cNvSpPr/>
              <p:nvPr/>
            </p:nvSpPr>
            <p:spPr>
              <a:xfrm>
                <a:off x="1291717" y="3472053"/>
                <a:ext cx="2414" cy="21337"/>
              </a:xfrm>
              <a:custGeom>
                <a:avLst/>
                <a:gdLst/>
                <a:ahLst/>
                <a:cxnLst/>
                <a:rect l="0" t="0" r="0" b="0"/>
                <a:pathLst>
                  <a:path w="2414" h="21337">
                    <a:moveTo>
                      <a:pt x="2413" y="0"/>
                    </a:moveTo>
                    <a:lnTo>
                      <a:pt x="2413" y="21336"/>
                    </a:lnTo>
                    <a:lnTo>
                      <a:pt x="0" y="213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5" name="Полилиния 534"/>
              <p:cNvSpPr/>
              <p:nvPr/>
            </p:nvSpPr>
            <p:spPr>
              <a:xfrm>
                <a:off x="1539875" y="3341497"/>
                <a:ext cx="8256" cy="2795"/>
              </a:xfrm>
              <a:custGeom>
                <a:avLst/>
                <a:gdLst/>
                <a:ahLst/>
                <a:cxnLst/>
                <a:rect l="0" t="0" r="0" b="0"/>
                <a:pathLst>
                  <a:path w="8256" h="2795">
                    <a:moveTo>
                      <a:pt x="5588" y="0"/>
                    </a:moveTo>
                    <a:lnTo>
                      <a:pt x="8255" y="508"/>
                    </a:lnTo>
                    <a:lnTo>
                      <a:pt x="3048" y="2794"/>
                    </a:lnTo>
                    <a:lnTo>
                      <a:pt x="0" y="2794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6" name="Полилиния 535"/>
              <p:cNvSpPr/>
              <p:nvPr/>
            </p:nvSpPr>
            <p:spPr>
              <a:xfrm>
                <a:off x="1463040" y="3393440"/>
                <a:ext cx="50801" cy="11049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110491">
                    <a:moveTo>
                      <a:pt x="0" y="110490"/>
                    </a:moveTo>
                    <a:lnTo>
                      <a:pt x="5080" y="105410"/>
                    </a:lnTo>
                    <a:lnTo>
                      <a:pt x="10160" y="99060"/>
                    </a:lnTo>
                    <a:lnTo>
                      <a:pt x="15240" y="92710"/>
                    </a:lnTo>
                    <a:lnTo>
                      <a:pt x="20320" y="86360"/>
                    </a:lnTo>
                    <a:lnTo>
                      <a:pt x="24130" y="80010"/>
                    </a:lnTo>
                    <a:lnTo>
                      <a:pt x="27940" y="73660"/>
                    </a:lnTo>
                    <a:lnTo>
                      <a:pt x="34290" y="59690"/>
                    </a:lnTo>
                    <a:lnTo>
                      <a:pt x="40640" y="45720"/>
                    </a:lnTo>
                    <a:lnTo>
                      <a:pt x="45720" y="30480"/>
                    </a:lnTo>
                    <a:lnTo>
                      <a:pt x="48260" y="15240"/>
                    </a:lnTo>
                    <a:lnTo>
                      <a:pt x="50800" y="0"/>
                    </a:lnTo>
                  </a:path>
                </a:pathLst>
              </a:custGeom>
              <a:ln w="2921" cap="flat" cmpd="sng" algn="ctr">
                <a:solidFill>
                  <a:srgbClr val="7676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37" name="Прямая соединительная линия 536"/>
              <p:cNvCxnSpPr/>
              <p:nvPr/>
            </p:nvCxnSpPr>
            <p:spPr>
              <a:xfrm>
                <a:off x="1573911" y="3318637"/>
                <a:ext cx="5969" cy="0"/>
              </a:xfrm>
              <a:prstGeom prst="line">
                <a:avLst/>
              </a:prstGeom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Прямая соединительная линия 537"/>
              <p:cNvCxnSpPr/>
              <p:nvPr/>
            </p:nvCxnSpPr>
            <p:spPr>
              <a:xfrm>
                <a:off x="1573911" y="3318637"/>
                <a:ext cx="596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9" name="Полилиния 538"/>
              <p:cNvSpPr/>
              <p:nvPr/>
            </p:nvSpPr>
            <p:spPr>
              <a:xfrm>
                <a:off x="1193800" y="3500120"/>
                <a:ext cx="170181" cy="54611"/>
              </a:xfrm>
              <a:custGeom>
                <a:avLst/>
                <a:gdLst/>
                <a:ahLst/>
                <a:cxnLst/>
                <a:rect l="0" t="0" r="0" b="0"/>
                <a:pathLst>
                  <a:path w="170181" h="54611">
                    <a:moveTo>
                      <a:pt x="170180" y="0"/>
                    </a:moveTo>
                    <a:lnTo>
                      <a:pt x="160020" y="8890"/>
                    </a:lnTo>
                    <a:lnTo>
                      <a:pt x="149860" y="17780"/>
                    </a:lnTo>
                    <a:lnTo>
                      <a:pt x="140970" y="24130"/>
                    </a:lnTo>
                    <a:lnTo>
                      <a:pt x="130810" y="31750"/>
                    </a:lnTo>
                    <a:lnTo>
                      <a:pt x="119380" y="36830"/>
                    </a:lnTo>
                    <a:lnTo>
                      <a:pt x="109220" y="41910"/>
                    </a:lnTo>
                    <a:lnTo>
                      <a:pt x="99060" y="45720"/>
                    </a:lnTo>
                    <a:lnTo>
                      <a:pt x="88900" y="49530"/>
                    </a:lnTo>
                    <a:lnTo>
                      <a:pt x="77470" y="52070"/>
                    </a:lnTo>
                    <a:lnTo>
                      <a:pt x="67310" y="53340"/>
                    </a:lnTo>
                    <a:lnTo>
                      <a:pt x="55880" y="54610"/>
                    </a:lnTo>
                    <a:lnTo>
                      <a:pt x="44450" y="53340"/>
                    </a:lnTo>
                    <a:lnTo>
                      <a:pt x="34290" y="52070"/>
                    </a:lnTo>
                    <a:lnTo>
                      <a:pt x="22860" y="49530"/>
                    </a:lnTo>
                    <a:lnTo>
                      <a:pt x="11430" y="46990"/>
                    </a:lnTo>
                    <a:lnTo>
                      <a:pt x="0" y="41910"/>
                    </a:lnTo>
                  </a:path>
                </a:pathLst>
              </a:custGeom>
              <a:ln w="2921" cap="flat" cmpd="sng" algn="ctr">
                <a:solidFill>
                  <a:srgbClr val="32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0" name="Полилиния 539"/>
              <p:cNvSpPr/>
              <p:nvPr/>
            </p:nvSpPr>
            <p:spPr>
              <a:xfrm>
                <a:off x="1083183" y="3520948"/>
                <a:ext cx="1779" cy="1779"/>
              </a:xfrm>
              <a:custGeom>
                <a:avLst/>
                <a:gdLst/>
                <a:ahLst/>
                <a:cxnLst/>
                <a:rect l="0" t="0" r="0" b="0"/>
                <a:pathLst>
                  <a:path w="1779" h="1779">
                    <a:moveTo>
                      <a:pt x="889" y="1778"/>
                    </a:moveTo>
                    <a:lnTo>
                      <a:pt x="254" y="1524"/>
                    </a:lnTo>
                    <a:lnTo>
                      <a:pt x="0" y="889"/>
                    </a:lnTo>
                    <a:lnTo>
                      <a:pt x="254" y="254"/>
                    </a:lnTo>
                    <a:lnTo>
                      <a:pt x="889" y="0"/>
                    </a:lnTo>
                    <a:lnTo>
                      <a:pt x="1397" y="254"/>
                    </a:lnTo>
                    <a:lnTo>
                      <a:pt x="1778" y="889"/>
                    </a:lnTo>
                    <a:lnTo>
                      <a:pt x="1397" y="1524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1" name="Полилиния 540"/>
              <p:cNvSpPr/>
              <p:nvPr/>
            </p:nvSpPr>
            <p:spPr>
              <a:xfrm>
                <a:off x="1083310" y="3520440"/>
                <a:ext cx="1271" cy="2541"/>
              </a:xfrm>
              <a:custGeom>
                <a:avLst/>
                <a:gdLst/>
                <a:ahLst/>
                <a:cxnLst/>
                <a:rect l="0" t="0" r="0" b="0"/>
                <a:pathLst>
                  <a:path w="1271" h="2541">
                    <a:moveTo>
                      <a:pt x="1270" y="2540"/>
                    </a:moveTo>
                    <a:lnTo>
                      <a:pt x="1270" y="1270"/>
                    </a:lnTo>
                    <a:lnTo>
                      <a:pt x="1270" y="1270"/>
                    </a:lnTo>
                    <a:lnTo>
                      <a:pt x="1270" y="0"/>
                    </a:lnTo>
                    <a:lnTo>
                      <a:pt x="0" y="127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127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2" name="Полилиния 541"/>
              <p:cNvSpPr/>
              <p:nvPr/>
            </p:nvSpPr>
            <p:spPr>
              <a:xfrm>
                <a:off x="1058926" y="3515995"/>
                <a:ext cx="1398" cy="1779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779">
                    <a:moveTo>
                      <a:pt x="635" y="1778"/>
                    </a:moveTo>
                    <a:lnTo>
                      <a:pt x="254" y="1524"/>
                    </a:lnTo>
                    <a:lnTo>
                      <a:pt x="0" y="889"/>
                    </a:lnTo>
                    <a:lnTo>
                      <a:pt x="254" y="254"/>
                    </a:lnTo>
                    <a:lnTo>
                      <a:pt x="635" y="0"/>
                    </a:lnTo>
                    <a:lnTo>
                      <a:pt x="1270" y="254"/>
                    </a:lnTo>
                    <a:lnTo>
                      <a:pt x="1397" y="889"/>
                    </a:lnTo>
                    <a:lnTo>
                      <a:pt x="1270" y="1524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3" name="Полилиния 542"/>
              <p:cNvSpPr/>
              <p:nvPr/>
            </p:nvSpPr>
            <p:spPr>
              <a:xfrm>
                <a:off x="1059180" y="3515360"/>
                <a:ext cx="1271" cy="2541"/>
              </a:xfrm>
              <a:custGeom>
                <a:avLst/>
                <a:gdLst/>
                <a:ahLst/>
                <a:cxnLst/>
                <a:rect l="0" t="0" r="0" b="0"/>
                <a:pathLst>
                  <a:path w="1271" h="2541">
                    <a:moveTo>
                      <a:pt x="1270" y="2540"/>
                    </a:moveTo>
                    <a:lnTo>
                      <a:pt x="1270" y="1270"/>
                    </a:lnTo>
                    <a:lnTo>
                      <a:pt x="1270" y="127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44" name="Прямая соединительная линия 543"/>
              <p:cNvCxnSpPr/>
              <p:nvPr/>
            </p:nvCxnSpPr>
            <p:spPr>
              <a:xfrm>
                <a:off x="961898" y="3447161"/>
                <a:ext cx="95123" cy="6578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5" name="Полилиния 544"/>
              <p:cNvSpPr/>
              <p:nvPr/>
            </p:nvSpPr>
            <p:spPr>
              <a:xfrm>
                <a:off x="1036955" y="3529457"/>
                <a:ext cx="91695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91695" h="26036">
                    <a:moveTo>
                      <a:pt x="11938" y="1778"/>
                    </a:moveTo>
                    <a:lnTo>
                      <a:pt x="23876" y="3937"/>
                    </a:lnTo>
                    <a:lnTo>
                      <a:pt x="48514" y="8636"/>
                    </a:lnTo>
                    <a:lnTo>
                      <a:pt x="60706" y="11176"/>
                    </a:lnTo>
                    <a:lnTo>
                      <a:pt x="72009" y="13462"/>
                    </a:lnTo>
                    <a:lnTo>
                      <a:pt x="82169" y="15240"/>
                    </a:lnTo>
                    <a:lnTo>
                      <a:pt x="86741" y="15875"/>
                    </a:lnTo>
                    <a:lnTo>
                      <a:pt x="90805" y="16637"/>
                    </a:lnTo>
                    <a:lnTo>
                      <a:pt x="91186" y="18796"/>
                    </a:lnTo>
                    <a:lnTo>
                      <a:pt x="91440" y="21844"/>
                    </a:lnTo>
                    <a:lnTo>
                      <a:pt x="91694" y="24384"/>
                    </a:lnTo>
                    <a:lnTo>
                      <a:pt x="91694" y="26035"/>
                    </a:lnTo>
                    <a:lnTo>
                      <a:pt x="82042" y="24130"/>
                    </a:lnTo>
                    <a:lnTo>
                      <a:pt x="71882" y="21971"/>
                    </a:lnTo>
                    <a:lnTo>
                      <a:pt x="60960" y="19431"/>
                    </a:lnTo>
                    <a:lnTo>
                      <a:pt x="49530" y="16764"/>
                    </a:lnTo>
                    <a:lnTo>
                      <a:pt x="25654" y="11557"/>
                    </a:lnTo>
                    <a:lnTo>
                      <a:pt x="1016" y="7112"/>
                    </a:lnTo>
                    <a:lnTo>
                      <a:pt x="254" y="5715"/>
                    </a:lnTo>
                    <a:lnTo>
                      <a:pt x="0" y="3683"/>
                    </a:lnTo>
                    <a:lnTo>
                      <a:pt x="254" y="1651"/>
                    </a:lnTo>
                    <a:lnTo>
                      <a:pt x="1016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6" name="Полилиния 545"/>
              <p:cNvSpPr/>
              <p:nvPr/>
            </p:nvSpPr>
            <p:spPr>
              <a:xfrm>
                <a:off x="1057656" y="3518789"/>
                <a:ext cx="29465" cy="69470"/>
              </a:xfrm>
              <a:custGeom>
                <a:avLst/>
                <a:gdLst/>
                <a:ahLst/>
                <a:cxnLst/>
                <a:rect l="0" t="0" r="0" b="0"/>
                <a:pathLst>
                  <a:path w="29465" h="69470">
                    <a:moveTo>
                      <a:pt x="14986" y="14224"/>
                    </a:moveTo>
                    <a:lnTo>
                      <a:pt x="12954" y="14224"/>
                    </a:lnTo>
                    <a:lnTo>
                      <a:pt x="16002" y="28067"/>
                    </a:lnTo>
                    <a:lnTo>
                      <a:pt x="18542" y="26543"/>
                    </a:lnTo>
                    <a:lnTo>
                      <a:pt x="21209" y="38354"/>
                    </a:lnTo>
                    <a:lnTo>
                      <a:pt x="19558" y="38735"/>
                    </a:lnTo>
                    <a:lnTo>
                      <a:pt x="23622" y="55626"/>
                    </a:lnTo>
                    <a:lnTo>
                      <a:pt x="26035" y="55626"/>
                    </a:lnTo>
                    <a:lnTo>
                      <a:pt x="29464" y="68453"/>
                    </a:lnTo>
                    <a:lnTo>
                      <a:pt x="7874" y="69469"/>
                    </a:lnTo>
                    <a:lnTo>
                      <a:pt x="8255" y="67564"/>
                    </a:lnTo>
                    <a:lnTo>
                      <a:pt x="8382" y="65278"/>
                    </a:lnTo>
                    <a:lnTo>
                      <a:pt x="8382" y="62484"/>
                    </a:lnTo>
                    <a:lnTo>
                      <a:pt x="8382" y="59436"/>
                    </a:lnTo>
                    <a:lnTo>
                      <a:pt x="8001" y="52324"/>
                    </a:lnTo>
                    <a:lnTo>
                      <a:pt x="7366" y="44704"/>
                    </a:lnTo>
                    <a:lnTo>
                      <a:pt x="6350" y="36576"/>
                    </a:lnTo>
                    <a:lnTo>
                      <a:pt x="5334" y="28829"/>
                    </a:lnTo>
                    <a:lnTo>
                      <a:pt x="4191" y="21971"/>
                    </a:lnTo>
                    <a:lnTo>
                      <a:pt x="3048" y="16256"/>
                    </a:lnTo>
                    <a:lnTo>
                      <a:pt x="0" y="15240"/>
                    </a:lnTo>
                    <a:lnTo>
                      <a:pt x="508" y="1524"/>
                    </a:lnTo>
                    <a:lnTo>
                      <a:pt x="11430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7" name="Полилиния 546"/>
              <p:cNvSpPr/>
              <p:nvPr/>
            </p:nvSpPr>
            <p:spPr>
              <a:xfrm>
                <a:off x="1062736" y="3584067"/>
                <a:ext cx="359411" cy="77979"/>
              </a:xfrm>
              <a:custGeom>
                <a:avLst/>
                <a:gdLst/>
                <a:ahLst/>
                <a:cxnLst/>
                <a:rect l="0" t="0" r="0" b="0"/>
                <a:pathLst>
                  <a:path w="359411" h="77979">
                    <a:moveTo>
                      <a:pt x="11303" y="77978"/>
                    </a:moveTo>
                    <a:lnTo>
                      <a:pt x="0" y="12319"/>
                    </a:lnTo>
                    <a:lnTo>
                      <a:pt x="3302" y="3175"/>
                    </a:lnTo>
                    <a:lnTo>
                      <a:pt x="19177" y="0"/>
                    </a:lnTo>
                    <a:lnTo>
                      <a:pt x="25400" y="2413"/>
                    </a:lnTo>
                    <a:lnTo>
                      <a:pt x="29591" y="2794"/>
                    </a:lnTo>
                    <a:lnTo>
                      <a:pt x="114808" y="48006"/>
                    </a:lnTo>
                    <a:lnTo>
                      <a:pt x="359410" y="9652"/>
                    </a:lnTo>
                    <a:lnTo>
                      <a:pt x="353568" y="11430"/>
                    </a:lnTo>
                    <a:lnTo>
                      <a:pt x="346329" y="13335"/>
                    </a:lnTo>
                    <a:lnTo>
                      <a:pt x="338074" y="15367"/>
                    </a:lnTo>
                    <a:lnTo>
                      <a:pt x="328803" y="17272"/>
                    </a:lnTo>
                    <a:lnTo>
                      <a:pt x="318770" y="19431"/>
                    </a:lnTo>
                    <a:lnTo>
                      <a:pt x="308102" y="21463"/>
                    </a:lnTo>
                    <a:lnTo>
                      <a:pt x="285115" y="25654"/>
                    </a:lnTo>
                    <a:lnTo>
                      <a:pt x="260985" y="29972"/>
                    </a:lnTo>
                    <a:lnTo>
                      <a:pt x="237109" y="34036"/>
                    </a:lnTo>
                    <a:lnTo>
                      <a:pt x="225552" y="36068"/>
                    </a:lnTo>
                    <a:lnTo>
                      <a:pt x="214630" y="38100"/>
                    </a:lnTo>
                    <a:lnTo>
                      <a:pt x="203962" y="40005"/>
                    </a:lnTo>
                    <a:lnTo>
                      <a:pt x="194310" y="41910"/>
                    </a:lnTo>
                    <a:lnTo>
                      <a:pt x="171450" y="45847"/>
                    </a:lnTo>
                    <a:lnTo>
                      <a:pt x="148336" y="50165"/>
                    </a:lnTo>
                    <a:lnTo>
                      <a:pt x="101981" y="59309"/>
                    </a:lnTo>
                    <a:lnTo>
                      <a:pt x="56007" y="68834"/>
                    </a:lnTo>
                    <a:lnTo>
                      <a:pt x="33401" y="73660"/>
                    </a:lnTo>
                    <a:close/>
                  </a:path>
                </a:pathLst>
              </a:custGeom>
              <a:solidFill>
                <a:srgbClr val="DFDCDC"/>
              </a:solidFill>
              <a:ln w="0" cap="flat" cmpd="sng" algn="ctr">
                <a:solidFill>
                  <a:srgbClr val="DFDCD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8" name="Полилиния 547"/>
              <p:cNvSpPr/>
              <p:nvPr/>
            </p:nvSpPr>
            <p:spPr>
              <a:xfrm>
                <a:off x="1062990" y="3583940"/>
                <a:ext cx="359411" cy="78741"/>
              </a:xfrm>
              <a:custGeom>
                <a:avLst/>
                <a:gdLst/>
                <a:ahLst/>
                <a:cxnLst/>
                <a:rect l="0" t="0" r="0" b="0"/>
                <a:pathLst>
                  <a:path w="359411" h="78741">
                    <a:moveTo>
                      <a:pt x="11430" y="78740"/>
                    </a:moveTo>
                    <a:lnTo>
                      <a:pt x="0" y="12700"/>
                    </a:lnTo>
                    <a:lnTo>
                      <a:pt x="2540" y="2540"/>
                    </a:lnTo>
                    <a:lnTo>
                      <a:pt x="19050" y="0"/>
                    </a:lnTo>
                    <a:lnTo>
                      <a:pt x="25400" y="2540"/>
                    </a:lnTo>
                    <a:lnTo>
                      <a:pt x="29210" y="2540"/>
                    </a:lnTo>
                    <a:lnTo>
                      <a:pt x="114300" y="48260"/>
                    </a:lnTo>
                    <a:lnTo>
                      <a:pt x="359410" y="10160"/>
                    </a:lnTo>
                    <a:lnTo>
                      <a:pt x="353060" y="11430"/>
                    </a:lnTo>
                    <a:lnTo>
                      <a:pt x="345440" y="13970"/>
                    </a:lnTo>
                    <a:lnTo>
                      <a:pt x="337820" y="15240"/>
                    </a:lnTo>
                    <a:lnTo>
                      <a:pt x="328930" y="17780"/>
                    </a:lnTo>
                    <a:lnTo>
                      <a:pt x="318770" y="19050"/>
                    </a:lnTo>
                    <a:lnTo>
                      <a:pt x="307340" y="21590"/>
                    </a:lnTo>
                    <a:lnTo>
                      <a:pt x="284480" y="25400"/>
                    </a:lnTo>
                    <a:lnTo>
                      <a:pt x="260350" y="30480"/>
                    </a:lnTo>
                    <a:lnTo>
                      <a:pt x="237490" y="34290"/>
                    </a:lnTo>
                    <a:lnTo>
                      <a:pt x="226060" y="36830"/>
                    </a:lnTo>
                    <a:lnTo>
                      <a:pt x="214630" y="38100"/>
                    </a:lnTo>
                    <a:lnTo>
                      <a:pt x="203200" y="40640"/>
                    </a:lnTo>
                    <a:lnTo>
                      <a:pt x="194310" y="41910"/>
                    </a:lnTo>
                    <a:lnTo>
                      <a:pt x="171450" y="45720"/>
                    </a:lnTo>
                    <a:lnTo>
                      <a:pt x="148590" y="50800"/>
                    </a:lnTo>
                    <a:lnTo>
                      <a:pt x="101600" y="59690"/>
                    </a:lnTo>
                    <a:lnTo>
                      <a:pt x="55880" y="68580"/>
                    </a:lnTo>
                    <a:lnTo>
                      <a:pt x="33020" y="7366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9" name="Полилиния 548"/>
              <p:cNvSpPr/>
              <p:nvPr/>
            </p:nvSpPr>
            <p:spPr>
              <a:xfrm>
                <a:off x="1073150" y="3635375"/>
                <a:ext cx="25655" cy="14479"/>
              </a:xfrm>
              <a:custGeom>
                <a:avLst/>
                <a:gdLst/>
                <a:ahLst/>
                <a:cxnLst/>
                <a:rect l="0" t="0" r="0" b="0"/>
                <a:pathLst>
                  <a:path w="25655" h="14479">
                    <a:moveTo>
                      <a:pt x="24384" y="0"/>
                    </a:moveTo>
                    <a:lnTo>
                      <a:pt x="25654" y="3175"/>
                    </a:lnTo>
                    <a:lnTo>
                      <a:pt x="508" y="14478"/>
                    </a:lnTo>
                    <a:lnTo>
                      <a:pt x="0" y="10922"/>
                    </a:lnTo>
                    <a:close/>
                  </a:path>
                </a:pathLst>
              </a:custGeom>
              <a:solidFill>
                <a:srgbClr val="847676"/>
              </a:solidFill>
              <a:ln w="0" cap="flat" cmpd="sng" algn="ctr">
                <a:solidFill>
                  <a:srgbClr val="8476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0" name="Полилиния 549"/>
              <p:cNvSpPr/>
              <p:nvPr/>
            </p:nvSpPr>
            <p:spPr>
              <a:xfrm>
                <a:off x="1073150" y="3636010"/>
                <a:ext cx="25401" cy="1397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13971">
                    <a:moveTo>
                      <a:pt x="0" y="10160"/>
                    </a:moveTo>
                    <a:lnTo>
                      <a:pt x="0" y="13970"/>
                    </a:lnTo>
                    <a:lnTo>
                      <a:pt x="25400" y="2540"/>
                    </a:lnTo>
                    <a:lnTo>
                      <a:pt x="2413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1" name="Полилиния 550"/>
              <p:cNvSpPr/>
              <p:nvPr/>
            </p:nvSpPr>
            <p:spPr>
              <a:xfrm>
                <a:off x="1086993" y="3587623"/>
                <a:ext cx="18289" cy="69343"/>
              </a:xfrm>
              <a:custGeom>
                <a:avLst/>
                <a:gdLst/>
                <a:ahLst/>
                <a:cxnLst/>
                <a:rect l="0" t="0" r="0" b="0"/>
                <a:pathLst>
                  <a:path w="18289" h="69343">
                    <a:moveTo>
                      <a:pt x="0" y="0"/>
                    </a:moveTo>
                    <a:lnTo>
                      <a:pt x="2413" y="0"/>
                    </a:lnTo>
                    <a:lnTo>
                      <a:pt x="18288" y="58674"/>
                    </a:lnTo>
                    <a:lnTo>
                      <a:pt x="12192" y="68834"/>
                    </a:lnTo>
                    <a:lnTo>
                      <a:pt x="9652" y="69342"/>
                    </a:lnTo>
                    <a:lnTo>
                      <a:pt x="15494" y="58166"/>
                    </a:lnTo>
                    <a:lnTo>
                      <a:pt x="13970" y="54102"/>
                    </a:lnTo>
                    <a:lnTo>
                      <a:pt x="11684" y="52578"/>
                    </a:lnTo>
                    <a:lnTo>
                      <a:pt x="9906" y="44831"/>
                    </a:lnTo>
                    <a:lnTo>
                      <a:pt x="11684" y="43815"/>
                    </a:lnTo>
                    <a:lnTo>
                      <a:pt x="7112" y="26035"/>
                    </a:lnTo>
                    <a:lnTo>
                      <a:pt x="4826" y="25527"/>
                    </a:lnTo>
                    <a:lnTo>
                      <a:pt x="2794" y="16891"/>
                    </a:lnTo>
                    <a:lnTo>
                      <a:pt x="4318" y="15875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2" name="Полилиния 551"/>
              <p:cNvSpPr/>
              <p:nvPr/>
            </p:nvSpPr>
            <p:spPr>
              <a:xfrm>
                <a:off x="1076833" y="3645408"/>
                <a:ext cx="1398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398">
                    <a:moveTo>
                      <a:pt x="762" y="1397"/>
                    </a:moveTo>
                    <a:lnTo>
                      <a:pt x="127" y="1270"/>
                    </a:lnTo>
                    <a:lnTo>
                      <a:pt x="0" y="762"/>
                    </a:lnTo>
                    <a:lnTo>
                      <a:pt x="127" y="127"/>
                    </a:lnTo>
                    <a:lnTo>
                      <a:pt x="762" y="0"/>
                    </a:lnTo>
                    <a:lnTo>
                      <a:pt x="1143" y="127"/>
                    </a:lnTo>
                    <a:lnTo>
                      <a:pt x="1397" y="762"/>
                    </a:lnTo>
                    <a:lnTo>
                      <a:pt x="1143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3" name="Полилиния 552"/>
              <p:cNvSpPr/>
              <p:nvPr/>
            </p:nvSpPr>
            <p:spPr>
              <a:xfrm>
                <a:off x="1082548" y="3643122"/>
                <a:ext cx="763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763" h="1398">
                    <a:moveTo>
                      <a:pt x="381" y="1397"/>
                    </a:moveTo>
                    <a:lnTo>
                      <a:pt x="0" y="1270"/>
                    </a:lnTo>
                    <a:lnTo>
                      <a:pt x="0" y="254"/>
                    </a:lnTo>
                    <a:lnTo>
                      <a:pt x="381" y="0"/>
                    </a:lnTo>
                    <a:lnTo>
                      <a:pt x="762" y="254"/>
                    </a:lnTo>
                    <a:lnTo>
                      <a:pt x="762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4" name="Полилиния 553"/>
              <p:cNvSpPr/>
              <p:nvPr/>
            </p:nvSpPr>
            <p:spPr>
              <a:xfrm>
                <a:off x="1087501" y="3640836"/>
                <a:ext cx="1398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525">
                    <a:moveTo>
                      <a:pt x="635" y="1524"/>
                    </a:moveTo>
                    <a:lnTo>
                      <a:pt x="127" y="1270"/>
                    </a:lnTo>
                    <a:lnTo>
                      <a:pt x="0" y="762"/>
                    </a:lnTo>
                    <a:lnTo>
                      <a:pt x="127" y="254"/>
                    </a:lnTo>
                    <a:lnTo>
                      <a:pt x="635" y="0"/>
                    </a:lnTo>
                    <a:lnTo>
                      <a:pt x="1143" y="254"/>
                    </a:lnTo>
                    <a:lnTo>
                      <a:pt x="1397" y="762"/>
                    </a:lnTo>
                    <a:lnTo>
                      <a:pt x="1143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5" name="Полилиния 554"/>
              <p:cNvSpPr/>
              <p:nvPr/>
            </p:nvSpPr>
            <p:spPr>
              <a:xfrm>
                <a:off x="1092327" y="3638550"/>
                <a:ext cx="1525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525" h="1525">
                    <a:moveTo>
                      <a:pt x="762" y="1524"/>
                    </a:moveTo>
                    <a:lnTo>
                      <a:pt x="254" y="1270"/>
                    </a:lnTo>
                    <a:lnTo>
                      <a:pt x="0" y="762"/>
                    </a:lnTo>
                    <a:lnTo>
                      <a:pt x="254" y="254"/>
                    </a:lnTo>
                    <a:lnTo>
                      <a:pt x="762" y="0"/>
                    </a:lnTo>
                    <a:lnTo>
                      <a:pt x="1270" y="254"/>
                    </a:lnTo>
                    <a:lnTo>
                      <a:pt x="1524" y="762"/>
                    </a:lnTo>
                    <a:lnTo>
                      <a:pt x="1270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6" name="Полилиния 555"/>
              <p:cNvSpPr/>
              <p:nvPr/>
            </p:nvSpPr>
            <p:spPr>
              <a:xfrm>
                <a:off x="1069721" y="3616833"/>
                <a:ext cx="26036" cy="16257"/>
              </a:xfrm>
              <a:custGeom>
                <a:avLst/>
                <a:gdLst/>
                <a:ahLst/>
                <a:cxnLst/>
                <a:rect l="0" t="0" r="0" b="0"/>
                <a:pathLst>
                  <a:path w="26036" h="16257">
                    <a:moveTo>
                      <a:pt x="25400" y="0"/>
                    </a:moveTo>
                    <a:lnTo>
                      <a:pt x="26035" y="3302"/>
                    </a:lnTo>
                    <a:lnTo>
                      <a:pt x="508" y="16256"/>
                    </a:lnTo>
                    <a:lnTo>
                      <a:pt x="0" y="12446"/>
                    </a:lnTo>
                    <a:close/>
                  </a:path>
                </a:pathLst>
              </a:custGeom>
              <a:solidFill>
                <a:srgbClr val="847676"/>
              </a:solidFill>
              <a:ln w="0" cap="flat" cmpd="sng" algn="ctr">
                <a:solidFill>
                  <a:srgbClr val="8476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7" name="Полилиния 556"/>
              <p:cNvSpPr/>
              <p:nvPr/>
            </p:nvSpPr>
            <p:spPr>
              <a:xfrm>
                <a:off x="1069340" y="3616960"/>
                <a:ext cx="26671" cy="16511"/>
              </a:xfrm>
              <a:custGeom>
                <a:avLst/>
                <a:gdLst/>
                <a:ahLst/>
                <a:cxnLst/>
                <a:rect l="0" t="0" r="0" b="0"/>
                <a:pathLst>
                  <a:path w="26671" h="16511">
                    <a:moveTo>
                      <a:pt x="0" y="12700"/>
                    </a:moveTo>
                    <a:lnTo>
                      <a:pt x="1270" y="16510"/>
                    </a:lnTo>
                    <a:lnTo>
                      <a:pt x="26670" y="3810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8" name="Полилиния 557"/>
              <p:cNvSpPr/>
              <p:nvPr/>
            </p:nvSpPr>
            <p:spPr>
              <a:xfrm>
                <a:off x="1072769" y="3628644"/>
                <a:ext cx="1525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525" h="1525">
                    <a:moveTo>
                      <a:pt x="889" y="1524"/>
                    </a:moveTo>
                    <a:lnTo>
                      <a:pt x="254" y="1270"/>
                    </a:lnTo>
                    <a:lnTo>
                      <a:pt x="0" y="762"/>
                    </a:lnTo>
                    <a:lnTo>
                      <a:pt x="254" y="254"/>
                    </a:lnTo>
                    <a:lnTo>
                      <a:pt x="889" y="0"/>
                    </a:lnTo>
                    <a:lnTo>
                      <a:pt x="1270" y="254"/>
                    </a:lnTo>
                    <a:lnTo>
                      <a:pt x="1524" y="762"/>
                    </a:lnTo>
                    <a:lnTo>
                      <a:pt x="1270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9" name="Полилиния 558"/>
              <p:cNvSpPr/>
              <p:nvPr/>
            </p:nvSpPr>
            <p:spPr>
              <a:xfrm>
                <a:off x="1077849" y="3626231"/>
                <a:ext cx="1398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525">
                    <a:moveTo>
                      <a:pt x="762" y="1524"/>
                    </a:moveTo>
                    <a:lnTo>
                      <a:pt x="127" y="1270"/>
                    </a:lnTo>
                    <a:lnTo>
                      <a:pt x="0" y="889"/>
                    </a:lnTo>
                    <a:lnTo>
                      <a:pt x="127" y="254"/>
                    </a:lnTo>
                    <a:lnTo>
                      <a:pt x="762" y="0"/>
                    </a:lnTo>
                    <a:lnTo>
                      <a:pt x="1143" y="254"/>
                    </a:lnTo>
                    <a:lnTo>
                      <a:pt x="1397" y="889"/>
                    </a:lnTo>
                    <a:lnTo>
                      <a:pt x="1143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0" name="Полилиния 559"/>
              <p:cNvSpPr/>
              <p:nvPr/>
            </p:nvSpPr>
            <p:spPr>
              <a:xfrm>
                <a:off x="1082548" y="3624072"/>
                <a:ext cx="1398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398">
                    <a:moveTo>
                      <a:pt x="635" y="1397"/>
                    </a:moveTo>
                    <a:lnTo>
                      <a:pt x="127" y="1143"/>
                    </a:lnTo>
                    <a:lnTo>
                      <a:pt x="0" y="635"/>
                    </a:lnTo>
                    <a:lnTo>
                      <a:pt x="127" y="127"/>
                    </a:lnTo>
                    <a:lnTo>
                      <a:pt x="635" y="0"/>
                    </a:lnTo>
                    <a:lnTo>
                      <a:pt x="1143" y="127"/>
                    </a:lnTo>
                    <a:lnTo>
                      <a:pt x="1397" y="635"/>
                    </a:lnTo>
                    <a:lnTo>
                      <a:pt x="1143" y="114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1" name="Полилиния 560"/>
              <p:cNvSpPr/>
              <p:nvPr/>
            </p:nvSpPr>
            <p:spPr>
              <a:xfrm>
                <a:off x="1088009" y="3621278"/>
                <a:ext cx="1398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525">
                    <a:moveTo>
                      <a:pt x="762" y="1524"/>
                    </a:moveTo>
                    <a:lnTo>
                      <a:pt x="254" y="1270"/>
                    </a:lnTo>
                    <a:lnTo>
                      <a:pt x="0" y="762"/>
                    </a:lnTo>
                    <a:lnTo>
                      <a:pt x="254" y="254"/>
                    </a:lnTo>
                    <a:lnTo>
                      <a:pt x="762" y="0"/>
                    </a:lnTo>
                    <a:lnTo>
                      <a:pt x="1270" y="254"/>
                    </a:lnTo>
                    <a:lnTo>
                      <a:pt x="1397" y="762"/>
                    </a:lnTo>
                    <a:lnTo>
                      <a:pt x="1270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2" name="Полилиния 561"/>
              <p:cNvSpPr/>
              <p:nvPr/>
            </p:nvSpPr>
            <p:spPr>
              <a:xfrm>
                <a:off x="1067435" y="3604895"/>
                <a:ext cx="23369" cy="16384"/>
              </a:xfrm>
              <a:custGeom>
                <a:avLst/>
                <a:gdLst/>
                <a:ahLst/>
                <a:cxnLst/>
                <a:rect l="0" t="0" r="0" b="0"/>
                <a:pathLst>
                  <a:path w="23369" h="16384">
                    <a:moveTo>
                      <a:pt x="22479" y="0"/>
                    </a:moveTo>
                    <a:lnTo>
                      <a:pt x="23368" y="4191"/>
                    </a:lnTo>
                    <a:lnTo>
                      <a:pt x="762" y="16383"/>
                    </a:lnTo>
                    <a:lnTo>
                      <a:pt x="0" y="11938"/>
                    </a:lnTo>
                    <a:close/>
                  </a:path>
                </a:pathLst>
              </a:custGeom>
              <a:solidFill>
                <a:srgbClr val="847676"/>
              </a:solidFill>
              <a:ln w="0" cap="flat" cmpd="sng" algn="ctr">
                <a:solidFill>
                  <a:srgbClr val="8476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3" name="Полилиния 562"/>
              <p:cNvSpPr/>
              <p:nvPr/>
            </p:nvSpPr>
            <p:spPr>
              <a:xfrm>
                <a:off x="1066800" y="3605530"/>
                <a:ext cx="24131" cy="16511"/>
              </a:xfrm>
              <a:custGeom>
                <a:avLst/>
                <a:gdLst/>
                <a:ahLst/>
                <a:cxnLst/>
                <a:rect l="0" t="0" r="0" b="0"/>
                <a:pathLst>
                  <a:path w="24131" h="16511">
                    <a:moveTo>
                      <a:pt x="0" y="11430"/>
                    </a:moveTo>
                    <a:lnTo>
                      <a:pt x="1270" y="16510"/>
                    </a:lnTo>
                    <a:lnTo>
                      <a:pt x="24130" y="3810"/>
                    </a:lnTo>
                    <a:lnTo>
                      <a:pt x="2286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4" name="Полилиния 563"/>
              <p:cNvSpPr/>
              <p:nvPr/>
            </p:nvSpPr>
            <p:spPr>
              <a:xfrm>
                <a:off x="1070991" y="3616325"/>
                <a:ext cx="1398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525">
                    <a:moveTo>
                      <a:pt x="762" y="1524"/>
                    </a:moveTo>
                    <a:lnTo>
                      <a:pt x="127" y="1270"/>
                    </a:lnTo>
                    <a:lnTo>
                      <a:pt x="0" y="762"/>
                    </a:lnTo>
                    <a:lnTo>
                      <a:pt x="127" y="254"/>
                    </a:lnTo>
                    <a:lnTo>
                      <a:pt x="762" y="0"/>
                    </a:lnTo>
                    <a:lnTo>
                      <a:pt x="1143" y="254"/>
                    </a:lnTo>
                    <a:lnTo>
                      <a:pt x="1397" y="762"/>
                    </a:lnTo>
                    <a:lnTo>
                      <a:pt x="1143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5" name="Полилиния 564"/>
              <p:cNvSpPr/>
              <p:nvPr/>
            </p:nvSpPr>
            <p:spPr>
              <a:xfrm>
                <a:off x="1075817" y="3613277"/>
                <a:ext cx="1525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525" h="1525">
                    <a:moveTo>
                      <a:pt x="889" y="1524"/>
                    </a:moveTo>
                    <a:lnTo>
                      <a:pt x="254" y="1270"/>
                    </a:lnTo>
                    <a:lnTo>
                      <a:pt x="0" y="762"/>
                    </a:lnTo>
                    <a:lnTo>
                      <a:pt x="254" y="254"/>
                    </a:lnTo>
                    <a:lnTo>
                      <a:pt x="889" y="0"/>
                    </a:lnTo>
                    <a:lnTo>
                      <a:pt x="1270" y="254"/>
                    </a:lnTo>
                    <a:lnTo>
                      <a:pt x="1524" y="762"/>
                    </a:lnTo>
                    <a:lnTo>
                      <a:pt x="1270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6" name="Полилиния 565"/>
              <p:cNvSpPr/>
              <p:nvPr/>
            </p:nvSpPr>
            <p:spPr>
              <a:xfrm>
                <a:off x="1081151" y="3610610"/>
                <a:ext cx="1398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398">
                    <a:moveTo>
                      <a:pt x="635" y="1397"/>
                    </a:moveTo>
                    <a:lnTo>
                      <a:pt x="254" y="1143"/>
                    </a:lnTo>
                    <a:lnTo>
                      <a:pt x="0" y="762"/>
                    </a:lnTo>
                    <a:lnTo>
                      <a:pt x="254" y="127"/>
                    </a:lnTo>
                    <a:lnTo>
                      <a:pt x="635" y="0"/>
                    </a:lnTo>
                    <a:lnTo>
                      <a:pt x="1397" y="127"/>
                    </a:lnTo>
                    <a:lnTo>
                      <a:pt x="1397" y="762"/>
                    </a:lnTo>
                    <a:lnTo>
                      <a:pt x="1397" y="114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7" name="Полилиния 566"/>
              <p:cNvSpPr/>
              <p:nvPr/>
            </p:nvSpPr>
            <p:spPr>
              <a:xfrm>
                <a:off x="1086485" y="3607562"/>
                <a:ext cx="1525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1525" h="1398">
                    <a:moveTo>
                      <a:pt x="889" y="1397"/>
                    </a:moveTo>
                    <a:lnTo>
                      <a:pt x="254" y="1143"/>
                    </a:lnTo>
                    <a:lnTo>
                      <a:pt x="0" y="762"/>
                    </a:lnTo>
                    <a:lnTo>
                      <a:pt x="254" y="127"/>
                    </a:lnTo>
                    <a:lnTo>
                      <a:pt x="889" y="0"/>
                    </a:lnTo>
                    <a:lnTo>
                      <a:pt x="1270" y="127"/>
                    </a:lnTo>
                    <a:lnTo>
                      <a:pt x="1524" y="762"/>
                    </a:lnTo>
                    <a:lnTo>
                      <a:pt x="1270" y="114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8" name="Полилиния 567"/>
              <p:cNvSpPr/>
              <p:nvPr/>
            </p:nvSpPr>
            <p:spPr>
              <a:xfrm>
                <a:off x="1064768" y="3588766"/>
                <a:ext cx="23242" cy="14606"/>
              </a:xfrm>
              <a:custGeom>
                <a:avLst/>
                <a:gdLst/>
                <a:ahLst/>
                <a:cxnLst/>
                <a:rect l="0" t="0" r="0" b="0"/>
                <a:pathLst>
                  <a:path w="23242" h="14606">
                    <a:moveTo>
                      <a:pt x="22479" y="0"/>
                    </a:moveTo>
                    <a:lnTo>
                      <a:pt x="23241" y="2667"/>
                    </a:lnTo>
                    <a:lnTo>
                      <a:pt x="381" y="14605"/>
                    </a:lnTo>
                    <a:lnTo>
                      <a:pt x="0" y="11684"/>
                    </a:lnTo>
                    <a:close/>
                  </a:path>
                </a:pathLst>
              </a:custGeom>
              <a:solidFill>
                <a:srgbClr val="847676"/>
              </a:solidFill>
              <a:ln w="0" cap="flat" cmpd="sng" algn="ctr">
                <a:solidFill>
                  <a:srgbClr val="8476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9" name="Полилиния 568"/>
              <p:cNvSpPr/>
              <p:nvPr/>
            </p:nvSpPr>
            <p:spPr>
              <a:xfrm>
                <a:off x="1064260" y="3589020"/>
                <a:ext cx="24131" cy="13971"/>
              </a:xfrm>
              <a:custGeom>
                <a:avLst/>
                <a:gdLst/>
                <a:ahLst/>
                <a:cxnLst/>
                <a:rect l="0" t="0" r="0" b="0"/>
                <a:pathLst>
                  <a:path w="24131" h="13971">
                    <a:moveTo>
                      <a:pt x="0" y="11430"/>
                    </a:moveTo>
                    <a:lnTo>
                      <a:pt x="1270" y="13970"/>
                    </a:lnTo>
                    <a:lnTo>
                      <a:pt x="24130" y="2540"/>
                    </a:lnTo>
                    <a:lnTo>
                      <a:pt x="2286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0" name="Полилиния 569"/>
              <p:cNvSpPr/>
              <p:nvPr/>
            </p:nvSpPr>
            <p:spPr>
              <a:xfrm>
                <a:off x="1067054" y="3599434"/>
                <a:ext cx="1525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525" h="1525">
                    <a:moveTo>
                      <a:pt x="889" y="1524"/>
                    </a:moveTo>
                    <a:lnTo>
                      <a:pt x="254" y="1397"/>
                    </a:lnTo>
                    <a:lnTo>
                      <a:pt x="0" y="889"/>
                    </a:lnTo>
                    <a:lnTo>
                      <a:pt x="254" y="254"/>
                    </a:lnTo>
                    <a:lnTo>
                      <a:pt x="889" y="0"/>
                    </a:lnTo>
                    <a:lnTo>
                      <a:pt x="1270" y="254"/>
                    </a:lnTo>
                    <a:lnTo>
                      <a:pt x="1524" y="889"/>
                    </a:lnTo>
                    <a:lnTo>
                      <a:pt x="1270" y="139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1" name="Полилиния 570"/>
              <p:cNvSpPr/>
              <p:nvPr/>
            </p:nvSpPr>
            <p:spPr>
              <a:xfrm>
                <a:off x="1071753" y="3597275"/>
                <a:ext cx="1398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398">
                    <a:moveTo>
                      <a:pt x="762" y="1397"/>
                    </a:moveTo>
                    <a:lnTo>
                      <a:pt x="127" y="1143"/>
                    </a:lnTo>
                    <a:lnTo>
                      <a:pt x="0" y="762"/>
                    </a:lnTo>
                    <a:lnTo>
                      <a:pt x="127" y="127"/>
                    </a:lnTo>
                    <a:lnTo>
                      <a:pt x="762" y="0"/>
                    </a:lnTo>
                    <a:lnTo>
                      <a:pt x="1143" y="127"/>
                    </a:lnTo>
                    <a:lnTo>
                      <a:pt x="1397" y="762"/>
                    </a:lnTo>
                    <a:lnTo>
                      <a:pt x="1143" y="114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2" name="Полилиния 571"/>
              <p:cNvSpPr/>
              <p:nvPr/>
            </p:nvSpPr>
            <p:spPr>
              <a:xfrm>
                <a:off x="1076452" y="3594481"/>
                <a:ext cx="1398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525">
                    <a:moveTo>
                      <a:pt x="635" y="1524"/>
                    </a:moveTo>
                    <a:lnTo>
                      <a:pt x="254" y="1270"/>
                    </a:lnTo>
                    <a:lnTo>
                      <a:pt x="0" y="889"/>
                    </a:lnTo>
                    <a:lnTo>
                      <a:pt x="254" y="254"/>
                    </a:lnTo>
                    <a:lnTo>
                      <a:pt x="635" y="0"/>
                    </a:lnTo>
                    <a:lnTo>
                      <a:pt x="1270" y="254"/>
                    </a:lnTo>
                    <a:lnTo>
                      <a:pt x="1397" y="889"/>
                    </a:lnTo>
                    <a:lnTo>
                      <a:pt x="1270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3" name="Полилиния 572"/>
              <p:cNvSpPr/>
              <p:nvPr/>
            </p:nvSpPr>
            <p:spPr>
              <a:xfrm>
                <a:off x="1081659" y="3591814"/>
                <a:ext cx="1398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525">
                    <a:moveTo>
                      <a:pt x="762" y="1524"/>
                    </a:moveTo>
                    <a:lnTo>
                      <a:pt x="127" y="1270"/>
                    </a:lnTo>
                    <a:lnTo>
                      <a:pt x="0" y="762"/>
                    </a:lnTo>
                    <a:lnTo>
                      <a:pt x="127" y="254"/>
                    </a:lnTo>
                    <a:lnTo>
                      <a:pt x="762" y="0"/>
                    </a:lnTo>
                    <a:lnTo>
                      <a:pt x="1143" y="254"/>
                    </a:lnTo>
                    <a:lnTo>
                      <a:pt x="1397" y="762"/>
                    </a:lnTo>
                    <a:lnTo>
                      <a:pt x="1143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4" name="Полилиния 573"/>
              <p:cNvSpPr/>
              <p:nvPr/>
            </p:nvSpPr>
            <p:spPr>
              <a:xfrm>
                <a:off x="1089406" y="3535045"/>
                <a:ext cx="423165" cy="101855"/>
              </a:xfrm>
              <a:custGeom>
                <a:avLst/>
                <a:gdLst/>
                <a:ahLst/>
                <a:cxnLst/>
                <a:rect l="0" t="0" r="0" b="0"/>
                <a:pathLst>
                  <a:path w="423165" h="101855">
                    <a:moveTo>
                      <a:pt x="5461" y="50800"/>
                    </a:moveTo>
                    <a:lnTo>
                      <a:pt x="11557" y="50165"/>
                    </a:lnTo>
                    <a:lnTo>
                      <a:pt x="17907" y="49657"/>
                    </a:lnTo>
                    <a:lnTo>
                      <a:pt x="24892" y="49276"/>
                    </a:lnTo>
                    <a:lnTo>
                      <a:pt x="39751" y="49022"/>
                    </a:lnTo>
                    <a:lnTo>
                      <a:pt x="55880" y="48895"/>
                    </a:lnTo>
                    <a:lnTo>
                      <a:pt x="72644" y="48768"/>
                    </a:lnTo>
                    <a:lnTo>
                      <a:pt x="90043" y="48260"/>
                    </a:lnTo>
                    <a:lnTo>
                      <a:pt x="107188" y="47244"/>
                    </a:lnTo>
                    <a:lnTo>
                      <a:pt x="123952" y="45466"/>
                    </a:lnTo>
                    <a:lnTo>
                      <a:pt x="178943" y="41021"/>
                    </a:lnTo>
                    <a:lnTo>
                      <a:pt x="233680" y="35179"/>
                    </a:lnTo>
                    <a:lnTo>
                      <a:pt x="291719" y="27559"/>
                    </a:lnTo>
                    <a:lnTo>
                      <a:pt x="320675" y="23114"/>
                    </a:lnTo>
                    <a:lnTo>
                      <a:pt x="349631" y="17907"/>
                    </a:lnTo>
                    <a:lnTo>
                      <a:pt x="359664" y="16383"/>
                    </a:lnTo>
                    <a:lnTo>
                      <a:pt x="370459" y="14859"/>
                    </a:lnTo>
                    <a:lnTo>
                      <a:pt x="381381" y="13208"/>
                    </a:lnTo>
                    <a:lnTo>
                      <a:pt x="391922" y="11176"/>
                    </a:lnTo>
                    <a:lnTo>
                      <a:pt x="401828" y="9144"/>
                    </a:lnTo>
                    <a:lnTo>
                      <a:pt x="410718" y="6604"/>
                    </a:lnTo>
                    <a:lnTo>
                      <a:pt x="414528" y="5080"/>
                    </a:lnTo>
                    <a:lnTo>
                      <a:pt x="417830" y="3556"/>
                    </a:lnTo>
                    <a:lnTo>
                      <a:pt x="420751" y="1905"/>
                    </a:lnTo>
                    <a:lnTo>
                      <a:pt x="423164" y="0"/>
                    </a:lnTo>
                    <a:lnTo>
                      <a:pt x="421005" y="5334"/>
                    </a:lnTo>
                    <a:lnTo>
                      <a:pt x="419227" y="9525"/>
                    </a:lnTo>
                    <a:lnTo>
                      <a:pt x="417576" y="12827"/>
                    </a:lnTo>
                    <a:lnTo>
                      <a:pt x="415798" y="15367"/>
                    </a:lnTo>
                    <a:lnTo>
                      <a:pt x="412369" y="19558"/>
                    </a:lnTo>
                    <a:lnTo>
                      <a:pt x="410337" y="21590"/>
                    </a:lnTo>
                    <a:lnTo>
                      <a:pt x="408051" y="24003"/>
                    </a:lnTo>
                    <a:lnTo>
                      <a:pt x="401828" y="29972"/>
                    </a:lnTo>
                    <a:lnTo>
                      <a:pt x="394843" y="35179"/>
                    </a:lnTo>
                    <a:lnTo>
                      <a:pt x="387477" y="39878"/>
                    </a:lnTo>
                    <a:lnTo>
                      <a:pt x="379730" y="43942"/>
                    </a:lnTo>
                    <a:lnTo>
                      <a:pt x="366395" y="49022"/>
                    </a:lnTo>
                    <a:lnTo>
                      <a:pt x="353314" y="53213"/>
                    </a:lnTo>
                    <a:lnTo>
                      <a:pt x="340106" y="56896"/>
                    </a:lnTo>
                    <a:lnTo>
                      <a:pt x="326771" y="60325"/>
                    </a:lnTo>
                    <a:lnTo>
                      <a:pt x="296545" y="66421"/>
                    </a:lnTo>
                    <a:lnTo>
                      <a:pt x="266700" y="71755"/>
                    </a:lnTo>
                    <a:lnTo>
                      <a:pt x="236982" y="76327"/>
                    </a:lnTo>
                    <a:lnTo>
                      <a:pt x="207137" y="80518"/>
                    </a:lnTo>
                    <a:lnTo>
                      <a:pt x="176784" y="84836"/>
                    </a:lnTo>
                    <a:lnTo>
                      <a:pt x="145796" y="89535"/>
                    </a:lnTo>
                    <a:lnTo>
                      <a:pt x="129794" y="92075"/>
                    </a:lnTo>
                    <a:lnTo>
                      <a:pt x="113665" y="94996"/>
                    </a:lnTo>
                    <a:lnTo>
                      <a:pt x="97155" y="98171"/>
                    </a:lnTo>
                    <a:lnTo>
                      <a:pt x="80391" y="101600"/>
                    </a:lnTo>
                    <a:lnTo>
                      <a:pt x="69977" y="101854"/>
                    </a:lnTo>
                    <a:lnTo>
                      <a:pt x="59817" y="101727"/>
                    </a:lnTo>
                    <a:lnTo>
                      <a:pt x="54610" y="101219"/>
                    </a:lnTo>
                    <a:lnTo>
                      <a:pt x="49403" y="100330"/>
                    </a:lnTo>
                    <a:lnTo>
                      <a:pt x="43942" y="98933"/>
                    </a:lnTo>
                    <a:lnTo>
                      <a:pt x="38227" y="97028"/>
                    </a:lnTo>
                    <a:lnTo>
                      <a:pt x="32893" y="92710"/>
                    </a:lnTo>
                    <a:lnTo>
                      <a:pt x="28067" y="88519"/>
                    </a:lnTo>
                    <a:lnTo>
                      <a:pt x="23876" y="84328"/>
                    </a:lnTo>
                    <a:lnTo>
                      <a:pt x="20320" y="80264"/>
                    </a:lnTo>
                    <a:lnTo>
                      <a:pt x="17145" y="76327"/>
                    </a:lnTo>
                    <a:lnTo>
                      <a:pt x="14478" y="72644"/>
                    </a:lnTo>
                    <a:lnTo>
                      <a:pt x="12192" y="69088"/>
                    </a:lnTo>
                    <a:lnTo>
                      <a:pt x="10287" y="65913"/>
                    </a:lnTo>
                    <a:lnTo>
                      <a:pt x="8636" y="62865"/>
                    </a:lnTo>
                    <a:lnTo>
                      <a:pt x="7239" y="60198"/>
                    </a:lnTo>
                    <a:lnTo>
                      <a:pt x="4699" y="55626"/>
                    </a:lnTo>
                    <a:lnTo>
                      <a:pt x="2540" y="52705"/>
                    </a:lnTo>
                    <a:lnTo>
                      <a:pt x="1270" y="51943"/>
                    </a:lnTo>
                    <a:lnTo>
                      <a:pt x="0" y="51562"/>
                    </a:lnTo>
                    <a:close/>
                  </a:path>
                </a:pathLst>
              </a:custGeom>
              <a:solidFill>
                <a:srgbClr val="A28962"/>
              </a:solidFill>
              <a:ln w="0" cap="flat" cmpd="sng" algn="ctr">
                <a:solidFill>
                  <a:srgbClr val="A2896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5" name="Полилиния 574"/>
              <p:cNvSpPr/>
              <p:nvPr/>
            </p:nvSpPr>
            <p:spPr>
              <a:xfrm>
                <a:off x="1027557" y="3484118"/>
                <a:ext cx="88139" cy="18670"/>
              </a:xfrm>
              <a:custGeom>
                <a:avLst/>
                <a:gdLst/>
                <a:ahLst/>
                <a:cxnLst/>
                <a:rect l="0" t="0" r="0" b="0"/>
                <a:pathLst>
                  <a:path w="88139" h="18670">
                    <a:moveTo>
                      <a:pt x="84963" y="13462"/>
                    </a:moveTo>
                    <a:lnTo>
                      <a:pt x="85979" y="16002"/>
                    </a:lnTo>
                    <a:lnTo>
                      <a:pt x="86868" y="17399"/>
                    </a:lnTo>
                    <a:lnTo>
                      <a:pt x="88138" y="18669"/>
                    </a:lnTo>
                    <a:lnTo>
                      <a:pt x="84201" y="18288"/>
                    </a:lnTo>
                    <a:lnTo>
                      <a:pt x="79883" y="17780"/>
                    </a:lnTo>
                    <a:lnTo>
                      <a:pt x="69977" y="16383"/>
                    </a:lnTo>
                    <a:lnTo>
                      <a:pt x="59182" y="14605"/>
                    </a:lnTo>
                    <a:lnTo>
                      <a:pt x="47752" y="12446"/>
                    </a:lnTo>
                    <a:lnTo>
                      <a:pt x="24003" y="8128"/>
                    </a:lnTo>
                    <a:lnTo>
                      <a:pt x="12700" y="6223"/>
                    </a:lnTo>
                    <a:lnTo>
                      <a:pt x="2032" y="4699"/>
                    </a:lnTo>
                    <a:lnTo>
                      <a:pt x="635" y="2413"/>
                    </a:lnTo>
                    <a:lnTo>
                      <a:pt x="127" y="1016"/>
                    </a:lnTo>
                    <a:lnTo>
                      <a:pt x="0" y="0"/>
                    </a:lnTo>
                    <a:lnTo>
                      <a:pt x="10541" y="1270"/>
                    </a:lnTo>
                    <a:lnTo>
                      <a:pt x="21463" y="2794"/>
                    </a:lnTo>
                    <a:lnTo>
                      <a:pt x="43815" y="6858"/>
                    </a:lnTo>
                    <a:lnTo>
                      <a:pt x="54737" y="8890"/>
                    </a:lnTo>
                    <a:lnTo>
                      <a:pt x="65405" y="10795"/>
                    </a:lnTo>
                    <a:lnTo>
                      <a:pt x="75565" y="12446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6" name="Полилиния 575"/>
              <p:cNvSpPr/>
              <p:nvPr/>
            </p:nvSpPr>
            <p:spPr>
              <a:xfrm>
                <a:off x="965200" y="3442970"/>
                <a:ext cx="119381" cy="78741"/>
              </a:xfrm>
              <a:custGeom>
                <a:avLst/>
                <a:gdLst/>
                <a:ahLst/>
                <a:cxnLst/>
                <a:rect l="0" t="0" r="0" b="0"/>
                <a:pathLst>
                  <a:path w="119381" h="78741">
                    <a:moveTo>
                      <a:pt x="119380" y="78740"/>
                    </a:moveTo>
                    <a:lnTo>
                      <a:pt x="2540" y="635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7" name="Полилиния 576"/>
              <p:cNvSpPr/>
              <p:nvPr/>
            </p:nvSpPr>
            <p:spPr>
              <a:xfrm>
                <a:off x="1009396" y="3464433"/>
                <a:ext cx="98426" cy="25274"/>
              </a:xfrm>
              <a:custGeom>
                <a:avLst/>
                <a:gdLst/>
                <a:ahLst/>
                <a:cxnLst/>
                <a:rect l="0" t="0" r="0" b="0"/>
                <a:pathLst>
                  <a:path w="98426" h="25274">
                    <a:moveTo>
                      <a:pt x="17526" y="2286"/>
                    </a:moveTo>
                    <a:lnTo>
                      <a:pt x="34798" y="4572"/>
                    </a:lnTo>
                    <a:lnTo>
                      <a:pt x="52832" y="6985"/>
                    </a:lnTo>
                    <a:lnTo>
                      <a:pt x="62611" y="8255"/>
                    </a:lnTo>
                    <a:lnTo>
                      <a:pt x="73025" y="9525"/>
                    </a:lnTo>
                    <a:lnTo>
                      <a:pt x="77978" y="12319"/>
                    </a:lnTo>
                    <a:lnTo>
                      <a:pt x="82169" y="14732"/>
                    </a:lnTo>
                    <a:lnTo>
                      <a:pt x="85725" y="16891"/>
                    </a:lnTo>
                    <a:lnTo>
                      <a:pt x="88900" y="18796"/>
                    </a:lnTo>
                    <a:lnTo>
                      <a:pt x="93980" y="22098"/>
                    </a:lnTo>
                    <a:lnTo>
                      <a:pt x="98425" y="25273"/>
                    </a:lnTo>
                    <a:lnTo>
                      <a:pt x="88900" y="21717"/>
                    </a:lnTo>
                    <a:lnTo>
                      <a:pt x="78486" y="18542"/>
                    </a:lnTo>
                    <a:lnTo>
                      <a:pt x="67437" y="15748"/>
                    </a:lnTo>
                    <a:lnTo>
                      <a:pt x="55626" y="13208"/>
                    </a:lnTo>
                    <a:lnTo>
                      <a:pt x="31877" y="9017"/>
                    </a:lnTo>
                    <a:lnTo>
                      <a:pt x="20447" y="7112"/>
                    </a:lnTo>
                    <a:lnTo>
                      <a:pt x="9525" y="5588"/>
                    </a:lnTo>
                    <a:lnTo>
                      <a:pt x="8128" y="3810"/>
                    </a:lnTo>
                    <a:lnTo>
                      <a:pt x="5842" y="2286"/>
                    </a:lnTo>
                    <a:lnTo>
                      <a:pt x="3175" y="8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7676"/>
              </a:solidFill>
              <a:ln w="0" cap="flat" cmpd="sng" algn="ctr">
                <a:solidFill>
                  <a:srgbClr val="8476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8" name="Полилиния 577"/>
              <p:cNvSpPr/>
              <p:nvPr/>
            </p:nvSpPr>
            <p:spPr>
              <a:xfrm>
                <a:off x="1081532" y="3435477"/>
                <a:ext cx="211583" cy="36704"/>
              </a:xfrm>
              <a:custGeom>
                <a:avLst/>
                <a:gdLst/>
                <a:ahLst/>
                <a:cxnLst/>
                <a:rect l="0" t="0" r="0" b="0"/>
                <a:pathLst>
                  <a:path w="211583" h="36704">
                    <a:moveTo>
                      <a:pt x="209804" y="29718"/>
                    </a:moveTo>
                    <a:lnTo>
                      <a:pt x="210693" y="30734"/>
                    </a:lnTo>
                    <a:lnTo>
                      <a:pt x="211582" y="32893"/>
                    </a:lnTo>
                    <a:lnTo>
                      <a:pt x="211582" y="35052"/>
                    </a:lnTo>
                    <a:lnTo>
                      <a:pt x="210693" y="36703"/>
                    </a:lnTo>
                    <a:lnTo>
                      <a:pt x="202057" y="35941"/>
                    </a:lnTo>
                    <a:lnTo>
                      <a:pt x="192786" y="35179"/>
                    </a:lnTo>
                    <a:lnTo>
                      <a:pt x="182880" y="34290"/>
                    </a:lnTo>
                    <a:lnTo>
                      <a:pt x="172466" y="33147"/>
                    </a:lnTo>
                    <a:lnTo>
                      <a:pt x="151384" y="30734"/>
                    </a:lnTo>
                    <a:lnTo>
                      <a:pt x="130810" y="28067"/>
                    </a:lnTo>
                    <a:lnTo>
                      <a:pt x="99568" y="23622"/>
                    </a:lnTo>
                    <a:lnTo>
                      <a:pt x="68326" y="18923"/>
                    </a:lnTo>
                    <a:lnTo>
                      <a:pt x="51816" y="16002"/>
                    </a:lnTo>
                    <a:lnTo>
                      <a:pt x="35687" y="12954"/>
                    </a:lnTo>
                    <a:lnTo>
                      <a:pt x="19050" y="9652"/>
                    </a:lnTo>
                    <a:lnTo>
                      <a:pt x="10160" y="7874"/>
                    </a:lnTo>
                    <a:lnTo>
                      <a:pt x="889" y="6096"/>
                    </a:lnTo>
                    <a:lnTo>
                      <a:pt x="0" y="0"/>
                    </a:lnTo>
                    <a:lnTo>
                      <a:pt x="8890" y="1270"/>
                    </a:lnTo>
                    <a:lnTo>
                      <a:pt x="17399" y="2667"/>
                    </a:lnTo>
                    <a:lnTo>
                      <a:pt x="32512" y="5334"/>
                    </a:lnTo>
                    <a:lnTo>
                      <a:pt x="46736" y="8001"/>
                    </a:lnTo>
                    <a:lnTo>
                      <a:pt x="61468" y="10033"/>
                    </a:lnTo>
                    <a:lnTo>
                      <a:pt x="94488" y="15748"/>
                    </a:lnTo>
                    <a:lnTo>
                      <a:pt x="127381" y="20701"/>
                    </a:lnTo>
                    <a:lnTo>
                      <a:pt x="137287" y="21844"/>
                    </a:lnTo>
                    <a:lnTo>
                      <a:pt x="146177" y="22860"/>
                    </a:lnTo>
                    <a:lnTo>
                      <a:pt x="154178" y="23622"/>
                    </a:lnTo>
                    <a:lnTo>
                      <a:pt x="161417" y="24511"/>
                    </a:lnTo>
                    <a:lnTo>
                      <a:pt x="167767" y="25146"/>
                    </a:lnTo>
                    <a:lnTo>
                      <a:pt x="173482" y="25654"/>
                    </a:lnTo>
                    <a:lnTo>
                      <a:pt x="178562" y="26162"/>
                    </a:lnTo>
                    <a:lnTo>
                      <a:pt x="183134" y="26670"/>
                    </a:lnTo>
                    <a:lnTo>
                      <a:pt x="190881" y="27305"/>
                    </a:lnTo>
                    <a:lnTo>
                      <a:pt x="197358" y="27813"/>
                    </a:lnTo>
                    <a:lnTo>
                      <a:pt x="208407" y="28702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9" name="Полилиния 578"/>
              <p:cNvSpPr/>
              <p:nvPr/>
            </p:nvSpPr>
            <p:spPr>
              <a:xfrm>
                <a:off x="1093470" y="3589147"/>
                <a:ext cx="230125" cy="48388"/>
              </a:xfrm>
              <a:custGeom>
                <a:avLst/>
                <a:gdLst/>
                <a:ahLst/>
                <a:cxnLst/>
                <a:rect l="0" t="0" r="0" b="0"/>
                <a:pathLst>
                  <a:path w="230125" h="48388">
                    <a:moveTo>
                      <a:pt x="8128" y="5715"/>
                    </a:moveTo>
                    <a:lnTo>
                      <a:pt x="15748" y="11176"/>
                    </a:lnTo>
                    <a:lnTo>
                      <a:pt x="23368" y="15748"/>
                    </a:lnTo>
                    <a:lnTo>
                      <a:pt x="31496" y="19812"/>
                    </a:lnTo>
                    <a:lnTo>
                      <a:pt x="40259" y="23241"/>
                    </a:lnTo>
                    <a:lnTo>
                      <a:pt x="45212" y="24638"/>
                    </a:lnTo>
                    <a:lnTo>
                      <a:pt x="50292" y="25781"/>
                    </a:lnTo>
                    <a:lnTo>
                      <a:pt x="56007" y="26670"/>
                    </a:lnTo>
                    <a:lnTo>
                      <a:pt x="61976" y="27559"/>
                    </a:lnTo>
                    <a:lnTo>
                      <a:pt x="68453" y="28067"/>
                    </a:lnTo>
                    <a:lnTo>
                      <a:pt x="75692" y="28321"/>
                    </a:lnTo>
                    <a:lnTo>
                      <a:pt x="88519" y="28829"/>
                    </a:lnTo>
                    <a:lnTo>
                      <a:pt x="100457" y="29337"/>
                    </a:lnTo>
                    <a:lnTo>
                      <a:pt x="111760" y="29464"/>
                    </a:lnTo>
                    <a:lnTo>
                      <a:pt x="122301" y="29464"/>
                    </a:lnTo>
                    <a:lnTo>
                      <a:pt x="132334" y="29337"/>
                    </a:lnTo>
                    <a:lnTo>
                      <a:pt x="141859" y="28956"/>
                    </a:lnTo>
                    <a:lnTo>
                      <a:pt x="159766" y="28067"/>
                    </a:lnTo>
                    <a:lnTo>
                      <a:pt x="176911" y="26797"/>
                    </a:lnTo>
                    <a:lnTo>
                      <a:pt x="193675" y="25273"/>
                    </a:lnTo>
                    <a:lnTo>
                      <a:pt x="211201" y="23622"/>
                    </a:lnTo>
                    <a:lnTo>
                      <a:pt x="230124" y="22225"/>
                    </a:lnTo>
                    <a:lnTo>
                      <a:pt x="212090" y="24892"/>
                    </a:lnTo>
                    <a:lnTo>
                      <a:pt x="193675" y="27686"/>
                    </a:lnTo>
                    <a:lnTo>
                      <a:pt x="174879" y="30734"/>
                    </a:lnTo>
                    <a:lnTo>
                      <a:pt x="155575" y="34036"/>
                    </a:lnTo>
                    <a:lnTo>
                      <a:pt x="115824" y="40894"/>
                    </a:lnTo>
                    <a:lnTo>
                      <a:pt x="74930" y="48133"/>
                    </a:lnTo>
                    <a:lnTo>
                      <a:pt x="65278" y="48387"/>
                    </a:lnTo>
                    <a:lnTo>
                      <a:pt x="55626" y="48133"/>
                    </a:lnTo>
                    <a:lnTo>
                      <a:pt x="50800" y="47625"/>
                    </a:lnTo>
                    <a:lnTo>
                      <a:pt x="46228" y="46863"/>
                    </a:lnTo>
                    <a:lnTo>
                      <a:pt x="41529" y="45466"/>
                    </a:lnTo>
                    <a:lnTo>
                      <a:pt x="37338" y="43561"/>
                    </a:lnTo>
                    <a:lnTo>
                      <a:pt x="32131" y="40513"/>
                    </a:lnTo>
                    <a:lnTo>
                      <a:pt x="27051" y="36703"/>
                    </a:lnTo>
                    <a:lnTo>
                      <a:pt x="22352" y="32258"/>
                    </a:lnTo>
                    <a:lnTo>
                      <a:pt x="17780" y="27051"/>
                    </a:lnTo>
                    <a:lnTo>
                      <a:pt x="13335" y="21336"/>
                    </a:lnTo>
                    <a:lnTo>
                      <a:pt x="8763" y="14732"/>
                    </a:lnTo>
                    <a:lnTo>
                      <a:pt x="4445" y="77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7657"/>
              </a:solidFill>
              <a:ln w="0" cap="flat" cmpd="sng" algn="ctr">
                <a:solidFill>
                  <a:srgbClr val="84765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0" name="Полилиния 579"/>
              <p:cNvSpPr/>
              <p:nvPr/>
            </p:nvSpPr>
            <p:spPr>
              <a:xfrm>
                <a:off x="1511427" y="3129534"/>
                <a:ext cx="14987" cy="29338"/>
              </a:xfrm>
              <a:custGeom>
                <a:avLst/>
                <a:gdLst/>
                <a:ahLst/>
                <a:cxnLst/>
                <a:rect l="0" t="0" r="0" b="0"/>
                <a:pathLst>
                  <a:path w="14987" h="29338">
                    <a:moveTo>
                      <a:pt x="11938" y="2540"/>
                    </a:moveTo>
                    <a:lnTo>
                      <a:pt x="10033" y="6350"/>
                    </a:lnTo>
                    <a:lnTo>
                      <a:pt x="9144" y="13081"/>
                    </a:lnTo>
                    <a:lnTo>
                      <a:pt x="13081" y="15367"/>
                    </a:lnTo>
                    <a:lnTo>
                      <a:pt x="14986" y="11557"/>
                    </a:lnTo>
                    <a:lnTo>
                      <a:pt x="14478" y="20955"/>
                    </a:lnTo>
                    <a:lnTo>
                      <a:pt x="12954" y="18161"/>
                    </a:lnTo>
                    <a:lnTo>
                      <a:pt x="8890" y="17145"/>
                    </a:lnTo>
                    <a:lnTo>
                      <a:pt x="8001" y="25019"/>
                    </a:lnTo>
                    <a:lnTo>
                      <a:pt x="10033" y="29337"/>
                    </a:lnTo>
                    <a:lnTo>
                      <a:pt x="4191" y="27432"/>
                    </a:lnTo>
                    <a:lnTo>
                      <a:pt x="6223" y="24892"/>
                    </a:lnTo>
                    <a:lnTo>
                      <a:pt x="6985" y="16256"/>
                    </a:lnTo>
                    <a:lnTo>
                      <a:pt x="2413" y="14351"/>
                    </a:lnTo>
                    <a:lnTo>
                      <a:pt x="0" y="18415"/>
                    </a:lnTo>
                    <a:lnTo>
                      <a:pt x="1016" y="9017"/>
                    </a:lnTo>
                    <a:lnTo>
                      <a:pt x="3683" y="11938"/>
                    </a:lnTo>
                    <a:lnTo>
                      <a:pt x="7112" y="12192"/>
                    </a:lnTo>
                    <a:lnTo>
                      <a:pt x="8001" y="4953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82" name="TextBox 581"/>
            <p:cNvSpPr txBox="1"/>
            <p:nvPr/>
          </p:nvSpPr>
          <p:spPr>
            <a:xfrm>
              <a:off x="736600" y="3467100"/>
              <a:ext cx="1092200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700" b="1" smtClean="0">
                  <a:solidFill>
                    <a:srgbClr val="FFFF00"/>
                  </a:solidFill>
                  <a:latin typeface="Times New Roman - 37"/>
                </a:rPr>
                <a:t>(1,4)</a:t>
              </a:r>
              <a:endParaRPr lang="ru-RU" sz="2700" b="1">
                <a:solidFill>
                  <a:srgbClr val="FFFF00"/>
                </a:solidFill>
                <a:latin typeface="Times New Roman - 37"/>
              </a:endParaRPr>
            </a:p>
          </p:txBody>
        </p:sp>
        <p:pic>
          <p:nvPicPr>
            <p:cNvPr id="583" name="Рисунок 582"/>
            <p:cNvPicPr>
              <a:picLocks/>
            </p:cNvPicPr>
            <p:nvPr/>
          </p:nvPicPr>
          <p:blipFill>
            <a:blip r:embed="rId5">
              <a:clrChange>
                <a:clrFrom>
                  <a:srgbClr val="3C3C3C"/>
                </a:clrFrom>
                <a:clrTo>
                  <a:srgbClr val="3C3C3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650" y="3397250"/>
              <a:ext cx="279400" cy="279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1028" name="Группа 1027"/>
          <p:cNvGrpSpPr/>
          <p:nvPr/>
        </p:nvGrpSpPr>
        <p:grpSpPr>
          <a:xfrm>
            <a:off x="2578100" y="3797300"/>
            <a:ext cx="1092200" cy="1079331"/>
            <a:chOff x="2578100" y="3797300"/>
            <a:chExt cx="1092200" cy="1079331"/>
          </a:xfrm>
        </p:grpSpPr>
        <p:grpSp>
          <p:nvGrpSpPr>
            <p:cNvPr id="1025" name="Группа 1024"/>
            <p:cNvGrpSpPr/>
            <p:nvPr/>
          </p:nvGrpSpPr>
          <p:grpSpPr>
            <a:xfrm>
              <a:off x="2717800" y="3797300"/>
              <a:ext cx="692151" cy="739141"/>
              <a:chOff x="2717800" y="3797300"/>
              <a:chExt cx="692151" cy="739141"/>
            </a:xfrm>
          </p:grpSpPr>
          <p:sp>
            <p:nvSpPr>
              <p:cNvPr id="585" name="Полилиния 584"/>
              <p:cNvSpPr/>
              <p:nvPr/>
            </p:nvSpPr>
            <p:spPr>
              <a:xfrm>
                <a:off x="2851404" y="4048379"/>
                <a:ext cx="27433" cy="267082"/>
              </a:xfrm>
              <a:custGeom>
                <a:avLst/>
                <a:gdLst/>
                <a:ahLst/>
                <a:cxnLst/>
                <a:rect l="0" t="0" r="0" b="0"/>
                <a:pathLst>
                  <a:path w="27433" h="267082">
                    <a:moveTo>
                      <a:pt x="3810" y="0"/>
                    </a:moveTo>
                    <a:lnTo>
                      <a:pt x="10160" y="73279"/>
                    </a:lnTo>
                    <a:lnTo>
                      <a:pt x="13970" y="80899"/>
                    </a:lnTo>
                    <a:lnTo>
                      <a:pt x="11811" y="87884"/>
                    </a:lnTo>
                    <a:lnTo>
                      <a:pt x="27432" y="267081"/>
                    </a:lnTo>
                    <a:lnTo>
                      <a:pt x="19812" y="264033"/>
                    </a:lnTo>
                    <a:lnTo>
                      <a:pt x="5969" y="82423"/>
                    </a:lnTo>
                    <a:lnTo>
                      <a:pt x="1143" y="78613"/>
                    </a:lnTo>
                    <a:lnTo>
                      <a:pt x="5207" y="72517"/>
                    </a:lnTo>
                    <a:lnTo>
                      <a:pt x="0" y="1651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6" name="Полилиния 585"/>
              <p:cNvSpPr/>
              <p:nvPr/>
            </p:nvSpPr>
            <p:spPr>
              <a:xfrm>
                <a:off x="2851150" y="4047490"/>
                <a:ext cx="27941" cy="267971"/>
              </a:xfrm>
              <a:custGeom>
                <a:avLst/>
                <a:gdLst/>
                <a:ahLst/>
                <a:cxnLst/>
                <a:rect l="0" t="0" r="0" b="0"/>
                <a:pathLst>
                  <a:path w="27941" h="267971">
                    <a:moveTo>
                      <a:pt x="0" y="1270"/>
                    </a:moveTo>
                    <a:lnTo>
                      <a:pt x="6350" y="72390"/>
                    </a:lnTo>
                    <a:lnTo>
                      <a:pt x="1270" y="78740"/>
                    </a:lnTo>
                    <a:lnTo>
                      <a:pt x="6350" y="82550"/>
                    </a:lnTo>
                    <a:lnTo>
                      <a:pt x="20320" y="265430"/>
                    </a:lnTo>
                    <a:lnTo>
                      <a:pt x="27940" y="267970"/>
                    </a:lnTo>
                    <a:lnTo>
                      <a:pt x="12700" y="88900"/>
                    </a:lnTo>
                    <a:lnTo>
                      <a:pt x="13970" y="81280"/>
                    </a:lnTo>
                    <a:lnTo>
                      <a:pt x="10160" y="73660"/>
                    </a:lnTo>
                    <a:lnTo>
                      <a:pt x="508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87" name="Прямая соединительная линия 586"/>
              <p:cNvCxnSpPr/>
              <p:nvPr/>
            </p:nvCxnSpPr>
            <p:spPr>
              <a:xfrm flipH="1">
                <a:off x="3337052" y="4193921"/>
                <a:ext cx="35560" cy="2667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8" name="Полилиния 587"/>
              <p:cNvSpPr/>
              <p:nvPr/>
            </p:nvSpPr>
            <p:spPr>
              <a:xfrm>
                <a:off x="3250311" y="4094607"/>
                <a:ext cx="104649" cy="174753"/>
              </a:xfrm>
              <a:custGeom>
                <a:avLst/>
                <a:gdLst/>
                <a:ahLst/>
                <a:cxnLst/>
                <a:rect l="0" t="0" r="0" b="0"/>
                <a:pathLst>
                  <a:path w="104649" h="174753">
                    <a:moveTo>
                      <a:pt x="101473" y="11811"/>
                    </a:moveTo>
                    <a:lnTo>
                      <a:pt x="103124" y="21082"/>
                    </a:lnTo>
                    <a:lnTo>
                      <a:pt x="104013" y="30353"/>
                    </a:lnTo>
                    <a:lnTo>
                      <a:pt x="104648" y="39370"/>
                    </a:lnTo>
                    <a:lnTo>
                      <a:pt x="104521" y="48387"/>
                    </a:lnTo>
                    <a:lnTo>
                      <a:pt x="104013" y="57150"/>
                    </a:lnTo>
                    <a:lnTo>
                      <a:pt x="101854" y="74803"/>
                    </a:lnTo>
                    <a:lnTo>
                      <a:pt x="99441" y="87884"/>
                    </a:lnTo>
                    <a:lnTo>
                      <a:pt x="96647" y="101219"/>
                    </a:lnTo>
                    <a:lnTo>
                      <a:pt x="93218" y="114427"/>
                    </a:lnTo>
                    <a:lnTo>
                      <a:pt x="89281" y="127508"/>
                    </a:lnTo>
                    <a:lnTo>
                      <a:pt x="84582" y="140335"/>
                    </a:lnTo>
                    <a:lnTo>
                      <a:pt x="78994" y="152527"/>
                    </a:lnTo>
                    <a:lnTo>
                      <a:pt x="72771" y="164084"/>
                    </a:lnTo>
                    <a:lnTo>
                      <a:pt x="65532" y="174752"/>
                    </a:lnTo>
                    <a:lnTo>
                      <a:pt x="64008" y="171958"/>
                    </a:lnTo>
                    <a:lnTo>
                      <a:pt x="62230" y="169545"/>
                    </a:lnTo>
                    <a:lnTo>
                      <a:pt x="59944" y="167513"/>
                    </a:lnTo>
                    <a:lnTo>
                      <a:pt x="57531" y="165735"/>
                    </a:lnTo>
                    <a:lnTo>
                      <a:pt x="52070" y="162941"/>
                    </a:lnTo>
                    <a:lnTo>
                      <a:pt x="46482" y="161036"/>
                    </a:lnTo>
                    <a:lnTo>
                      <a:pt x="41021" y="159512"/>
                    </a:lnTo>
                    <a:lnTo>
                      <a:pt x="35560" y="158877"/>
                    </a:lnTo>
                    <a:lnTo>
                      <a:pt x="30226" y="158623"/>
                    </a:lnTo>
                    <a:lnTo>
                      <a:pt x="24638" y="158623"/>
                    </a:lnTo>
                    <a:lnTo>
                      <a:pt x="19050" y="159131"/>
                    </a:lnTo>
                    <a:lnTo>
                      <a:pt x="13081" y="159893"/>
                    </a:lnTo>
                    <a:lnTo>
                      <a:pt x="6858" y="160782"/>
                    </a:lnTo>
                    <a:lnTo>
                      <a:pt x="0" y="161671"/>
                    </a:lnTo>
                    <a:lnTo>
                      <a:pt x="4318" y="155575"/>
                    </a:lnTo>
                    <a:lnTo>
                      <a:pt x="8001" y="148209"/>
                    </a:lnTo>
                    <a:lnTo>
                      <a:pt x="10922" y="140081"/>
                    </a:lnTo>
                    <a:lnTo>
                      <a:pt x="13208" y="131191"/>
                    </a:lnTo>
                    <a:lnTo>
                      <a:pt x="14986" y="121793"/>
                    </a:lnTo>
                    <a:lnTo>
                      <a:pt x="16129" y="111633"/>
                    </a:lnTo>
                    <a:lnTo>
                      <a:pt x="17018" y="101473"/>
                    </a:lnTo>
                    <a:lnTo>
                      <a:pt x="17399" y="90424"/>
                    </a:lnTo>
                    <a:lnTo>
                      <a:pt x="17272" y="79248"/>
                    </a:lnTo>
                    <a:lnTo>
                      <a:pt x="16891" y="67945"/>
                    </a:lnTo>
                    <a:lnTo>
                      <a:pt x="15367" y="45085"/>
                    </a:lnTo>
                    <a:lnTo>
                      <a:pt x="12700" y="21971"/>
                    </a:lnTo>
                    <a:lnTo>
                      <a:pt x="9525" y="0"/>
                    </a:lnTo>
                    <a:lnTo>
                      <a:pt x="99060" y="1905"/>
                    </a:lnTo>
                    <a:close/>
                  </a:path>
                </a:pathLst>
              </a:custGeom>
              <a:solidFill>
                <a:srgbClr val="FFF1D1"/>
              </a:solidFill>
              <a:ln w="0" cap="flat" cmpd="sng" algn="ctr">
                <a:solidFill>
                  <a:srgbClr val="FFF1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9" name="Полилиния 588"/>
              <p:cNvSpPr/>
              <p:nvPr/>
            </p:nvSpPr>
            <p:spPr>
              <a:xfrm>
                <a:off x="3249930" y="4094480"/>
                <a:ext cx="105411" cy="175261"/>
              </a:xfrm>
              <a:custGeom>
                <a:avLst/>
                <a:gdLst/>
                <a:ahLst/>
                <a:cxnLst/>
                <a:rect l="0" t="0" r="0" b="0"/>
                <a:pathLst>
                  <a:path w="105411" h="175261">
                    <a:moveTo>
                      <a:pt x="100330" y="1270"/>
                    </a:moveTo>
                    <a:lnTo>
                      <a:pt x="10160" y="0"/>
                    </a:lnTo>
                    <a:lnTo>
                      <a:pt x="12700" y="21590"/>
                    </a:lnTo>
                    <a:lnTo>
                      <a:pt x="16510" y="44450"/>
                    </a:lnTo>
                    <a:lnTo>
                      <a:pt x="17780" y="67310"/>
                    </a:lnTo>
                    <a:lnTo>
                      <a:pt x="17780" y="78740"/>
                    </a:lnTo>
                    <a:lnTo>
                      <a:pt x="17780" y="90170"/>
                    </a:lnTo>
                    <a:lnTo>
                      <a:pt x="17780" y="101600"/>
                    </a:lnTo>
                    <a:lnTo>
                      <a:pt x="16510" y="111760"/>
                    </a:lnTo>
                    <a:lnTo>
                      <a:pt x="15240" y="121920"/>
                    </a:lnTo>
                    <a:lnTo>
                      <a:pt x="13970" y="130810"/>
                    </a:lnTo>
                    <a:lnTo>
                      <a:pt x="11430" y="139700"/>
                    </a:lnTo>
                    <a:lnTo>
                      <a:pt x="8890" y="148590"/>
                    </a:lnTo>
                    <a:lnTo>
                      <a:pt x="5080" y="156210"/>
                    </a:lnTo>
                    <a:lnTo>
                      <a:pt x="0" y="161290"/>
                    </a:lnTo>
                    <a:lnTo>
                      <a:pt x="7620" y="161290"/>
                    </a:lnTo>
                    <a:lnTo>
                      <a:pt x="13970" y="160020"/>
                    </a:lnTo>
                    <a:lnTo>
                      <a:pt x="20320" y="158750"/>
                    </a:lnTo>
                    <a:lnTo>
                      <a:pt x="25400" y="158750"/>
                    </a:lnTo>
                    <a:lnTo>
                      <a:pt x="30480" y="158750"/>
                    </a:lnTo>
                    <a:lnTo>
                      <a:pt x="35560" y="158750"/>
                    </a:lnTo>
                    <a:lnTo>
                      <a:pt x="41910" y="160020"/>
                    </a:lnTo>
                    <a:lnTo>
                      <a:pt x="46990" y="161290"/>
                    </a:lnTo>
                    <a:lnTo>
                      <a:pt x="53340" y="162560"/>
                    </a:lnTo>
                    <a:lnTo>
                      <a:pt x="58420" y="166370"/>
                    </a:lnTo>
                    <a:lnTo>
                      <a:pt x="60960" y="167640"/>
                    </a:lnTo>
                    <a:lnTo>
                      <a:pt x="62230" y="170180"/>
                    </a:lnTo>
                    <a:lnTo>
                      <a:pt x="64770" y="171450"/>
                    </a:lnTo>
                    <a:lnTo>
                      <a:pt x="66040" y="175260"/>
                    </a:lnTo>
                    <a:lnTo>
                      <a:pt x="73660" y="163830"/>
                    </a:lnTo>
                    <a:lnTo>
                      <a:pt x="80010" y="152400"/>
                    </a:lnTo>
                    <a:lnTo>
                      <a:pt x="85090" y="140970"/>
                    </a:lnTo>
                    <a:lnTo>
                      <a:pt x="90170" y="127000"/>
                    </a:lnTo>
                    <a:lnTo>
                      <a:pt x="93980" y="114300"/>
                    </a:lnTo>
                    <a:lnTo>
                      <a:pt x="97790" y="100330"/>
                    </a:lnTo>
                    <a:lnTo>
                      <a:pt x="100330" y="87630"/>
                    </a:lnTo>
                    <a:lnTo>
                      <a:pt x="102870" y="74930"/>
                    </a:lnTo>
                    <a:lnTo>
                      <a:pt x="104140" y="57150"/>
                    </a:lnTo>
                    <a:lnTo>
                      <a:pt x="105410" y="48260"/>
                    </a:lnTo>
                    <a:lnTo>
                      <a:pt x="105410" y="39370"/>
                    </a:lnTo>
                    <a:lnTo>
                      <a:pt x="104140" y="30480"/>
                    </a:lnTo>
                    <a:lnTo>
                      <a:pt x="104140" y="20320"/>
                    </a:lnTo>
                    <a:lnTo>
                      <a:pt x="102870" y="1143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90" name="Прямая соединительная линия 589"/>
              <p:cNvCxnSpPr/>
              <p:nvPr/>
            </p:nvCxnSpPr>
            <p:spPr>
              <a:xfrm flipH="1">
                <a:off x="2892552" y="4286250"/>
                <a:ext cx="5969" cy="2387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Прямая соединительная линия 590"/>
              <p:cNvCxnSpPr/>
              <p:nvPr/>
            </p:nvCxnSpPr>
            <p:spPr>
              <a:xfrm>
                <a:off x="2836418" y="4277360"/>
                <a:ext cx="0" cy="2679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Прямая соединительная линия 591"/>
              <p:cNvCxnSpPr/>
              <p:nvPr/>
            </p:nvCxnSpPr>
            <p:spPr>
              <a:xfrm flipH="1">
                <a:off x="2827528" y="4277360"/>
                <a:ext cx="2921" cy="2387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3" name="Полилиния 592"/>
              <p:cNvSpPr/>
              <p:nvPr/>
            </p:nvSpPr>
            <p:spPr>
              <a:xfrm>
                <a:off x="3355340" y="4145280"/>
                <a:ext cx="2159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21591" h="50801">
                    <a:moveTo>
                      <a:pt x="21590" y="50800"/>
                    </a:moveTo>
                    <a:lnTo>
                      <a:pt x="3810" y="3302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4" name="Полилиния 593"/>
              <p:cNvSpPr/>
              <p:nvPr/>
            </p:nvSpPr>
            <p:spPr>
              <a:xfrm>
                <a:off x="3346450" y="4191000"/>
                <a:ext cx="41911" cy="109221"/>
              </a:xfrm>
              <a:custGeom>
                <a:avLst/>
                <a:gdLst/>
                <a:ahLst/>
                <a:cxnLst/>
                <a:rect l="0" t="0" r="0" b="0"/>
                <a:pathLst>
                  <a:path w="41911" h="109221">
                    <a:moveTo>
                      <a:pt x="0" y="109220"/>
                    </a:moveTo>
                    <a:lnTo>
                      <a:pt x="5080" y="102870"/>
                    </a:lnTo>
                    <a:lnTo>
                      <a:pt x="8890" y="96520"/>
                    </a:lnTo>
                    <a:lnTo>
                      <a:pt x="16510" y="82550"/>
                    </a:lnTo>
                    <a:lnTo>
                      <a:pt x="24130" y="68580"/>
                    </a:lnTo>
                    <a:lnTo>
                      <a:pt x="30480" y="53340"/>
                    </a:lnTo>
                    <a:lnTo>
                      <a:pt x="35560" y="39370"/>
                    </a:lnTo>
                    <a:lnTo>
                      <a:pt x="38100" y="25400"/>
                    </a:lnTo>
                    <a:lnTo>
                      <a:pt x="39370" y="19050"/>
                    </a:lnTo>
                    <a:lnTo>
                      <a:pt x="40640" y="12700"/>
                    </a:lnTo>
                    <a:lnTo>
                      <a:pt x="41910" y="6350"/>
                    </a:lnTo>
                    <a:lnTo>
                      <a:pt x="4191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5" name="Полилиния 594"/>
              <p:cNvSpPr/>
              <p:nvPr/>
            </p:nvSpPr>
            <p:spPr>
              <a:xfrm>
                <a:off x="3161919" y="4262882"/>
                <a:ext cx="187072" cy="129541"/>
              </a:xfrm>
              <a:custGeom>
                <a:avLst/>
                <a:gdLst/>
                <a:ahLst/>
                <a:cxnLst/>
                <a:rect l="0" t="0" r="0" b="0"/>
                <a:pathLst>
                  <a:path w="187072" h="129541">
                    <a:moveTo>
                      <a:pt x="57658" y="43815"/>
                    </a:moveTo>
                    <a:lnTo>
                      <a:pt x="70485" y="39497"/>
                    </a:lnTo>
                    <a:lnTo>
                      <a:pt x="83439" y="34798"/>
                    </a:lnTo>
                    <a:lnTo>
                      <a:pt x="96647" y="29464"/>
                    </a:lnTo>
                    <a:lnTo>
                      <a:pt x="122809" y="18161"/>
                    </a:lnTo>
                    <a:lnTo>
                      <a:pt x="135763" y="12446"/>
                    </a:lnTo>
                    <a:lnTo>
                      <a:pt x="148336" y="6858"/>
                    </a:lnTo>
                    <a:lnTo>
                      <a:pt x="159766" y="2540"/>
                    </a:lnTo>
                    <a:lnTo>
                      <a:pt x="165608" y="635"/>
                    </a:lnTo>
                    <a:lnTo>
                      <a:pt x="171831" y="0"/>
                    </a:lnTo>
                    <a:lnTo>
                      <a:pt x="175895" y="127"/>
                    </a:lnTo>
                    <a:lnTo>
                      <a:pt x="179959" y="635"/>
                    </a:lnTo>
                    <a:lnTo>
                      <a:pt x="183769" y="2159"/>
                    </a:lnTo>
                    <a:lnTo>
                      <a:pt x="185420" y="3175"/>
                    </a:lnTo>
                    <a:lnTo>
                      <a:pt x="186563" y="4572"/>
                    </a:lnTo>
                    <a:lnTo>
                      <a:pt x="187071" y="14986"/>
                    </a:lnTo>
                    <a:lnTo>
                      <a:pt x="186690" y="24638"/>
                    </a:lnTo>
                    <a:lnTo>
                      <a:pt x="185420" y="33782"/>
                    </a:lnTo>
                    <a:lnTo>
                      <a:pt x="182753" y="42672"/>
                    </a:lnTo>
                    <a:lnTo>
                      <a:pt x="180594" y="46990"/>
                    </a:lnTo>
                    <a:lnTo>
                      <a:pt x="177800" y="50800"/>
                    </a:lnTo>
                    <a:lnTo>
                      <a:pt x="174625" y="54737"/>
                    </a:lnTo>
                    <a:lnTo>
                      <a:pt x="172085" y="58801"/>
                    </a:lnTo>
                    <a:lnTo>
                      <a:pt x="170815" y="61976"/>
                    </a:lnTo>
                    <a:lnTo>
                      <a:pt x="170053" y="65405"/>
                    </a:lnTo>
                    <a:lnTo>
                      <a:pt x="168783" y="72390"/>
                    </a:lnTo>
                    <a:lnTo>
                      <a:pt x="168148" y="75946"/>
                    </a:lnTo>
                    <a:lnTo>
                      <a:pt x="167132" y="79121"/>
                    </a:lnTo>
                    <a:lnTo>
                      <a:pt x="165735" y="82169"/>
                    </a:lnTo>
                    <a:lnTo>
                      <a:pt x="163830" y="84836"/>
                    </a:lnTo>
                    <a:lnTo>
                      <a:pt x="159893" y="88773"/>
                    </a:lnTo>
                    <a:lnTo>
                      <a:pt x="155321" y="92583"/>
                    </a:lnTo>
                    <a:lnTo>
                      <a:pt x="150114" y="96266"/>
                    </a:lnTo>
                    <a:lnTo>
                      <a:pt x="144145" y="99695"/>
                    </a:lnTo>
                    <a:lnTo>
                      <a:pt x="137795" y="102997"/>
                    </a:lnTo>
                    <a:lnTo>
                      <a:pt x="130937" y="106045"/>
                    </a:lnTo>
                    <a:lnTo>
                      <a:pt x="123698" y="108966"/>
                    </a:lnTo>
                    <a:lnTo>
                      <a:pt x="116078" y="111760"/>
                    </a:lnTo>
                    <a:lnTo>
                      <a:pt x="100457" y="116713"/>
                    </a:lnTo>
                    <a:lnTo>
                      <a:pt x="84455" y="121031"/>
                    </a:lnTo>
                    <a:lnTo>
                      <a:pt x="68580" y="124587"/>
                    </a:lnTo>
                    <a:lnTo>
                      <a:pt x="53467" y="127508"/>
                    </a:lnTo>
                    <a:lnTo>
                      <a:pt x="45339" y="128905"/>
                    </a:lnTo>
                    <a:lnTo>
                      <a:pt x="36957" y="129540"/>
                    </a:lnTo>
                    <a:lnTo>
                      <a:pt x="28829" y="129413"/>
                    </a:lnTo>
                    <a:lnTo>
                      <a:pt x="24765" y="128651"/>
                    </a:lnTo>
                    <a:lnTo>
                      <a:pt x="20828" y="127508"/>
                    </a:lnTo>
                    <a:lnTo>
                      <a:pt x="18034" y="126365"/>
                    </a:lnTo>
                    <a:lnTo>
                      <a:pt x="15875" y="124841"/>
                    </a:lnTo>
                    <a:lnTo>
                      <a:pt x="12065" y="121031"/>
                    </a:lnTo>
                    <a:lnTo>
                      <a:pt x="9906" y="118872"/>
                    </a:lnTo>
                    <a:lnTo>
                      <a:pt x="7620" y="116459"/>
                    </a:lnTo>
                    <a:lnTo>
                      <a:pt x="4191" y="114046"/>
                    </a:lnTo>
                    <a:lnTo>
                      <a:pt x="0" y="111506"/>
                    </a:lnTo>
                    <a:lnTo>
                      <a:pt x="635" y="110109"/>
                    </a:lnTo>
                    <a:lnTo>
                      <a:pt x="1397" y="108966"/>
                    </a:lnTo>
                    <a:lnTo>
                      <a:pt x="3810" y="107442"/>
                    </a:lnTo>
                    <a:lnTo>
                      <a:pt x="6858" y="106807"/>
                    </a:lnTo>
                    <a:lnTo>
                      <a:pt x="10160" y="106680"/>
                    </a:lnTo>
                    <a:lnTo>
                      <a:pt x="13970" y="106934"/>
                    </a:lnTo>
                    <a:lnTo>
                      <a:pt x="17653" y="107823"/>
                    </a:lnTo>
                    <a:lnTo>
                      <a:pt x="21336" y="108839"/>
                    </a:lnTo>
                    <a:lnTo>
                      <a:pt x="24638" y="109855"/>
                    </a:lnTo>
                    <a:lnTo>
                      <a:pt x="25908" y="106934"/>
                    </a:lnTo>
                    <a:lnTo>
                      <a:pt x="26543" y="103759"/>
                    </a:lnTo>
                    <a:lnTo>
                      <a:pt x="26670" y="100457"/>
                    </a:lnTo>
                    <a:lnTo>
                      <a:pt x="26162" y="96901"/>
                    </a:lnTo>
                    <a:lnTo>
                      <a:pt x="25273" y="93472"/>
                    </a:lnTo>
                    <a:lnTo>
                      <a:pt x="24130" y="90170"/>
                    </a:lnTo>
                    <a:lnTo>
                      <a:pt x="22352" y="86995"/>
                    </a:lnTo>
                    <a:lnTo>
                      <a:pt x="20447" y="84074"/>
                    </a:lnTo>
                    <a:lnTo>
                      <a:pt x="26924" y="79756"/>
                    </a:lnTo>
                    <a:lnTo>
                      <a:pt x="31877" y="75184"/>
                    </a:lnTo>
                    <a:lnTo>
                      <a:pt x="35941" y="70612"/>
                    </a:lnTo>
                    <a:lnTo>
                      <a:pt x="39116" y="65913"/>
                    </a:lnTo>
                    <a:lnTo>
                      <a:pt x="41402" y="61341"/>
                    </a:lnTo>
                    <a:lnTo>
                      <a:pt x="43180" y="56642"/>
                    </a:lnTo>
                    <a:lnTo>
                      <a:pt x="45466" y="47371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6" name="Полилиния 595"/>
              <p:cNvSpPr/>
              <p:nvPr/>
            </p:nvSpPr>
            <p:spPr>
              <a:xfrm>
                <a:off x="3183890" y="4263390"/>
                <a:ext cx="151131" cy="83821"/>
              </a:xfrm>
              <a:custGeom>
                <a:avLst/>
                <a:gdLst/>
                <a:ahLst/>
                <a:cxnLst/>
                <a:rect l="0" t="0" r="0" b="0"/>
                <a:pathLst>
                  <a:path w="151131" h="83821">
                    <a:moveTo>
                      <a:pt x="0" y="83820"/>
                    </a:moveTo>
                    <a:lnTo>
                      <a:pt x="6350" y="77470"/>
                    </a:lnTo>
                    <a:lnTo>
                      <a:pt x="10160" y="74930"/>
                    </a:lnTo>
                    <a:lnTo>
                      <a:pt x="13970" y="69850"/>
                    </a:lnTo>
                    <a:lnTo>
                      <a:pt x="16510" y="66040"/>
                    </a:lnTo>
                    <a:lnTo>
                      <a:pt x="19050" y="60960"/>
                    </a:lnTo>
                    <a:lnTo>
                      <a:pt x="21590" y="54610"/>
                    </a:lnTo>
                    <a:lnTo>
                      <a:pt x="24130" y="48260"/>
                    </a:lnTo>
                    <a:lnTo>
                      <a:pt x="44450" y="40640"/>
                    </a:lnTo>
                    <a:lnTo>
                      <a:pt x="66040" y="33020"/>
                    </a:lnTo>
                    <a:lnTo>
                      <a:pt x="77470" y="27940"/>
                    </a:lnTo>
                    <a:lnTo>
                      <a:pt x="88900" y="22860"/>
                    </a:lnTo>
                    <a:lnTo>
                      <a:pt x="113030" y="12700"/>
                    </a:lnTo>
                    <a:lnTo>
                      <a:pt x="124460" y="7620"/>
                    </a:lnTo>
                    <a:lnTo>
                      <a:pt x="129540" y="5080"/>
                    </a:lnTo>
                    <a:lnTo>
                      <a:pt x="134620" y="2540"/>
                    </a:lnTo>
                    <a:lnTo>
                      <a:pt x="139700" y="1270"/>
                    </a:lnTo>
                    <a:lnTo>
                      <a:pt x="143510" y="0"/>
                    </a:lnTo>
                    <a:lnTo>
                      <a:pt x="148590" y="0"/>
                    </a:lnTo>
                    <a:lnTo>
                      <a:pt x="151130" y="0"/>
                    </a:lnTo>
                  </a:path>
                </a:pathLst>
              </a:custGeom>
              <a:ln w="2921" cap="flat" cmpd="sng" algn="ctr">
                <a:solidFill>
                  <a:srgbClr val="BA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7" name="Полилиния 596"/>
              <p:cNvSpPr/>
              <p:nvPr/>
            </p:nvSpPr>
            <p:spPr>
              <a:xfrm>
                <a:off x="3214370" y="4300220"/>
                <a:ext cx="91441" cy="33021"/>
              </a:xfrm>
              <a:custGeom>
                <a:avLst/>
                <a:gdLst/>
                <a:ahLst/>
                <a:cxnLst/>
                <a:rect l="0" t="0" r="0" b="0"/>
                <a:pathLst>
                  <a:path w="91441" h="33021">
                    <a:moveTo>
                      <a:pt x="91440" y="0"/>
                    </a:moveTo>
                    <a:lnTo>
                      <a:pt x="77470" y="3810"/>
                    </a:lnTo>
                    <a:lnTo>
                      <a:pt x="66040" y="7620"/>
                    </a:lnTo>
                    <a:lnTo>
                      <a:pt x="54610" y="11430"/>
                    </a:lnTo>
                    <a:lnTo>
                      <a:pt x="43180" y="15240"/>
                    </a:lnTo>
                    <a:lnTo>
                      <a:pt x="21590" y="24130"/>
                    </a:lnTo>
                    <a:lnTo>
                      <a:pt x="0" y="33020"/>
                    </a:lnTo>
                  </a:path>
                </a:pathLst>
              </a:custGeom>
              <a:ln w="2921" cap="flat" cmpd="sng" algn="ctr">
                <a:solidFill>
                  <a:srgbClr val="54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8" name="Полилиния 597"/>
              <p:cNvSpPr/>
              <p:nvPr/>
            </p:nvSpPr>
            <p:spPr>
              <a:xfrm>
                <a:off x="3213100" y="4334002"/>
                <a:ext cx="120143" cy="40387"/>
              </a:xfrm>
              <a:custGeom>
                <a:avLst/>
                <a:gdLst/>
                <a:ahLst/>
                <a:cxnLst/>
                <a:rect l="0" t="0" r="0" b="0"/>
                <a:pathLst>
                  <a:path w="120143" h="40387">
                    <a:moveTo>
                      <a:pt x="120142" y="1524"/>
                    </a:moveTo>
                    <a:lnTo>
                      <a:pt x="100457" y="40386"/>
                    </a:lnTo>
                    <a:lnTo>
                      <a:pt x="5207" y="35052"/>
                    </a:lnTo>
                    <a:lnTo>
                      <a:pt x="4445" y="33909"/>
                    </a:lnTo>
                    <a:lnTo>
                      <a:pt x="3683" y="32512"/>
                    </a:lnTo>
                    <a:lnTo>
                      <a:pt x="2413" y="28448"/>
                    </a:lnTo>
                    <a:lnTo>
                      <a:pt x="1524" y="23368"/>
                    </a:lnTo>
                    <a:lnTo>
                      <a:pt x="889" y="17907"/>
                    </a:lnTo>
                    <a:lnTo>
                      <a:pt x="508" y="12319"/>
                    </a:lnTo>
                    <a:lnTo>
                      <a:pt x="254" y="7112"/>
                    </a:lnTo>
                    <a:lnTo>
                      <a:pt x="127" y="29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9" name="Полилиния 598"/>
              <p:cNvSpPr/>
              <p:nvPr/>
            </p:nvSpPr>
            <p:spPr>
              <a:xfrm>
                <a:off x="3183890" y="4254500"/>
                <a:ext cx="6731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67311" h="76201">
                    <a:moveTo>
                      <a:pt x="0" y="76200"/>
                    </a:moveTo>
                    <a:lnTo>
                      <a:pt x="10160" y="67310"/>
                    </a:lnTo>
                    <a:lnTo>
                      <a:pt x="19050" y="58420"/>
                    </a:lnTo>
                    <a:lnTo>
                      <a:pt x="27940" y="48260"/>
                    </a:lnTo>
                    <a:lnTo>
                      <a:pt x="35560" y="38100"/>
                    </a:lnTo>
                    <a:lnTo>
                      <a:pt x="50800" y="19050"/>
                    </a:lnTo>
                    <a:lnTo>
                      <a:pt x="6731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0" name="Полилиния 599"/>
              <p:cNvSpPr/>
              <p:nvPr/>
            </p:nvSpPr>
            <p:spPr>
              <a:xfrm>
                <a:off x="3166110" y="4056380"/>
                <a:ext cx="162561" cy="237491"/>
              </a:xfrm>
              <a:custGeom>
                <a:avLst/>
                <a:gdLst/>
                <a:ahLst/>
                <a:cxnLst/>
                <a:rect l="0" t="0" r="0" b="0"/>
                <a:pathLst>
                  <a:path w="162561" h="237491">
                    <a:moveTo>
                      <a:pt x="162560" y="237490"/>
                    </a:moveTo>
                    <a:lnTo>
                      <a:pt x="152400" y="224790"/>
                    </a:lnTo>
                    <a:lnTo>
                      <a:pt x="142240" y="209550"/>
                    </a:lnTo>
                    <a:lnTo>
                      <a:pt x="123190" y="180340"/>
                    </a:lnTo>
                    <a:lnTo>
                      <a:pt x="101600" y="149860"/>
                    </a:lnTo>
                    <a:lnTo>
                      <a:pt x="81280" y="119380"/>
                    </a:lnTo>
                    <a:lnTo>
                      <a:pt x="59690" y="87630"/>
                    </a:lnTo>
                    <a:lnTo>
                      <a:pt x="39370" y="58420"/>
                    </a:lnTo>
                    <a:lnTo>
                      <a:pt x="19050" y="27940"/>
                    </a:lnTo>
                    <a:lnTo>
                      <a:pt x="10160" y="1397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01" name="Прямая соединительная линия 600"/>
              <p:cNvCxnSpPr/>
              <p:nvPr/>
            </p:nvCxnSpPr>
            <p:spPr>
              <a:xfrm>
                <a:off x="3165221" y="4172966"/>
                <a:ext cx="14732" cy="2095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2" name="Полилиния 601"/>
              <p:cNvSpPr/>
              <p:nvPr/>
            </p:nvSpPr>
            <p:spPr>
              <a:xfrm>
                <a:off x="2991866" y="4007358"/>
                <a:ext cx="197232" cy="368555"/>
              </a:xfrm>
              <a:custGeom>
                <a:avLst/>
                <a:gdLst/>
                <a:ahLst/>
                <a:cxnLst/>
                <a:rect l="0" t="0" r="0" b="0"/>
                <a:pathLst>
                  <a:path w="197232" h="368555">
                    <a:moveTo>
                      <a:pt x="184404" y="0"/>
                    </a:moveTo>
                    <a:lnTo>
                      <a:pt x="182753" y="11303"/>
                    </a:lnTo>
                    <a:lnTo>
                      <a:pt x="181483" y="22225"/>
                    </a:lnTo>
                    <a:lnTo>
                      <a:pt x="180594" y="32639"/>
                    </a:lnTo>
                    <a:lnTo>
                      <a:pt x="179705" y="42545"/>
                    </a:lnTo>
                    <a:lnTo>
                      <a:pt x="179324" y="52070"/>
                    </a:lnTo>
                    <a:lnTo>
                      <a:pt x="179070" y="61087"/>
                    </a:lnTo>
                    <a:lnTo>
                      <a:pt x="179070" y="78613"/>
                    </a:lnTo>
                    <a:lnTo>
                      <a:pt x="179578" y="95504"/>
                    </a:lnTo>
                    <a:lnTo>
                      <a:pt x="180213" y="112014"/>
                    </a:lnTo>
                    <a:lnTo>
                      <a:pt x="180848" y="128905"/>
                    </a:lnTo>
                    <a:lnTo>
                      <a:pt x="181356" y="146431"/>
                    </a:lnTo>
                    <a:lnTo>
                      <a:pt x="181610" y="158242"/>
                    </a:lnTo>
                    <a:lnTo>
                      <a:pt x="182245" y="169926"/>
                    </a:lnTo>
                    <a:lnTo>
                      <a:pt x="183896" y="192659"/>
                    </a:lnTo>
                    <a:lnTo>
                      <a:pt x="188468" y="237363"/>
                    </a:lnTo>
                    <a:lnTo>
                      <a:pt x="190627" y="260096"/>
                    </a:lnTo>
                    <a:lnTo>
                      <a:pt x="192532" y="284353"/>
                    </a:lnTo>
                    <a:lnTo>
                      <a:pt x="193167" y="296799"/>
                    </a:lnTo>
                    <a:lnTo>
                      <a:pt x="193675" y="309753"/>
                    </a:lnTo>
                    <a:lnTo>
                      <a:pt x="193929" y="323342"/>
                    </a:lnTo>
                    <a:lnTo>
                      <a:pt x="193929" y="337312"/>
                    </a:lnTo>
                    <a:lnTo>
                      <a:pt x="194437" y="340995"/>
                    </a:lnTo>
                    <a:lnTo>
                      <a:pt x="195199" y="344932"/>
                    </a:lnTo>
                    <a:lnTo>
                      <a:pt x="196596" y="353695"/>
                    </a:lnTo>
                    <a:lnTo>
                      <a:pt x="197104" y="358013"/>
                    </a:lnTo>
                    <a:lnTo>
                      <a:pt x="197231" y="362077"/>
                    </a:lnTo>
                    <a:lnTo>
                      <a:pt x="197104" y="365506"/>
                    </a:lnTo>
                    <a:lnTo>
                      <a:pt x="196215" y="368554"/>
                    </a:lnTo>
                    <a:lnTo>
                      <a:pt x="194437" y="367792"/>
                    </a:lnTo>
                    <a:lnTo>
                      <a:pt x="192278" y="366903"/>
                    </a:lnTo>
                    <a:lnTo>
                      <a:pt x="187198" y="364490"/>
                    </a:lnTo>
                    <a:lnTo>
                      <a:pt x="181356" y="362331"/>
                    </a:lnTo>
                    <a:lnTo>
                      <a:pt x="175768" y="360934"/>
                    </a:lnTo>
                    <a:lnTo>
                      <a:pt x="0" y="341122"/>
                    </a:lnTo>
                    <a:lnTo>
                      <a:pt x="1016" y="336042"/>
                    </a:lnTo>
                    <a:lnTo>
                      <a:pt x="2159" y="330581"/>
                    </a:lnTo>
                    <a:lnTo>
                      <a:pt x="4699" y="318135"/>
                    </a:lnTo>
                    <a:lnTo>
                      <a:pt x="7239" y="304419"/>
                    </a:lnTo>
                    <a:lnTo>
                      <a:pt x="10160" y="290195"/>
                    </a:lnTo>
                    <a:lnTo>
                      <a:pt x="13335" y="275463"/>
                    </a:lnTo>
                    <a:lnTo>
                      <a:pt x="16891" y="261112"/>
                    </a:lnTo>
                    <a:lnTo>
                      <a:pt x="20701" y="247777"/>
                    </a:lnTo>
                    <a:lnTo>
                      <a:pt x="22733" y="241554"/>
                    </a:lnTo>
                    <a:lnTo>
                      <a:pt x="24892" y="235712"/>
                    </a:lnTo>
                    <a:lnTo>
                      <a:pt x="31623" y="216916"/>
                    </a:lnTo>
                    <a:lnTo>
                      <a:pt x="37211" y="197866"/>
                    </a:lnTo>
                    <a:lnTo>
                      <a:pt x="41783" y="178562"/>
                    </a:lnTo>
                    <a:lnTo>
                      <a:pt x="45466" y="159639"/>
                    </a:lnTo>
                    <a:lnTo>
                      <a:pt x="48260" y="141097"/>
                    </a:lnTo>
                    <a:lnTo>
                      <a:pt x="49911" y="123190"/>
                    </a:lnTo>
                    <a:lnTo>
                      <a:pt x="50292" y="114427"/>
                    </a:lnTo>
                    <a:lnTo>
                      <a:pt x="50546" y="106045"/>
                    </a:lnTo>
                    <a:lnTo>
                      <a:pt x="50419" y="97917"/>
                    </a:lnTo>
                    <a:lnTo>
                      <a:pt x="50165" y="89916"/>
                    </a:lnTo>
                    <a:lnTo>
                      <a:pt x="50546" y="79248"/>
                    </a:lnTo>
                    <a:lnTo>
                      <a:pt x="50546" y="68834"/>
                    </a:lnTo>
                    <a:lnTo>
                      <a:pt x="49530" y="48006"/>
                    </a:lnTo>
                    <a:lnTo>
                      <a:pt x="49022" y="37211"/>
                    </a:lnTo>
                    <a:lnTo>
                      <a:pt x="48514" y="26035"/>
                    </a:lnTo>
                    <a:lnTo>
                      <a:pt x="48514" y="14097"/>
                    </a:lnTo>
                    <a:lnTo>
                      <a:pt x="49022" y="1524"/>
                    </a:lnTo>
                    <a:close/>
                  </a:path>
                </a:pathLst>
              </a:custGeom>
              <a:solidFill>
                <a:srgbClr val="FFF1D1"/>
              </a:solidFill>
              <a:ln w="0" cap="flat" cmpd="sng" algn="ctr">
                <a:solidFill>
                  <a:srgbClr val="FFF1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3" name="Полилиния 602"/>
              <p:cNvSpPr/>
              <p:nvPr/>
            </p:nvSpPr>
            <p:spPr>
              <a:xfrm>
                <a:off x="2990850" y="4008120"/>
                <a:ext cx="198121" cy="368301"/>
              </a:xfrm>
              <a:custGeom>
                <a:avLst/>
                <a:gdLst/>
                <a:ahLst/>
                <a:cxnLst/>
                <a:rect l="0" t="0" r="0" b="0"/>
                <a:pathLst>
                  <a:path w="198121" h="368301">
                    <a:moveTo>
                      <a:pt x="49530" y="1270"/>
                    </a:moveTo>
                    <a:lnTo>
                      <a:pt x="49530" y="13970"/>
                    </a:lnTo>
                    <a:lnTo>
                      <a:pt x="49530" y="25400"/>
                    </a:lnTo>
                    <a:lnTo>
                      <a:pt x="49530" y="35560"/>
                    </a:lnTo>
                    <a:lnTo>
                      <a:pt x="49530" y="46990"/>
                    </a:lnTo>
                    <a:lnTo>
                      <a:pt x="50800" y="67310"/>
                    </a:lnTo>
                    <a:lnTo>
                      <a:pt x="50800" y="77470"/>
                    </a:lnTo>
                    <a:lnTo>
                      <a:pt x="50800" y="88900"/>
                    </a:lnTo>
                    <a:lnTo>
                      <a:pt x="50800" y="96520"/>
                    </a:lnTo>
                    <a:lnTo>
                      <a:pt x="50800" y="105410"/>
                    </a:lnTo>
                    <a:lnTo>
                      <a:pt x="50800" y="113030"/>
                    </a:lnTo>
                    <a:lnTo>
                      <a:pt x="50800" y="121920"/>
                    </a:lnTo>
                    <a:lnTo>
                      <a:pt x="49530" y="139700"/>
                    </a:lnTo>
                    <a:lnTo>
                      <a:pt x="45720" y="158750"/>
                    </a:lnTo>
                    <a:lnTo>
                      <a:pt x="41910" y="177800"/>
                    </a:lnTo>
                    <a:lnTo>
                      <a:pt x="38100" y="196850"/>
                    </a:lnTo>
                    <a:lnTo>
                      <a:pt x="31750" y="215900"/>
                    </a:lnTo>
                    <a:lnTo>
                      <a:pt x="25400" y="234950"/>
                    </a:lnTo>
                    <a:lnTo>
                      <a:pt x="22860" y="240030"/>
                    </a:lnTo>
                    <a:lnTo>
                      <a:pt x="21590" y="247650"/>
                    </a:lnTo>
                    <a:lnTo>
                      <a:pt x="17780" y="260350"/>
                    </a:lnTo>
                    <a:lnTo>
                      <a:pt x="13970" y="274320"/>
                    </a:lnTo>
                    <a:lnTo>
                      <a:pt x="10160" y="289560"/>
                    </a:lnTo>
                    <a:lnTo>
                      <a:pt x="7620" y="303530"/>
                    </a:lnTo>
                    <a:lnTo>
                      <a:pt x="5080" y="317500"/>
                    </a:lnTo>
                    <a:lnTo>
                      <a:pt x="2540" y="330200"/>
                    </a:lnTo>
                    <a:lnTo>
                      <a:pt x="1270" y="335280"/>
                    </a:lnTo>
                    <a:lnTo>
                      <a:pt x="0" y="340360"/>
                    </a:lnTo>
                    <a:lnTo>
                      <a:pt x="176530" y="360680"/>
                    </a:lnTo>
                    <a:lnTo>
                      <a:pt x="182880" y="361950"/>
                    </a:lnTo>
                    <a:lnTo>
                      <a:pt x="187960" y="364490"/>
                    </a:lnTo>
                    <a:lnTo>
                      <a:pt x="193040" y="365760"/>
                    </a:lnTo>
                    <a:lnTo>
                      <a:pt x="195580" y="367030"/>
                    </a:lnTo>
                    <a:lnTo>
                      <a:pt x="196850" y="368300"/>
                    </a:lnTo>
                    <a:lnTo>
                      <a:pt x="198120" y="365760"/>
                    </a:lnTo>
                    <a:lnTo>
                      <a:pt x="198120" y="361950"/>
                    </a:lnTo>
                    <a:lnTo>
                      <a:pt x="198120" y="356870"/>
                    </a:lnTo>
                    <a:lnTo>
                      <a:pt x="198120" y="353060"/>
                    </a:lnTo>
                    <a:lnTo>
                      <a:pt x="196850" y="344170"/>
                    </a:lnTo>
                    <a:lnTo>
                      <a:pt x="195580" y="340360"/>
                    </a:lnTo>
                    <a:lnTo>
                      <a:pt x="194310" y="336550"/>
                    </a:lnTo>
                    <a:lnTo>
                      <a:pt x="194310" y="322580"/>
                    </a:lnTo>
                    <a:lnTo>
                      <a:pt x="194310" y="308610"/>
                    </a:lnTo>
                    <a:lnTo>
                      <a:pt x="194310" y="295910"/>
                    </a:lnTo>
                    <a:lnTo>
                      <a:pt x="193040" y="283210"/>
                    </a:lnTo>
                    <a:lnTo>
                      <a:pt x="191770" y="259080"/>
                    </a:lnTo>
                    <a:lnTo>
                      <a:pt x="189230" y="236220"/>
                    </a:lnTo>
                    <a:lnTo>
                      <a:pt x="185420" y="191770"/>
                    </a:lnTo>
                    <a:lnTo>
                      <a:pt x="182880" y="168910"/>
                    </a:lnTo>
                    <a:lnTo>
                      <a:pt x="182880" y="157480"/>
                    </a:lnTo>
                    <a:lnTo>
                      <a:pt x="182880" y="144780"/>
                    </a:lnTo>
                    <a:lnTo>
                      <a:pt x="181610" y="128270"/>
                    </a:lnTo>
                    <a:lnTo>
                      <a:pt x="181610" y="110490"/>
                    </a:lnTo>
                    <a:lnTo>
                      <a:pt x="180340" y="93980"/>
                    </a:lnTo>
                    <a:lnTo>
                      <a:pt x="180340" y="77470"/>
                    </a:lnTo>
                    <a:lnTo>
                      <a:pt x="180340" y="59690"/>
                    </a:lnTo>
                    <a:lnTo>
                      <a:pt x="180340" y="50800"/>
                    </a:lnTo>
                    <a:lnTo>
                      <a:pt x="180340" y="40640"/>
                    </a:lnTo>
                    <a:lnTo>
                      <a:pt x="181610" y="31750"/>
                    </a:lnTo>
                    <a:lnTo>
                      <a:pt x="182880" y="21590"/>
                    </a:lnTo>
                    <a:lnTo>
                      <a:pt x="184150" y="11430"/>
                    </a:lnTo>
                    <a:lnTo>
                      <a:pt x="18542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4" name="Полилиния 603"/>
              <p:cNvSpPr/>
              <p:nvPr/>
            </p:nvSpPr>
            <p:spPr>
              <a:xfrm>
                <a:off x="2967609" y="4318127"/>
                <a:ext cx="4446" cy="8256"/>
              </a:xfrm>
              <a:custGeom>
                <a:avLst/>
                <a:gdLst/>
                <a:ahLst/>
                <a:cxnLst/>
                <a:rect l="0" t="0" r="0" b="0"/>
                <a:pathLst>
                  <a:path w="4446" h="8256">
                    <a:moveTo>
                      <a:pt x="1143" y="8255"/>
                    </a:moveTo>
                    <a:lnTo>
                      <a:pt x="508" y="8255"/>
                    </a:lnTo>
                    <a:lnTo>
                      <a:pt x="0" y="7747"/>
                    </a:lnTo>
                    <a:lnTo>
                      <a:pt x="0" y="6604"/>
                    </a:lnTo>
                    <a:lnTo>
                      <a:pt x="889" y="3556"/>
                    </a:lnTo>
                    <a:lnTo>
                      <a:pt x="2540" y="762"/>
                    </a:lnTo>
                    <a:lnTo>
                      <a:pt x="3429" y="127"/>
                    </a:lnTo>
                    <a:lnTo>
                      <a:pt x="4064" y="0"/>
                    </a:lnTo>
                    <a:lnTo>
                      <a:pt x="4445" y="508"/>
                    </a:lnTo>
                    <a:lnTo>
                      <a:pt x="4445" y="1651"/>
                    </a:lnTo>
                    <a:lnTo>
                      <a:pt x="3683" y="4699"/>
                    </a:lnTo>
                    <a:lnTo>
                      <a:pt x="2032" y="749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5" name="Полилиния 604"/>
              <p:cNvSpPr/>
              <p:nvPr/>
            </p:nvSpPr>
            <p:spPr>
              <a:xfrm>
                <a:off x="2975610" y="4317619"/>
                <a:ext cx="4192" cy="8510"/>
              </a:xfrm>
              <a:custGeom>
                <a:avLst/>
                <a:gdLst/>
                <a:ahLst/>
                <a:cxnLst/>
                <a:rect l="0" t="0" r="0" b="0"/>
                <a:pathLst>
                  <a:path w="4192" h="8510">
                    <a:moveTo>
                      <a:pt x="1270" y="8382"/>
                    </a:moveTo>
                    <a:lnTo>
                      <a:pt x="635" y="8509"/>
                    </a:lnTo>
                    <a:lnTo>
                      <a:pt x="127" y="8001"/>
                    </a:lnTo>
                    <a:lnTo>
                      <a:pt x="0" y="6858"/>
                    </a:lnTo>
                    <a:lnTo>
                      <a:pt x="762" y="3810"/>
                    </a:lnTo>
                    <a:lnTo>
                      <a:pt x="2286" y="1016"/>
                    </a:lnTo>
                    <a:lnTo>
                      <a:pt x="3048" y="127"/>
                    </a:lnTo>
                    <a:lnTo>
                      <a:pt x="3810" y="0"/>
                    </a:lnTo>
                    <a:lnTo>
                      <a:pt x="3937" y="635"/>
                    </a:lnTo>
                    <a:lnTo>
                      <a:pt x="4191" y="1651"/>
                    </a:lnTo>
                    <a:lnTo>
                      <a:pt x="3556" y="4826"/>
                    </a:lnTo>
                    <a:lnTo>
                      <a:pt x="2032" y="762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6" name="Полилиния 605"/>
              <p:cNvSpPr/>
              <p:nvPr/>
            </p:nvSpPr>
            <p:spPr>
              <a:xfrm>
                <a:off x="2986786" y="4317238"/>
                <a:ext cx="3938" cy="8510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8510">
                    <a:moveTo>
                      <a:pt x="1143" y="8382"/>
                    </a:moveTo>
                    <a:lnTo>
                      <a:pt x="508" y="8509"/>
                    </a:lnTo>
                    <a:lnTo>
                      <a:pt x="127" y="8001"/>
                    </a:lnTo>
                    <a:lnTo>
                      <a:pt x="0" y="6985"/>
                    </a:lnTo>
                    <a:lnTo>
                      <a:pt x="508" y="3810"/>
                    </a:lnTo>
                    <a:lnTo>
                      <a:pt x="1905" y="889"/>
                    </a:lnTo>
                    <a:lnTo>
                      <a:pt x="2667" y="127"/>
                    </a:lnTo>
                    <a:lnTo>
                      <a:pt x="3302" y="0"/>
                    </a:lnTo>
                    <a:lnTo>
                      <a:pt x="3810" y="381"/>
                    </a:lnTo>
                    <a:lnTo>
                      <a:pt x="3937" y="1524"/>
                    </a:lnTo>
                    <a:lnTo>
                      <a:pt x="3302" y="4699"/>
                    </a:lnTo>
                    <a:lnTo>
                      <a:pt x="2032" y="749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7" name="Полилиния 606"/>
              <p:cNvSpPr/>
              <p:nvPr/>
            </p:nvSpPr>
            <p:spPr>
              <a:xfrm>
                <a:off x="2998597" y="4317619"/>
                <a:ext cx="3938" cy="8510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8510">
                    <a:moveTo>
                      <a:pt x="1143" y="8382"/>
                    </a:moveTo>
                    <a:lnTo>
                      <a:pt x="635" y="8509"/>
                    </a:lnTo>
                    <a:lnTo>
                      <a:pt x="127" y="8128"/>
                    </a:lnTo>
                    <a:lnTo>
                      <a:pt x="0" y="6985"/>
                    </a:lnTo>
                    <a:lnTo>
                      <a:pt x="508" y="3937"/>
                    </a:lnTo>
                    <a:lnTo>
                      <a:pt x="2032" y="1016"/>
                    </a:lnTo>
                    <a:lnTo>
                      <a:pt x="2667" y="127"/>
                    </a:lnTo>
                    <a:lnTo>
                      <a:pt x="3302" y="0"/>
                    </a:lnTo>
                    <a:lnTo>
                      <a:pt x="3810" y="508"/>
                    </a:lnTo>
                    <a:lnTo>
                      <a:pt x="3937" y="1651"/>
                    </a:lnTo>
                    <a:lnTo>
                      <a:pt x="3302" y="4826"/>
                    </a:lnTo>
                    <a:lnTo>
                      <a:pt x="2032" y="762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8" name="Полилиния 607"/>
              <p:cNvSpPr/>
              <p:nvPr/>
            </p:nvSpPr>
            <p:spPr>
              <a:xfrm>
                <a:off x="3008757" y="4318000"/>
                <a:ext cx="3938" cy="8637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8637">
                    <a:moveTo>
                      <a:pt x="1270" y="8382"/>
                    </a:moveTo>
                    <a:lnTo>
                      <a:pt x="508" y="8636"/>
                    </a:lnTo>
                    <a:lnTo>
                      <a:pt x="254" y="8001"/>
                    </a:lnTo>
                    <a:lnTo>
                      <a:pt x="0" y="6985"/>
                    </a:lnTo>
                    <a:lnTo>
                      <a:pt x="508" y="3810"/>
                    </a:lnTo>
                    <a:lnTo>
                      <a:pt x="2032" y="889"/>
                    </a:lnTo>
                    <a:lnTo>
                      <a:pt x="2667" y="127"/>
                    </a:lnTo>
                    <a:lnTo>
                      <a:pt x="3429" y="0"/>
                    </a:lnTo>
                    <a:lnTo>
                      <a:pt x="3810" y="508"/>
                    </a:lnTo>
                    <a:lnTo>
                      <a:pt x="3937" y="1651"/>
                    </a:lnTo>
                    <a:lnTo>
                      <a:pt x="3429" y="4699"/>
                    </a:lnTo>
                    <a:lnTo>
                      <a:pt x="2032" y="762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9" name="Полилиния 608"/>
              <p:cNvSpPr/>
              <p:nvPr/>
            </p:nvSpPr>
            <p:spPr>
              <a:xfrm>
                <a:off x="3017901" y="4317492"/>
                <a:ext cx="3176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3176" h="8891">
                    <a:moveTo>
                      <a:pt x="1397" y="8636"/>
                    </a:moveTo>
                    <a:lnTo>
                      <a:pt x="889" y="8890"/>
                    </a:lnTo>
                    <a:lnTo>
                      <a:pt x="254" y="8382"/>
                    </a:lnTo>
                    <a:lnTo>
                      <a:pt x="0" y="7366"/>
                    </a:lnTo>
                    <a:lnTo>
                      <a:pt x="0" y="4191"/>
                    </a:lnTo>
                    <a:lnTo>
                      <a:pt x="1016" y="1143"/>
                    </a:lnTo>
                    <a:lnTo>
                      <a:pt x="1778" y="127"/>
                    </a:lnTo>
                    <a:lnTo>
                      <a:pt x="2286" y="0"/>
                    </a:lnTo>
                    <a:lnTo>
                      <a:pt x="2794" y="381"/>
                    </a:lnTo>
                    <a:lnTo>
                      <a:pt x="3175" y="1524"/>
                    </a:lnTo>
                    <a:lnTo>
                      <a:pt x="3048" y="4699"/>
                    </a:lnTo>
                    <a:lnTo>
                      <a:pt x="2032" y="774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0" name="Полилиния 609"/>
              <p:cNvSpPr/>
              <p:nvPr/>
            </p:nvSpPr>
            <p:spPr>
              <a:xfrm>
                <a:off x="2965069" y="4323207"/>
                <a:ext cx="62358" cy="11431"/>
              </a:xfrm>
              <a:custGeom>
                <a:avLst/>
                <a:gdLst/>
                <a:ahLst/>
                <a:cxnLst/>
                <a:rect l="0" t="0" r="0" b="0"/>
                <a:pathLst>
                  <a:path w="62358" h="11431">
                    <a:moveTo>
                      <a:pt x="61849" y="3048"/>
                    </a:moveTo>
                    <a:lnTo>
                      <a:pt x="62357" y="11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1" name="Полилиния 610"/>
              <p:cNvSpPr/>
              <p:nvPr/>
            </p:nvSpPr>
            <p:spPr>
              <a:xfrm>
                <a:off x="3095498" y="3917315"/>
                <a:ext cx="9526" cy="451613"/>
              </a:xfrm>
              <a:custGeom>
                <a:avLst/>
                <a:gdLst/>
                <a:ahLst/>
                <a:cxnLst/>
                <a:rect l="0" t="0" r="0" b="0"/>
                <a:pathLst>
                  <a:path w="9526" h="451613">
                    <a:moveTo>
                      <a:pt x="7620" y="0"/>
                    </a:moveTo>
                    <a:lnTo>
                      <a:pt x="9525" y="451612"/>
                    </a:lnTo>
                    <a:lnTo>
                      <a:pt x="0" y="450977"/>
                    </a:lnTo>
                    <a:lnTo>
                      <a:pt x="2413" y="2032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2" name="Полилиния 611"/>
              <p:cNvSpPr/>
              <p:nvPr/>
            </p:nvSpPr>
            <p:spPr>
              <a:xfrm>
                <a:off x="3101594" y="4341876"/>
                <a:ext cx="63120" cy="34037"/>
              </a:xfrm>
              <a:custGeom>
                <a:avLst/>
                <a:gdLst/>
                <a:ahLst/>
                <a:cxnLst/>
                <a:rect l="0" t="0" r="0" b="0"/>
                <a:pathLst>
                  <a:path w="63120" h="34037">
                    <a:moveTo>
                      <a:pt x="1143" y="1016"/>
                    </a:moveTo>
                    <a:lnTo>
                      <a:pt x="1905" y="381"/>
                    </a:lnTo>
                    <a:lnTo>
                      <a:pt x="3175" y="127"/>
                    </a:lnTo>
                    <a:lnTo>
                      <a:pt x="4445" y="0"/>
                    </a:lnTo>
                    <a:lnTo>
                      <a:pt x="7620" y="381"/>
                    </a:lnTo>
                    <a:lnTo>
                      <a:pt x="10287" y="1270"/>
                    </a:lnTo>
                    <a:lnTo>
                      <a:pt x="12065" y="2540"/>
                    </a:lnTo>
                    <a:lnTo>
                      <a:pt x="13462" y="4191"/>
                    </a:lnTo>
                    <a:lnTo>
                      <a:pt x="15621" y="8255"/>
                    </a:lnTo>
                    <a:lnTo>
                      <a:pt x="17653" y="12446"/>
                    </a:lnTo>
                    <a:lnTo>
                      <a:pt x="18923" y="14351"/>
                    </a:lnTo>
                    <a:lnTo>
                      <a:pt x="20574" y="15621"/>
                    </a:lnTo>
                    <a:lnTo>
                      <a:pt x="22733" y="16764"/>
                    </a:lnTo>
                    <a:lnTo>
                      <a:pt x="25527" y="17399"/>
                    </a:lnTo>
                    <a:lnTo>
                      <a:pt x="30734" y="17272"/>
                    </a:lnTo>
                    <a:lnTo>
                      <a:pt x="34163" y="16129"/>
                    </a:lnTo>
                    <a:lnTo>
                      <a:pt x="37338" y="13843"/>
                    </a:lnTo>
                    <a:lnTo>
                      <a:pt x="43561" y="8382"/>
                    </a:lnTo>
                    <a:lnTo>
                      <a:pt x="46609" y="5969"/>
                    </a:lnTo>
                    <a:lnTo>
                      <a:pt x="49530" y="4191"/>
                    </a:lnTo>
                    <a:lnTo>
                      <a:pt x="52451" y="3429"/>
                    </a:lnTo>
                    <a:lnTo>
                      <a:pt x="55499" y="4445"/>
                    </a:lnTo>
                    <a:lnTo>
                      <a:pt x="63119" y="8890"/>
                    </a:lnTo>
                    <a:lnTo>
                      <a:pt x="58928" y="34036"/>
                    </a:lnTo>
                    <a:lnTo>
                      <a:pt x="0" y="29464"/>
                    </a:lnTo>
                    <a:lnTo>
                      <a:pt x="762" y="2032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3" name="Полилиния 612"/>
              <p:cNvSpPr/>
              <p:nvPr/>
            </p:nvSpPr>
            <p:spPr>
              <a:xfrm>
                <a:off x="2749550" y="3971417"/>
                <a:ext cx="191136" cy="325629"/>
              </a:xfrm>
              <a:custGeom>
                <a:avLst/>
                <a:gdLst/>
                <a:ahLst/>
                <a:cxnLst/>
                <a:rect l="0" t="0" r="0" b="0"/>
                <a:pathLst>
                  <a:path w="191136" h="325629">
                    <a:moveTo>
                      <a:pt x="18669" y="315214"/>
                    </a:moveTo>
                    <a:lnTo>
                      <a:pt x="19558" y="310261"/>
                    </a:lnTo>
                    <a:lnTo>
                      <a:pt x="20193" y="304292"/>
                    </a:lnTo>
                    <a:lnTo>
                      <a:pt x="20447" y="301117"/>
                    </a:lnTo>
                    <a:lnTo>
                      <a:pt x="20574" y="297307"/>
                    </a:lnTo>
                    <a:lnTo>
                      <a:pt x="20701" y="293116"/>
                    </a:lnTo>
                    <a:lnTo>
                      <a:pt x="20574" y="288417"/>
                    </a:lnTo>
                    <a:lnTo>
                      <a:pt x="20447" y="283083"/>
                    </a:lnTo>
                    <a:lnTo>
                      <a:pt x="20193" y="277241"/>
                    </a:lnTo>
                    <a:lnTo>
                      <a:pt x="19939" y="270510"/>
                    </a:lnTo>
                    <a:lnTo>
                      <a:pt x="19304" y="262763"/>
                    </a:lnTo>
                    <a:lnTo>
                      <a:pt x="18796" y="254254"/>
                    </a:lnTo>
                    <a:lnTo>
                      <a:pt x="18034" y="244856"/>
                    </a:lnTo>
                    <a:lnTo>
                      <a:pt x="17018" y="234442"/>
                    </a:lnTo>
                    <a:lnTo>
                      <a:pt x="16129" y="222885"/>
                    </a:lnTo>
                    <a:lnTo>
                      <a:pt x="15240" y="208661"/>
                    </a:lnTo>
                    <a:lnTo>
                      <a:pt x="14478" y="194056"/>
                    </a:lnTo>
                    <a:lnTo>
                      <a:pt x="13208" y="163703"/>
                    </a:lnTo>
                    <a:lnTo>
                      <a:pt x="12065" y="132969"/>
                    </a:lnTo>
                    <a:lnTo>
                      <a:pt x="10668" y="102362"/>
                    </a:lnTo>
                    <a:lnTo>
                      <a:pt x="9906" y="87630"/>
                    </a:lnTo>
                    <a:lnTo>
                      <a:pt x="9017" y="73025"/>
                    </a:lnTo>
                    <a:lnTo>
                      <a:pt x="8001" y="59055"/>
                    </a:lnTo>
                    <a:lnTo>
                      <a:pt x="6858" y="45466"/>
                    </a:lnTo>
                    <a:lnTo>
                      <a:pt x="5461" y="32893"/>
                    </a:lnTo>
                    <a:lnTo>
                      <a:pt x="3937" y="20955"/>
                    </a:lnTo>
                    <a:lnTo>
                      <a:pt x="2159" y="9906"/>
                    </a:lnTo>
                    <a:lnTo>
                      <a:pt x="0" y="0"/>
                    </a:lnTo>
                    <a:lnTo>
                      <a:pt x="112776" y="180848"/>
                    </a:lnTo>
                    <a:lnTo>
                      <a:pt x="191135" y="325628"/>
                    </a:lnTo>
                    <a:lnTo>
                      <a:pt x="187325" y="323596"/>
                    </a:lnTo>
                    <a:lnTo>
                      <a:pt x="183261" y="321818"/>
                    </a:lnTo>
                    <a:lnTo>
                      <a:pt x="179197" y="320548"/>
                    </a:lnTo>
                    <a:lnTo>
                      <a:pt x="174625" y="319532"/>
                    </a:lnTo>
                    <a:lnTo>
                      <a:pt x="165227" y="318389"/>
                    </a:lnTo>
                    <a:lnTo>
                      <a:pt x="155321" y="317881"/>
                    </a:lnTo>
                    <a:lnTo>
                      <a:pt x="134874" y="317754"/>
                    </a:lnTo>
                    <a:lnTo>
                      <a:pt x="124714" y="317627"/>
                    </a:lnTo>
                    <a:lnTo>
                      <a:pt x="115062" y="316738"/>
                    </a:lnTo>
                    <a:lnTo>
                      <a:pt x="105156" y="315214"/>
                    </a:lnTo>
                    <a:lnTo>
                      <a:pt x="95885" y="313436"/>
                    </a:lnTo>
                    <a:lnTo>
                      <a:pt x="77851" y="309626"/>
                    </a:lnTo>
                    <a:lnTo>
                      <a:pt x="68707" y="307975"/>
                    </a:lnTo>
                    <a:lnTo>
                      <a:pt x="58801" y="306578"/>
                    </a:lnTo>
                    <a:lnTo>
                      <a:pt x="48260" y="305562"/>
                    </a:lnTo>
                    <a:lnTo>
                      <a:pt x="36957" y="305308"/>
                    </a:lnTo>
                    <a:lnTo>
                      <a:pt x="32258" y="306324"/>
                    </a:lnTo>
                    <a:lnTo>
                      <a:pt x="27559" y="307848"/>
                    </a:lnTo>
                    <a:lnTo>
                      <a:pt x="22987" y="310642"/>
                    </a:lnTo>
                    <a:lnTo>
                      <a:pt x="20828" y="312674"/>
                    </a:lnTo>
                    <a:close/>
                  </a:path>
                </a:pathLst>
              </a:custGeom>
              <a:solidFill>
                <a:srgbClr val="FFF1D1"/>
              </a:solidFill>
              <a:ln w="0" cap="flat" cmpd="sng" algn="ctr">
                <a:solidFill>
                  <a:srgbClr val="FFF1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4" name="Полилиния 613"/>
              <p:cNvSpPr/>
              <p:nvPr/>
            </p:nvSpPr>
            <p:spPr>
              <a:xfrm>
                <a:off x="2749550" y="3971290"/>
                <a:ext cx="191771" cy="326391"/>
              </a:xfrm>
              <a:custGeom>
                <a:avLst/>
                <a:gdLst/>
                <a:ahLst/>
                <a:cxnLst/>
                <a:rect l="0" t="0" r="0" b="0"/>
                <a:pathLst>
                  <a:path w="191771" h="326391">
                    <a:moveTo>
                      <a:pt x="19050" y="314960"/>
                    </a:moveTo>
                    <a:lnTo>
                      <a:pt x="19050" y="309880"/>
                    </a:lnTo>
                    <a:lnTo>
                      <a:pt x="20320" y="304800"/>
                    </a:lnTo>
                    <a:lnTo>
                      <a:pt x="20320" y="300990"/>
                    </a:lnTo>
                    <a:lnTo>
                      <a:pt x="20320" y="297180"/>
                    </a:lnTo>
                    <a:lnTo>
                      <a:pt x="20320" y="293370"/>
                    </a:lnTo>
                    <a:lnTo>
                      <a:pt x="20320" y="288290"/>
                    </a:lnTo>
                    <a:lnTo>
                      <a:pt x="20320" y="283210"/>
                    </a:lnTo>
                    <a:lnTo>
                      <a:pt x="20320" y="276860"/>
                    </a:lnTo>
                    <a:lnTo>
                      <a:pt x="20320" y="270510"/>
                    </a:lnTo>
                    <a:lnTo>
                      <a:pt x="19050" y="262890"/>
                    </a:lnTo>
                    <a:lnTo>
                      <a:pt x="19050" y="254000"/>
                    </a:lnTo>
                    <a:lnTo>
                      <a:pt x="17780" y="245110"/>
                    </a:lnTo>
                    <a:lnTo>
                      <a:pt x="17780" y="233680"/>
                    </a:lnTo>
                    <a:lnTo>
                      <a:pt x="16510" y="223520"/>
                    </a:lnTo>
                    <a:lnTo>
                      <a:pt x="15240" y="208280"/>
                    </a:lnTo>
                    <a:lnTo>
                      <a:pt x="13970" y="194310"/>
                    </a:lnTo>
                    <a:lnTo>
                      <a:pt x="13970" y="163830"/>
                    </a:lnTo>
                    <a:lnTo>
                      <a:pt x="12700" y="132080"/>
                    </a:lnTo>
                    <a:lnTo>
                      <a:pt x="10160" y="101600"/>
                    </a:lnTo>
                    <a:lnTo>
                      <a:pt x="10160" y="87630"/>
                    </a:lnTo>
                    <a:lnTo>
                      <a:pt x="8890" y="72390"/>
                    </a:lnTo>
                    <a:lnTo>
                      <a:pt x="7620" y="59690"/>
                    </a:lnTo>
                    <a:lnTo>
                      <a:pt x="6350" y="45720"/>
                    </a:lnTo>
                    <a:lnTo>
                      <a:pt x="5080" y="33020"/>
                    </a:lnTo>
                    <a:lnTo>
                      <a:pt x="3810" y="21590"/>
                    </a:lnTo>
                    <a:lnTo>
                      <a:pt x="2540" y="10160"/>
                    </a:lnTo>
                    <a:lnTo>
                      <a:pt x="0" y="0"/>
                    </a:lnTo>
                    <a:lnTo>
                      <a:pt x="113030" y="180340"/>
                    </a:lnTo>
                    <a:lnTo>
                      <a:pt x="191770" y="326390"/>
                    </a:lnTo>
                    <a:lnTo>
                      <a:pt x="187960" y="323850"/>
                    </a:lnTo>
                    <a:lnTo>
                      <a:pt x="184150" y="321310"/>
                    </a:lnTo>
                    <a:lnTo>
                      <a:pt x="180340" y="320040"/>
                    </a:lnTo>
                    <a:lnTo>
                      <a:pt x="175260" y="320040"/>
                    </a:lnTo>
                    <a:lnTo>
                      <a:pt x="166370" y="318770"/>
                    </a:lnTo>
                    <a:lnTo>
                      <a:pt x="156210" y="317500"/>
                    </a:lnTo>
                    <a:lnTo>
                      <a:pt x="134620" y="317500"/>
                    </a:lnTo>
                    <a:lnTo>
                      <a:pt x="125730" y="317500"/>
                    </a:lnTo>
                    <a:lnTo>
                      <a:pt x="115570" y="316230"/>
                    </a:lnTo>
                    <a:lnTo>
                      <a:pt x="105410" y="314960"/>
                    </a:lnTo>
                    <a:lnTo>
                      <a:pt x="96520" y="313690"/>
                    </a:lnTo>
                    <a:lnTo>
                      <a:pt x="78740" y="309880"/>
                    </a:lnTo>
                    <a:lnTo>
                      <a:pt x="68580" y="308610"/>
                    </a:lnTo>
                    <a:lnTo>
                      <a:pt x="59690" y="306070"/>
                    </a:lnTo>
                    <a:lnTo>
                      <a:pt x="48260" y="306070"/>
                    </a:lnTo>
                    <a:lnTo>
                      <a:pt x="36830" y="304800"/>
                    </a:lnTo>
                    <a:lnTo>
                      <a:pt x="33020" y="306070"/>
                    </a:lnTo>
                    <a:lnTo>
                      <a:pt x="27940" y="307340"/>
                    </a:lnTo>
                    <a:lnTo>
                      <a:pt x="22860" y="311150"/>
                    </a:lnTo>
                    <a:lnTo>
                      <a:pt x="20320" y="3124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5" name="Полилиния 614"/>
              <p:cNvSpPr/>
              <p:nvPr/>
            </p:nvSpPr>
            <p:spPr>
              <a:xfrm>
                <a:off x="2873883" y="4291203"/>
                <a:ext cx="474727" cy="176404"/>
              </a:xfrm>
              <a:custGeom>
                <a:avLst/>
                <a:gdLst/>
                <a:ahLst/>
                <a:cxnLst/>
                <a:rect l="0" t="0" r="0" b="0"/>
                <a:pathLst>
                  <a:path w="474727" h="176404">
                    <a:moveTo>
                      <a:pt x="0" y="49657"/>
                    </a:moveTo>
                    <a:lnTo>
                      <a:pt x="217932" y="80137"/>
                    </a:lnTo>
                    <a:lnTo>
                      <a:pt x="238252" y="81280"/>
                    </a:lnTo>
                    <a:lnTo>
                      <a:pt x="257683" y="81915"/>
                    </a:lnTo>
                    <a:lnTo>
                      <a:pt x="266954" y="82423"/>
                    </a:lnTo>
                    <a:lnTo>
                      <a:pt x="275590" y="82677"/>
                    </a:lnTo>
                    <a:lnTo>
                      <a:pt x="283591" y="82931"/>
                    </a:lnTo>
                    <a:lnTo>
                      <a:pt x="290830" y="83312"/>
                    </a:lnTo>
                    <a:lnTo>
                      <a:pt x="293751" y="85471"/>
                    </a:lnTo>
                    <a:lnTo>
                      <a:pt x="296037" y="87630"/>
                    </a:lnTo>
                    <a:lnTo>
                      <a:pt x="299720" y="91440"/>
                    </a:lnTo>
                    <a:lnTo>
                      <a:pt x="302514" y="94869"/>
                    </a:lnTo>
                    <a:lnTo>
                      <a:pt x="305181" y="97790"/>
                    </a:lnTo>
                    <a:lnTo>
                      <a:pt x="308737" y="99060"/>
                    </a:lnTo>
                    <a:lnTo>
                      <a:pt x="312547" y="99949"/>
                    </a:lnTo>
                    <a:lnTo>
                      <a:pt x="316484" y="100203"/>
                    </a:lnTo>
                    <a:lnTo>
                      <a:pt x="320548" y="100203"/>
                    </a:lnTo>
                    <a:lnTo>
                      <a:pt x="328676" y="99441"/>
                    </a:lnTo>
                    <a:lnTo>
                      <a:pt x="336677" y="98552"/>
                    </a:lnTo>
                    <a:lnTo>
                      <a:pt x="360172" y="93980"/>
                    </a:lnTo>
                    <a:lnTo>
                      <a:pt x="382905" y="89027"/>
                    </a:lnTo>
                    <a:lnTo>
                      <a:pt x="394081" y="85979"/>
                    </a:lnTo>
                    <a:lnTo>
                      <a:pt x="405003" y="82550"/>
                    </a:lnTo>
                    <a:lnTo>
                      <a:pt x="415798" y="78359"/>
                    </a:lnTo>
                    <a:lnTo>
                      <a:pt x="426593" y="73406"/>
                    </a:lnTo>
                    <a:lnTo>
                      <a:pt x="434086" y="69342"/>
                    </a:lnTo>
                    <a:lnTo>
                      <a:pt x="441325" y="65151"/>
                    </a:lnTo>
                    <a:lnTo>
                      <a:pt x="444627" y="62865"/>
                    </a:lnTo>
                    <a:lnTo>
                      <a:pt x="447802" y="60198"/>
                    </a:lnTo>
                    <a:lnTo>
                      <a:pt x="450596" y="57531"/>
                    </a:lnTo>
                    <a:lnTo>
                      <a:pt x="453009" y="54229"/>
                    </a:lnTo>
                    <a:lnTo>
                      <a:pt x="454533" y="51435"/>
                    </a:lnTo>
                    <a:lnTo>
                      <a:pt x="455422" y="48387"/>
                    </a:lnTo>
                    <a:lnTo>
                      <a:pt x="456438" y="41910"/>
                    </a:lnTo>
                    <a:lnTo>
                      <a:pt x="457200" y="35433"/>
                    </a:lnTo>
                    <a:lnTo>
                      <a:pt x="457835" y="32131"/>
                    </a:lnTo>
                    <a:lnTo>
                      <a:pt x="458724" y="29083"/>
                    </a:lnTo>
                    <a:lnTo>
                      <a:pt x="462026" y="21844"/>
                    </a:lnTo>
                    <a:lnTo>
                      <a:pt x="465836" y="15113"/>
                    </a:lnTo>
                    <a:lnTo>
                      <a:pt x="470281" y="8255"/>
                    </a:lnTo>
                    <a:lnTo>
                      <a:pt x="474726" y="0"/>
                    </a:lnTo>
                    <a:lnTo>
                      <a:pt x="473583" y="5969"/>
                    </a:lnTo>
                    <a:lnTo>
                      <a:pt x="472694" y="10287"/>
                    </a:lnTo>
                    <a:lnTo>
                      <a:pt x="471932" y="13970"/>
                    </a:lnTo>
                    <a:lnTo>
                      <a:pt x="471551" y="16891"/>
                    </a:lnTo>
                    <a:lnTo>
                      <a:pt x="470789" y="21844"/>
                    </a:lnTo>
                    <a:lnTo>
                      <a:pt x="470408" y="24384"/>
                    </a:lnTo>
                    <a:lnTo>
                      <a:pt x="469773" y="27432"/>
                    </a:lnTo>
                    <a:lnTo>
                      <a:pt x="465836" y="45339"/>
                    </a:lnTo>
                    <a:lnTo>
                      <a:pt x="461010" y="62611"/>
                    </a:lnTo>
                    <a:lnTo>
                      <a:pt x="458724" y="69977"/>
                    </a:lnTo>
                    <a:lnTo>
                      <a:pt x="456057" y="77851"/>
                    </a:lnTo>
                    <a:lnTo>
                      <a:pt x="450088" y="94615"/>
                    </a:lnTo>
                    <a:lnTo>
                      <a:pt x="446913" y="102489"/>
                    </a:lnTo>
                    <a:lnTo>
                      <a:pt x="443992" y="109601"/>
                    </a:lnTo>
                    <a:lnTo>
                      <a:pt x="441325" y="115824"/>
                    </a:lnTo>
                    <a:lnTo>
                      <a:pt x="440055" y="118364"/>
                    </a:lnTo>
                    <a:lnTo>
                      <a:pt x="439039" y="120650"/>
                    </a:lnTo>
                    <a:lnTo>
                      <a:pt x="436626" y="122301"/>
                    </a:lnTo>
                    <a:lnTo>
                      <a:pt x="433578" y="123825"/>
                    </a:lnTo>
                    <a:lnTo>
                      <a:pt x="430022" y="125476"/>
                    </a:lnTo>
                    <a:lnTo>
                      <a:pt x="425958" y="127000"/>
                    </a:lnTo>
                    <a:lnTo>
                      <a:pt x="416560" y="130175"/>
                    </a:lnTo>
                    <a:lnTo>
                      <a:pt x="405384" y="133096"/>
                    </a:lnTo>
                    <a:lnTo>
                      <a:pt x="392811" y="136017"/>
                    </a:lnTo>
                    <a:lnTo>
                      <a:pt x="379095" y="138811"/>
                    </a:lnTo>
                    <a:lnTo>
                      <a:pt x="364490" y="141478"/>
                    </a:lnTo>
                    <a:lnTo>
                      <a:pt x="348742" y="144145"/>
                    </a:lnTo>
                    <a:lnTo>
                      <a:pt x="332740" y="146685"/>
                    </a:lnTo>
                    <a:lnTo>
                      <a:pt x="316230" y="149098"/>
                    </a:lnTo>
                    <a:lnTo>
                      <a:pt x="283083" y="153797"/>
                    </a:lnTo>
                    <a:lnTo>
                      <a:pt x="266700" y="155829"/>
                    </a:lnTo>
                    <a:lnTo>
                      <a:pt x="250698" y="157861"/>
                    </a:lnTo>
                    <a:lnTo>
                      <a:pt x="235712" y="159893"/>
                    </a:lnTo>
                    <a:lnTo>
                      <a:pt x="221234" y="161798"/>
                    </a:lnTo>
                    <a:lnTo>
                      <a:pt x="209296" y="163322"/>
                    </a:lnTo>
                    <a:lnTo>
                      <a:pt x="198247" y="164592"/>
                    </a:lnTo>
                    <a:lnTo>
                      <a:pt x="187960" y="165608"/>
                    </a:lnTo>
                    <a:lnTo>
                      <a:pt x="177927" y="166497"/>
                    </a:lnTo>
                    <a:lnTo>
                      <a:pt x="158750" y="167767"/>
                    </a:lnTo>
                    <a:lnTo>
                      <a:pt x="139065" y="168656"/>
                    </a:lnTo>
                    <a:lnTo>
                      <a:pt x="128397" y="169291"/>
                    </a:lnTo>
                    <a:lnTo>
                      <a:pt x="116967" y="169799"/>
                    </a:lnTo>
                    <a:lnTo>
                      <a:pt x="104521" y="170434"/>
                    </a:lnTo>
                    <a:lnTo>
                      <a:pt x="90805" y="171196"/>
                    </a:lnTo>
                    <a:lnTo>
                      <a:pt x="75819" y="172085"/>
                    </a:lnTo>
                    <a:lnTo>
                      <a:pt x="67691" y="172593"/>
                    </a:lnTo>
                    <a:lnTo>
                      <a:pt x="58928" y="173228"/>
                    </a:lnTo>
                    <a:lnTo>
                      <a:pt x="50165" y="173863"/>
                    </a:lnTo>
                    <a:lnTo>
                      <a:pt x="40640" y="174625"/>
                    </a:lnTo>
                    <a:lnTo>
                      <a:pt x="30480" y="175514"/>
                    </a:lnTo>
                    <a:lnTo>
                      <a:pt x="19939" y="176403"/>
                    </a:lnTo>
                    <a:lnTo>
                      <a:pt x="16510" y="175260"/>
                    </a:lnTo>
                    <a:lnTo>
                      <a:pt x="13208" y="173609"/>
                    </a:lnTo>
                    <a:lnTo>
                      <a:pt x="10668" y="171577"/>
                    </a:lnTo>
                    <a:lnTo>
                      <a:pt x="9779" y="170307"/>
                    </a:lnTo>
                    <a:lnTo>
                      <a:pt x="9398" y="168656"/>
                    </a:lnTo>
                    <a:close/>
                  </a:path>
                </a:pathLst>
              </a:custGeom>
              <a:solidFill>
                <a:srgbClr val="847652"/>
              </a:solidFill>
              <a:ln w="0" cap="flat" cmpd="sng" algn="ctr">
                <a:solidFill>
                  <a:srgbClr val="8476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6" name="Полилиния 615"/>
              <p:cNvSpPr/>
              <p:nvPr/>
            </p:nvSpPr>
            <p:spPr>
              <a:xfrm>
                <a:off x="2886837" y="4314444"/>
                <a:ext cx="208408" cy="57278"/>
              </a:xfrm>
              <a:custGeom>
                <a:avLst/>
                <a:gdLst/>
                <a:ahLst/>
                <a:cxnLst/>
                <a:rect l="0" t="0" r="0" b="0"/>
                <a:pathLst>
                  <a:path w="208408" h="57278">
                    <a:moveTo>
                      <a:pt x="124333" y="20320"/>
                    </a:moveTo>
                    <a:lnTo>
                      <a:pt x="208407" y="29845"/>
                    </a:lnTo>
                    <a:lnTo>
                      <a:pt x="207899" y="57277"/>
                    </a:lnTo>
                    <a:lnTo>
                      <a:pt x="51943" y="37338"/>
                    </a:lnTo>
                    <a:lnTo>
                      <a:pt x="0" y="28702"/>
                    </a:lnTo>
                    <a:lnTo>
                      <a:pt x="508" y="0"/>
                    </a:lnTo>
                    <a:lnTo>
                      <a:pt x="28702" y="14478"/>
                    </a:lnTo>
                    <a:lnTo>
                      <a:pt x="28956" y="20574"/>
                    </a:lnTo>
                    <a:lnTo>
                      <a:pt x="23241" y="18669"/>
                    </a:lnTo>
                    <a:lnTo>
                      <a:pt x="24003" y="11176"/>
                    </a:lnTo>
                    <a:lnTo>
                      <a:pt x="43942" y="14478"/>
                    </a:lnTo>
                    <a:lnTo>
                      <a:pt x="42799" y="25654"/>
                    </a:lnTo>
                    <a:lnTo>
                      <a:pt x="38354" y="28702"/>
                    </a:lnTo>
                    <a:lnTo>
                      <a:pt x="38354" y="14478"/>
                    </a:lnTo>
                    <a:lnTo>
                      <a:pt x="67056" y="17272"/>
                    </a:lnTo>
                    <a:lnTo>
                      <a:pt x="67310" y="21463"/>
                    </a:lnTo>
                    <a:lnTo>
                      <a:pt x="60452" y="21082"/>
                    </a:lnTo>
                    <a:lnTo>
                      <a:pt x="60452" y="16129"/>
                    </a:lnTo>
                    <a:lnTo>
                      <a:pt x="66675" y="26670"/>
                    </a:lnTo>
                    <a:lnTo>
                      <a:pt x="66675" y="30988"/>
                    </a:lnTo>
                    <a:lnTo>
                      <a:pt x="59944" y="29845"/>
                    </a:lnTo>
                    <a:lnTo>
                      <a:pt x="59944" y="26035"/>
                    </a:lnTo>
                    <a:lnTo>
                      <a:pt x="81788" y="18669"/>
                    </a:lnTo>
                    <a:lnTo>
                      <a:pt x="82169" y="24130"/>
                    </a:lnTo>
                    <a:lnTo>
                      <a:pt x="79121" y="30988"/>
                    </a:lnTo>
                    <a:lnTo>
                      <a:pt x="75946" y="30988"/>
                    </a:lnTo>
                    <a:lnTo>
                      <a:pt x="76327" y="17907"/>
                    </a:lnTo>
                    <a:lnTo>
                      <a:pt x="104140" y="22606"/>
                    </a:lnTo>
                    <a:lnTo>
                      <a:pt x="104140" y="26035"/>
                    </a:lnTo>
                    <a:lnTo>
                      <a:pt x="99187" y="25273"/>
                    </a:lnTo>
                    <a:lnTo>
                      <a:pt x="99187" y="21463"/>
                    </a:lnTo>
                    <a:lnTo>
                      <a:pt x="116840" y="24130"/>
                    </a:lnTo>
                    <a:lnTo>
                      <a:pt x="116205" y="26035"/>
                    </a:lnTo>
                    <a:lnTo>
                      <a:pt x="112776" y="26416"/>
                    </a:lnTo>
                    <a:lnTo>
                      <a:pt x="112395" y="22987"/>
                    </a:lnTo>
                    <a:lnTo>
                      <a:pt x="157099" y="29083"/>
                    </a:lnTo>
                    <a:lnTo>
                      <a:pt x="156972" y="32131"/>
                    </a:lnTo>
                    <a:lnTo>
                      <a:pt x="154305" y="33782"/>
                    </a:lnTo>
                    <a:lnTo>
                      <a:pt x="150241" y="33782"/>
                    </a:lnTo>
                    <a:lnTo>
                      <a:pt x="150241" y="2832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7" name="Полилиния 616"/>
              <p:cNvSpPr/>
              <p:nvPr/>
            </p:nvSpPr>
            <p:spPr>
              <a:xfrm>
                <a:off x="2916428" y="4322699"/>
                <a:ext cx="3049" cy="24639"/>
              </a:xfrm>
              <a:custGeom>
                <a:avLst/>
                <a:gdLst/>
                <a:ahLst/>
                <a:cxnLst/>
                <a:rect l="0" t="0" r="0" b="0"/>
                <a:pathLst>
                  <a:path w="3049" h="24639">
                    <a:moveTo>
                      <a:pt x="2413" y="127"/>
                    </a:moveTo>
                    <a:lnTo>
                      <a:pt x="3048" y="24638"/>
                    </a:lnTo>
                    <a:lnTo>
                      <a:pt x="0" y="245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8" name="Полилиния 617"/>
              <p:cNvSpPr/>
              <p:nvPr/>
            </p:nvSpPr>
            <p:spPr>
              <a:xfrm>
                <a:off x="2937510" y="4326001"/>
                <a:ext cx="2795" cy="25655"/>
              </a:xfrm>
              <a:custGeom>
                <a:avLst/>
                <a:gdLst/>
                <a:ahLst/>
                <a:cxnLst/>
                <a:rect l="0" t="0" r="0" b="0"/>
                <a:pathLst>
                  <a:path w="2795" h="25655">
                    <a:moveTo>
                      <a:pt x="2794" y="762"/>
                    </a:moveTo>
                    <a:lnTo>
                      <a:pt x="2286" y="25654"/>
                    </a:lnTo>
                    <a:lnTo>
                      <a:pt x="0" y="25019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9" name="Полилиния 618"/>
              <p:cNvSpPr/>
              <p:nvPr/>
            </p:nvSpPr>
            <p:spPr>
              <a:xfrm>
                <a:off x="2954274" y="4328795"/>
                <a:ext cx="3557" cy="2438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24385">
                    <a:moveTo>
                      <a:pt x="3556" y="1016"/>
                    </a:moveTo>
                    <a:lnTo>
                      <a:pt x="3556" y="24384"/>
                    </a:lnTo>
                    <a:lnTo>
                      <a:pt x="0" y="23749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0" name="Полилиния 619"/>
              <p:cNvSpPr/>
              <p:nvPr/>
            </p:nvSpPr>
            <p:spPr>
              <a:xfrm>
                <a:off x="2972689" y="4332097"/>
                <a:ext cx="3938" cy="23115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23115">
                    <a:moveTo>
                      <a:pt x="3683" y="254"/>
                    </a:moveTo>
                    <a:lnTo>
                      <a:pt x="3937" y="23114"/>
                    </a:lnTo>
                    <a:lnTo>
                      <a:pt x="0" y="224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1" name="Полилиния 620"/>
              <p:cNvSpPr/>
              <p:nvPr/>
            </p:nvSpPr>
            <p:spPr>
              <a:xfrm>
                <a:off x="2990977" y="4334637"/>
                <a:ext cx="3557" cy="23750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23750">
                    <a:moveTo>
                      <a:pt x="3175" y="508"/>
                    </a:moveTo>
                    <a:lnTo>
                      <a:pt x="3556" y="23749"/>
                    </a:lnTo>
                    <a:lnTo>
                      <a:pt x="0" y="22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2" name="Полилиния 621"/>
              <p:cNvSpPr/>
              <p:nvPr/>
            </p:nvSpPr>
            <p:spPr>
              <a:xfrm>
                <a:off x="3008249" y="4337304"/>
                <a:ext cx="3430" cy="23242"/>
              </a:xfrm>
              <a:custGeom>
                <a:avLst/>
                <a:gdLst/>
                <a:ahLst/>
                <a:cxnLst/>
                <a:rect l="0" t="0" r="0" b="0"/>
                <a:pathLst>
                  <a:path w="3430" h="23242">
                    <a:moveTo>
                      <a:pt x="3429" y="635"/>
                    </a:moveTo>
                    <a:lnTo>
                      <a:pt x="3429" y="23241"/>
                    </a:lnTo>
                    <a:lnTo>
                      <a:pt x="0" y="224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3" name="Полилиния 622"/>
              <p:cNvSpPr/>
              <p:nvPr/>
            </p:nvSpPr>
            <p:spPr>
              <a:xfrm>
                <a:off x="3043936" y="4341368"/>
                <a:ext cx="3430" cy="23115"/>
              </a:xfrm>
              <a:custGeom>
                <a:avLst/>
                <a:gdLst/>
                <a:ahLst/>
                <a:cxnLst/>
                <a:rect l="0" t="0" r="0" b="0"/>
                <a:pathLst>
                  <a:path w="3430" h="23115">
                    <a:moveTo>
                      <a:pt x="3429" y="635"/>
                    </a:moveTo>
                    <a:lnTo>
                      <a:pt x="3429" y="23114"/>
                    </a:lnTo>
                    <a:lnTo>
                      <a:pt x="0" y="224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4" name="Полилиния 623"/>
              <p:cNvSpPr/>
              <p:nvPr/>
            </p:nvSpPr>
            <p:spPr>
              <a:xfrm>
                <a:off x="3024378" y="4339336"/>
                <a:ext cx="3303" cy="23242"/>
              </a:xfrm>
              <a:custGeom>
                <a:avLst/>
                <a:gdLst/>
                <a:ahLst/>
                <a:cxnLst/>
                <a:rect l="0" t="0" r="0" b="0"/>
                <a:pathLst>
                  <a:path w="3303" h="23242">
                    <a:moveTo>
                      <a:pt x="3302" y="635"/>
                    </a:moveTo>
                    <a:lnTo>
                      <a:pt x="3302" y="23241"/>
                    </a:lnTo>
                    <a:lnTo>
                      <a:pt x="0" y="224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5" name="Полилиния 624"/>
              <p:cNvSpPr/>
              <p:nvPr/>
            </p:nvSpPr>
            <p:spPr>
              <a:xfrm>
                <a:off x="3059303" y="4343654"/>
                <a:ext cx="3430" cy="23115"/>
              </a:xfrm>
              <a:custGeom>
                <a:avLst/>
                <a:gdLst/>
                <a:ahLst/>
                <a:cxnLst/>
                <a:rect l="0" t="0" r="0" b="0"/>
                <a:pathLst>
                  <a:path w="3430" h="23115">
                    <a:moveTo>
                      <a:pt x="3429" y="508"/>
                    </a:moveTo>
                    <a:lnTo>
                      <a:pt x="3429" y="23114"/>
                    </a:lnTo>
                    <a:lnTo>
                      <a:pt x="0" y="226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6" name="Полилиния 625"/>
              <p:cNvSpPr/>
              <p:nvPr/>
            </p:nvSpPr>
            <p:spPr>
              <a:xfrm>
                <a:off x="3075305" y="4344670"/>
                <a:ext cx="3557" cy="2311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23115">
                    <a:moveTo>
                      <a:pt x="3556" y="635"/>
                    </a:moveTo>
                    <a:lnTo>
                      <a:pt x="3556" y="23114"/>
                    </a:lnTo>
                    <a:lnTo>
                      <a:pt x="0" y="226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7" name="Полилиния 626"/>
              <p:cNvSpPr/>
              <p:nvPr/>
            </p:nvSpPr>
            <p:spPr>
              <a:xfrm>
                <a:off x="2811907" y="4303776"/>
                <a:ext cx="119889" cy="149480"/>
              </a:xfrm>
              <a:custGeom>
                <a:avLst/>
                <a:gdLst/>
                <a:ahLst/>
                <a:cxnLst/>
                <a:rect l="0" t="0" r="0" b="0"/>
                <a:pathLst>
                  <a:path w="119889" h="149480">
                    <a:moveTo>
                      <a:pt x="3937" y="127"/>
                    </a:moveTo>
                    <a:lnTo>
                      <a:pt x="7239" y="0"/>
                    </a:lnTo>
                    <a:lnTo>
                      <a:pt x="11176" y="0"/>
                    </a:lnTo>
                    <a:lnTo>
                      <a:pt x="15494" y="127"/>
                    </a:lnTo>
                    <a:lnTo>
                      <a:pt x="25146" y="508"/>
                    </a:lnTo>
                    <a:lnTo>
                      <a:pt x="35560" y="1270"/>
                    </a:lnTo>
                    <a:lnTo>
                      <a:pt x="46228" y="2413"/>
                    </a:lnTo>
                    <a:lnTo>
                      <a:pt x="56134" y="3556"/>
                    </a:lnTo>
                    <a:lnTo>
                      <a:pt x="65024" y="5080"/>
                    </a:lnTo>
                    <a:lnTo>
                      <a:pt x="68961" y="5715"/>
                    </a:lnTo>
                    <a:lnTo>
                      <a:pt x="72263" y="6604"/>
                    </a:lnTo>
                    <a:lnTo>
                      <a:pt x="72517" y="9525"/>
                    </a:lnTo>
                    <a:lnTo>
                      <a:pt x="72771" y="13081"/>
                    </a:lnTo>
                    <a:lnTo>
                      <a:pt x="73152" y="21463"/>
                    </a:lnTo>
                    <a:lnTo>
                      <a:pt x="73152" y="25654"/>
                    </a:lnTo>
                    <a:lnTo>
                      <a:pt x="73025" y="29337"/>
                    </a:lnTo>
                    <a:lnTo>
                      <a:pt x="72898" y="32258"/>
                    </a:lnTo>
                    <a:lnTo>
                      <a:pt x="72644" y="34290"/>
                    </a:lnTo>
                    <a:lnTo>
                      <a:pt x="72390" y="39624"/>
                    </a:lnTo>
                    <a:lnTo>
                      <a:pt x="72390" y="42418"/>
                    </a:lnTo>
                    <a:lnTo>
                      <a:pt x="73025" y="44704"/>
                    </a:lnTo>
                    <a:lnTo>
                      <a:pt x="80899" y="48895"/>
                    </a:lnTo>
                    <a:lnTo>
                      <a:pt x="87884" y="52832"/>
                    </a:lnTo>
                    <a:lnTo>
                      <a:pt x="93853" y="56769"/>
                    </a:lnTo>
                    <a:lnTo>
                      <a:pt x="99314" y="60706"/>
                    </a:lnTo>
                    <a:lnTo>
                      <a:pt x="103251" y="66929"/>
                    </a:lnTo>
                    <a:lnTo>
                      <a:pt x="106934" y="74295"/>
                    </a:lnTo>
                    <a:lnTo>
                      <a:pt x="110363" y="82423"/>
                    </a:lnTo>
                    <a:lnTo>
                      <a:pt x="113284" y="91059"/>
                    </a:lnTo>
                    <a:lnTo>
                      <a:pt x="115697" y="99695"/>
                    </a:lnTo>
                    <a:lnTo>
                      <a:pt x="117602" y="108585"/>
                    </a:lnTo>
                    <a:lnTo>
                      <a:pt x="119126" y="117094"/>
                    </a:lnTo>
                    <a:lnTo>
                      <a:pt x="119888" y="124841"/>
                    </a:lnTo>
                    <a:lnTo>
                      <a:pt x="119253" y="128778"/>
                    </a:lnTo>
                    <a:lnTo>
                      <a:pt x="117983" y="132461"/>
                    </a:lnTo>
                    <a:lnTo>
                      <a:pt x="116205" y="135509"/>
                    </a:lnTo>
                    <a:lnTo>
                      <a:pt x="113665" y="138430"/>
                    </a:lnTo>
                    <a:lnTo>
                      <a:pt x="110998" y="140843"/>
                    </a:lnTo>
                    <a:lnTo>
                      <a:pt x="107950" y="142748"/>
                    </a:lnTo>
                    <a:lnTo>
                      <a:pt x="101600" y="146177"/>
                    </a:lnTo>
                    <a:lnTo>
                      <a:pt x="96393" y="147955"/>
                    </a:lnTo>
                    <a:lnTo>
                      <a:pt x="91059" y="148971"/>
                    </a:lnTo>
                    <a:lnTo>
                      <a:pt x="85344" y="149479"/>
                    </a:lnTo>
                    <a:lnTo>
                      <a:pt x="79883" y="149098"/>
                    </a:lnTo>
                    <a:lnTo>
                      <a:pt x="74422" y="148209"/>
                    </a:lnTo>
                    <a:lnTo>
                      <a:pt x="68961" y="146812"/>
                    </a:lnTo>
                    <a:lnTo>
                      <a:pt x="63754" y="144907"/>
                    </a:lnTo>
                    <a:lnTo>
                      <a:pt x="58547" y="142621"/>
                    </a:lnTo>
                    <a:lnTo>
                      <a:pt x="55118" y="138176"/>
                    </a:lnTo>
                    <a:lnTo>
                      <a:pt x="51816" y="133223"/>
                    </a:lnTo>
                    <a:lnTo>
                      <a:pt x="44831" y="122809"/>
                    </a:lnTo>
                    <a:lnTo>
                      <a:pt x="41148" y="118110"/>
                    </a:lnTo>
                    <a:lnTo>
                      <a:pt x="37338" y="113792"/>
                    </a:lnTo>
                    <a:lnTo>
                      <a:pt x="33274" y="110363"/>
                    </a:lnTo>
                    <a:lnTo>
                      <a:pt x="29083" y="107950"/>
                    </a:lnTo>
                    <a:lnTo>
                      <a:pt x="28829" y="96139"/>
                    </a:lnTo>
                    <a:lnTo>
                      <a:pt x="27178" y="84455"/>
                    </a:lnTo>
                    <a:lnTo>
                      <a:pt x="24765" y="72771"/>
                    </a:lnTo>
                    <a:lnTo>
                      <a:pt x="21209" y="61468"/>
                    </a:lnTo>
                    <a:lnTo>
                      <a:pt x="18669" y="55499"/>
                    </a:lnTo>
                    <a:lnTo>
                      <a:pt x="15494" y="49657"/>
                    </a:lnTo>
                    <a:lnTo>
                      <a:pt x="11811" y="44450"/>
                    </a:lnTo>
                    <a:lnTo>
                      <a:pt x="7874" y="39370"/>
                    </a:lnTo>
                    <a:lnTo>
                      <a:pt x="6350" y="38354"/>
                    </a:lnTo>
                    <a:lnTo>
                      <a:pt x="4064" y="37338"/>
                    </a:lnTo>
                    <a:lnTo>
                      <a:pt x="1778" y="36322"/>
                    </a:lnTo>
                    <a:lnTo>
                      <a:pt x="0" y="35306"/>
                    </a:lnTo>
                    <a:lnTo>
                      <a:pt x="127" y="28321"/>
                    </a:lnTo>
                    <a:lnTo>
                      <a:pt x="635" y="24511"/>
                    </a:lnTo>
                    <a:lnTo>
                      <a:pt x="2286" y="23241"/>
                    </a:lnTo>
                    <a:lnTo>
                      <a:pt x="3683" y="21717"/>
                    </a:lnTo>
                    <a:lnTo>
                      <a:pt x="4572" y="19939"/>
                    </a:lnTo>
                    <a:lnTo>
                      <a:pt x="5080" y="17907"/>
                    </a:lnTo>
                    <a:lnTo>
                      <a:pt x="5207" y="13589"/>
                    </a:lnTo>
                    <a:lnTo>
                      <a:pt x="3937" y="9271"/>
                    </a:lnTo>
                    <a:lnTo>
                      <a:pt x="1143" y="381"/>
                    </a:lnTo>
                    <a:close/>
                  </a:path>
                </a:pathLst>
              </a:custGeom>
              <a:solidFill>
                <a:srgbClr val="DFDCDC"/>
              </a:solidFill>
              <a:ln w="0" cap="flat" cmpd="sng" algn="ctr">
                <a:solidFill>
                  <a:srgbClr val="DFDCD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8" name="Полилиния 627"/>
              <p:cNvSpPr/>
              <p:nvPr/>
            </p:nvSpPr>
            <p:spPr>
              <a:xfrm>
                <a:off x="2811780" y="4304030"/>
                <a:ext cx="120651" cy="149861"/>
              </a:xfrm>
              <a:custGeom>
                <a:avLst/>
                <a:gdLst/>
                <a:ahLst/>
                <a:cxnLst/>
                <a:rect l="0" t="0" r="0" b="0"/>
                <a:pathLst>
                  <a:path w="120651" h="149861">
                    <a:moveTo>
                      <a:pt x="1270" y="0"/>
                    </a:moveTo>
                    <a:lnTo>
                      <a:pt x="3810" y="8890"/>
                    </a:lnTo>
                    <a:lnTo>
                      <a:pt x="5080" y="13970"/>
                    </a:lnTo>
                    <a:lnTo>
                      <a:pt x="5080" y="17780"/>
                    </a:lnTo>
                    <a:lnTo>
                      <a:pt x="5080" y="19050"/>
                    </a:lnTo>
                    <a:lnTo>
                      <a:pt x="3810" y="21590"/>
                    </a:lnTo>
                    <a:lnTo>
                      <a:pt x="2540" y="22860"/>
                    </a:lnTo>
                    <a:lnTo>
                      <a:pt x="1270" y="24130"/>
                    </a:lnTo>
                    <a:lnTo>
                      <a:pt x="0" y="27940"/>
                    </a:lnTo>
                    <a:lnTo>
                      <a:pt x="0" y="35560"/>
                    </a:lnTo>
                    <a:lnTo>
                      <a:pt x="2540" y="35560"/>
                    </a:lnTo>
                    <a:lnTo>
                      <a:pt x="5080" y="36830"/>
                    </a:lnTo>
                    <a:lnTo>
                      <a:pt x="6350" y="38100"/>
                    </a:lnTo>
                    <a:lnTo>
                      <a:pt x="7620" y="39370"/>
                    </a:lnTo>
                    <a:lnTo>
                      <a:pt x="12700" y="44450"/>
                    </a:lnTo>
                    <a:lnTo>
                      <a:pt x="16510" y="49530"/>
                    </a:lnTo>
                    <a:lnTo>
                      <a:pt x="19050" y="55880"/>
                    </a:lnTo>
                    <a:lnTo>
                      <a:pt x="21590" y="60960"/>
                    </a:lnTo>
                    <a:lnTo>
                      <a:pt x="25400" y="72390"/>
                    </a:lnTo>
                    <a:lnTo>
                      <a:pt x="27940" y="85090"/>
                    </a:lnTo>
                    <a:lnTo>
                      <a:pt x="29210" y="96520"/>
                    </a:lnTo>
                    <a:lnTo>
                      <a:pt x="29210" y="107950"/>
                    </a:lnTo>
                    <a:lnTo>
                      <a:pt x="34290" y="110490"/>
                    </a:lnTo>
                    <a:lnTo>
                      <a:pt x="38100" y="114300"/>
                    </a:lnTo>
                    <a:lnTo>
                      <a:pt x="41910" y="118110"/>
                    </a:lnTo>
                    <a:lnTo>
                      <a:pt x="45720" y="123190"/>
                    </a:lnTo>
                    <a:lnTo>
                      <a:pt x="52070" y="133350"/>
                    </a:lnTo>
                    <a:lnTo>
                      <a:pt x="55880" y="138430"/>
                    </a:lnTo>
                    <a:lnTo>
                      <a:pt x="58420" y="142240"/>
                    </a:lnTo>
                    <a:lnTo>
                      <a:pt x="64770" y="144780"/>
                    </a:lnTo>
                    <a:lnTo>
                      <a:pt x="69850" y="147320"/>
                    </a:lnTo>
                    <a:lnTo>
                      <a:pt x="74930" y="148590"/>
                    </a:lnTo>
                    <a:lnTo>
                      <a:pt x="80010" y="149860"/>
                    </a:lnTo>
                    <a:lnTo>
                      <a:pt x="86360" y="149860"/>
                    </a:lnTo>
                    <a:lnTo>
                      <a:pt x="91440" y="149860"/>
                    </a:lnTo>
                    <a:lnTo>
                      <a:pt x="96520" y="148590"/>
                    </a:lnTo>
                    <a:lnTo>
                      <a:pt x="101600" y="146050"/>
                    </a:lnTo>
                    <a:lnTo>
                      <a:pt x="109220" y="143510"/>
                    </a:lnTo>
                    <a:lnTo>
                      <a:pt x="111760" y="140970"/>
                    </a:lnTo>
                    <a:lnTo>
                      <a:pt x="114300" y="138430"/>
                    </a:lnTo>
                    <a:lnTo>
                      <a:pt x="116840" y="135890"/>
                    </a:lnTo>
                    <a:lnTo>
                      <a:pt x="118110" y="132080"/>
                    </a:lnTo>
                    <a:lnTo>
                      <a:pt x="119380" y="129540"/>
                    </a:lnTo>
                    <a:lnTo>
                      <a:pt x="120650" y="124460"/>
                    </a:lnTo>
                    <a:lnTo>
                      <a:pt x="119380" y="116840"/>
                    </a:lnTo>
                    <a:lnTo>
                      <a:pt x="118110" y="109220"/>
                    </a:lnTo>
                    <a:lnTo>
                      <a:pt x="116840" y="100330"/>
                    </a:lnTo>
                    <a:lnTo>
                      <a:pt x="114300" y="91440"/>
                    </a:lnTo>
                    <a:lnTo>
                      <a:pt x="110490" y="82550"/>
                    </a:lnTo>
                    <a:lnTo>
                      <a:pt x="107950" y="74930"/>
                    </a:lnTo>
                    <a:lnTo>
                      <a:pt x="104140" y="67310"/>
                    </a:lnTo>
                    <a:lnTo>
                      <a:pt x="100330" y="60960"/>
                    </a:lnTo>
                    <a:lnTo>
                      <a:pt x="95250" y="57150"/>
                    </a:lnTo>
                    <a:lnTo>
                      <a:pt x="88900" y="53340"/>
                    </a:lnTo>
                    <a:lnTo>
                      <a:pt x="81280" y="49530"/>
                    </a:lnTo>
                    <a:lnTo>
                      <a:pt x="73660" y="44450"/>
                    </a:lnTo>
                    <a:lnTo>
                      <a:pt x="72390" y="41910"/>
                    </a:lnTo>
                    <a:lnTo>
                      <a:pt x="72390" y="39370"/>
                    </a:lnTo>
                    <a:lnTo>
                      <a:pt x="73660" y="34290"/>
                    </a:lnTo>
                    <a:lnTo>
                      <a:pt x="73660" y="31750"/>
                    </a:lnTo>
                    <a:lnTo>
                      <a:pt x="73660" y="29210"/>
                    </a:lnTo>
                    <a:lnTo>
                      <a:pt x="73660" y="25400"/>
                    </a:lnTo>
                    <a:lnTo>
                      <a:pt x="73660" y="21590"/>
                    </a:lnTo>
                    <a:lnTo>
                      <a:pt x="73660" y="12700"/>
                    </a:lnTo>
                    <a:lnTo>
                      <a:pt x="72390" y="8890"/>
                    </a:lnTo>
                    <a:lnTo>
                      <a:pt x="72390" y="6350"/>
                    </a:lnTo>
                    <a:lnTo>
                      <a:pt x="69850" y="5080"/>
                    </a:lnTo>
                    <a:lnTo>
                      <a:pt x="66040" y="5080"/>
                    </a:lnTo>
                    <a:lnTo>
                      <a:pt x="57150" y="3810"/>
                    </a:lnTo>
                    <a:lnTo>
                      <a:pt x="46990" y="2540"/>
                    </a:lnTo>
                    <a:lnTo>
                      <a:pt x="35560" y="1270"/>
                    </a:lnTo>
                    <a:lnTo>
                      <a:pt x="25400" y="0"/>
                    </a:lnTo>
                    <a:lnTo>
                      <a:pt x="16510" y="0"/>
                    </a:lnTo>
                    <a:lnTo>
                      <a:pt x="11430" y="0"/>
                    </a:lnTo>
                    <a:lnTo>
                      <a:pt x="7620" y="0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9" name="Полилиния 628"/>
              <p:cNvSpPr/>
              <p:nvPr/>
            </p:nvSpPr>
            <p:spPr>
              <a:xfrm>
                <a:off x="2912364" y="4403471"/>
                <a:ext cx="5716" cy="5970"/>
              </a:xfrm>
              <a:custGeom>
                <a:avLst/>
                <a:gdLst/>
                <a:ahLst/>
                <a:cxnLst/>
                <a:rect l="0" t="0" r="0" b="0"/>
                <a:pathLst>
                  <a:path w="5716" h="5970">
                    <a:moveTo>
                      <a:pt x="5588" y="4953"/>
                    </a:moveTo>
                    <a:lnTo>
                      <a:pt x="4953" y="5588"/>
                    </a:lnTo>
                    <a:lnTo>
                      <a:pt x="4064" y="5969"/>
                    </a:lnTo>
                    <a:lnTo>
                      <a:pt x="3048" y="5715"/>
                    </a:lnTo>
                    <a:lnTo>
                      <a:pt x="1143" y="4064"/>
                    </a:lnTo>
                    <a:lnTo>
                      <a:pt x="0" y="1778"/>
                    </a:lnTo>
                    <a:lnTo>
                      <a:pt x="254" y="762"/>
                    </a:lnTo>
                    <a:lnTo>
                      <a:pt x="762" y="127"/>
                    </a:lnTo>
                    <a:lnTo>
                      <a:pt x="1651" y="0"/>
                    </a:lnTo>
                    <a:lnTo>
                      <a:pt x="2794" y="254"/>
                    </a:lnTo>
                    <a:lnTo>
                      <a:pt x="4699" y="1778"/>
                    </a:lnTo>
                    <a:lnTo>
                      <a:pt x="5715" y="393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0" name="Полилиния 629"/>
              <p:cNvSpPr/>
              <p:nvPr/>
            </p:nvSpPr>
            <p:spPr>
              <a:xfrm>
                <a:off x="2913380" y="4404360"/>
                <a:ext cx="508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5081">
                    <a:moveTo>
                      <a:pt x="5080" y="3810"/>
                    </a:moveTo>
                    <a:lnTo>
                      <a:pt x="3810" y="127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0" y="3810"/>
                    </a:lnTo>
                    <a:lnTo>
                      <a:pt x="2540" y="5080"/>
                    </a:lnTo>
                    <a:lnTo>
                      <a:pt x="3810" y="5080"/>
                    </a:lnTo>
                    <a:lnTo>
                      <a:pt x="5080" y="5080"/>
                    </a:lnTo>
                    <a:lnTo>
                      <a:pt x="5080" y="50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54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1" name="Полилиния 630"/>
              <p:cNvSpPr/>
              <p:nvPr/>
            </p:nvSpPr>
            <p:spPr>
              <a:xfrm>
                <a:off x="2849245" y="4394581"/>
                <a:ext cx="5462" cy="6097"/>
              </a:xfrm>
              <a:custGeom>
                <a:avLst/>
                <a:gdLst/>
                <a:ahLst/>
                <a:cxnLst/>
                <a:rect l="0" t="0" r="0" b="0"/>
                <a:pathLst>
                  <a:path w="5462" h="6097">
                    <a:moveTo>
                      <a:pt x="5334" y="5080"/>
                    </a:moveTo>
                    <a:lnTo>
                      <a:pt x="4699" y="5715"/>
                    </a:lnTo>
                    <a:lnTo>
                      <a:pt x="3810" y="6096"/>
                    </a:lnTo>
                    <a:lnTo>
                      <a:pt x="2794" y="5715"/>
                    </a:lnTo>
                    <a:lnTo>
                      <a:pt x="889" y="3937"/>
                    </a:lnTo>
                    <a:lnTo>
                      <a:pt x="0" y="1778"/>
                    </a:lnTo>
                    <a:lnTo>
                      <a:pt x="254" y="762"/>
                    </a:lnTo>
                    <a:lnTo>
                      <a:pt x="762" y="254"/>
                    </a:lnTo>
                    <a:lnTo>
                      <a:pt x="1778" y="0"/>
                    </a:lnTo>
                    <a:lnTo>
                      <a:pt x="2794" y="508"/>
                    </a:lnTo>
                    <a:lnTo>
                      <a:pt x="4699" y="2032"/>
                    </a:lnTo>
                    <a:lnTo>
                      <a:pt x="5461" y="419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2" name="Полилиния 631"/>
              <p:cNvSpPr/>
              <p:nvPr/>
            </p:nvSpPr>
            <p:spPr>
              <a:xfrm>
                <a:off x="2849880" y="4394200"/>
                <a:ext cx="5081" cy="635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6351">
                    <a:moveTo>
                      <a:pt x="5080" y="5080"/>
                    </a:moveTo>
                    <a:lnTo>
                      <a:pt x="5080" y="2540"/>
                    </a:lnTo>
                    <a:lnTo>
                      <a:pt x="2540" y="1270"/>
                    </a:lnTo>
                    <a:lnTo>
                      <a:pt x="1270" y="0"/>
                    </a:lnTo>
                    <a:lnTo>
                      <a:pt x="0" y="127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1270" y="5080"/>
                    </a:lnTo>
                    <a:lnTo>
                      <a:pt x="2540" y="6350"/>
                    </a:lnTo>
                    <a:lnTo>
                      <a:pt x="3810" y="6350"/>
                    </a:lnTo>
                    <a:lnTo>
                      <a:pt x="5080" y="6350"/>
                    </a:lnTo>
                    <a:lnTo>
                      <a:pt x="5080" y="63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54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3" name="Полилиния 632"/>
              <p:cNvSpPr/>
              <p:nvPr/>
            </p:nvSpPr>
            <p:spPr>
              <a:xfrm>
                <a:off x="2821432" y="4315079"/>
                <a:ext cx="2287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2287" h="12701">
                    <a:moveTo>
                      <a:pt x="2286" y="0"/>
                    </a:moveTo>
                    <a:lnTo>
                      <a:pt x="2286" y="12700"/>
                    </a:lnTo>
                    <a:lnTo>
                      <a:pt x="0" y="123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4" name="Полилиния 633"/>
              <p:cNvSpPr/>
              <p:nvPr/>
            </p:nvSpPr>
            <p:spPr>
              <a:xfrm>
                <a:off x="2831973" y="4317111"/>
                <a:ext cx="4065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4065" h="12701">
                    <a:moveTo>
                      <a:pt x="4064" y="0"/>
                    </a:moveTo>
                    <a:lnTo>
                      <a:pt x="4064" y="12700"/>
                    </a:lnTo>
                    <a:lnTo>
                      <a:pt x="0" y="1168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5" name="Полилиния 634"/>
              <p:cNvSpPr/>
              <p:nvPr/>
            </p:nvSpPr>
            <p:spPr>
              <a:xfrm>
                <a:off x="2843911" y="4317619"/>
                <a:ext cx="4573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12701">
                    <a:moveTo>
                      <a:pt x="4318" y="508"/>
                    </a:moveTo>
                    <a:lnTo>
                      <a:pt x="4572" y="12700"/>
                    </a:lnTo>
                    <a:lnTo>
                      <a:pt x="0" y="1219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6" name="Полилиния 635"/>
              <p:cNvSpPr/>
              <p:nvPr/>
            </p:nvSpPr>
            <p:spPr>
              <a:xfrm>
                <a:off x="2856484" y="4319651"/>
                <a:ext cx="3176" cy="12320"/>
              </a:xfrm>
              <a:custGeom>
                <a:avLst/>
                <a:gdLst/>
                <a:ahLst/>
                <a:cxnLst/>
                <a:rect l="0" t="0" r="0" b="0"/>
                <a:pathLst>
                  <a:path w="3176" h="12320">
                    <a:moveTo>
                      <a:pt x="3175" y="0"/>
                    </a:moveTo>
                    <a:lnTo>
                      <a:pt x="3175" y="12319"/>
                    </a:lnTo>
                    <a:lnTo>
                      <a:pt x="0" y="11811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7" name="Полилиния 636"/>
              <p:cNvSpPr/>
              <p:nvPr/>
            </p:nvSpPr>
            <p:spPr>
              <a:xfrm>
                <a:off x="2828925" y="4313174"/>
                <a:ext cx="7494" cy="18924"/>
              </a:xfrm>
              <a:custGeom>
                <a:avLst/>
                <a:gdLst/>
                <a:ahLst/>
                <a:cxnLst/>
                <a:rect l="0" t="0" r="0" b="0"/>
                <a:pathLst>
                  <a:path w="7494" h="18924">
                    <a:moveTo>
                      <a:pt x="7366" y="4445"/>
                    </a:moveTo>
                    <a:lnTo>
                      <a:pt x="4572" y="3937"/>
                    </a:lnTo>
                    <a:lnTo>
                      <a:pt x="4318" y="13716"/>
                    </a:lnTo>
                    <a:lnTo>
                      <a:pt x="4572" y="18923"/>
                    </a:lnTo>
                    <a:lnTo>
                      <a:pt x="0" y="15621"/>
                    </a:lnTo>
                    <a:lnTo>
                      <a:pt x="381" y="0"/>
                    </a:lnTo>
                    <a:lnTo>
                      <a:pt x="7493" y="254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8" name="Полилиния 637"/>
              <p:cNvSpPr/>
              <p:nvPr/>
            </p:nvSpPr>
            <p:spPr>
              <a:xfrm>
                <a:off x="2817622" y="4311904"/>
                <a:ext cx="6605" cy="18035"/>
              </a:xfrm>
              <a:custGeom>
                <a:avLst/>
                <a:gdLst/>
                <a:ahLst/>
                <a:cxnLst/>
                <a:rect l="0" t="0" r="0" b="0"/>
                <a:pathLst>
                  <a:path w="6605" h="18035">
                    <a:moveTo>
                      <a:pt x="6604" y="508"/>
                    </a:moveTo>
                    <a:lnTo>
                      <a:pt x="6477" y="3556"/>
                    </a:lnTo>
                    <a:lnTo>
                      <a:pt x="4445" y="4318"/>
                    </a:lnTo>
                    <a:lnTo>
                      <a:pt x="4318" y="17399"/>
                    </a:lnTo>
                    <a:lnTo>
                      <a:pt x="6223" y="17780"/>
                    </a:lnTo>
                    <a:lnTo>
                      <a:pt x="0" y="180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9" name="Полилиния 638"/>
              <p:cNvSpPr/>
              <p:nvPr/>
            </p:nvSpPr>
            <p:spPr>
              <a:xfrm>
                <a:off x="2840101" y="4313682"/>
                <a:ext cx="8764" cy="21337"/>
              </a:xfrm>
              <a:custGeom>
                <a:avLst/>
                <a:gdLst/>
                <a:ahLst/>
                <a:cxnLst/>
                <a:rect l="0" t="0" r="0" b="0"/>
                <a:pathLst>
                  <a:path w="8764" h="21337">
                    <a:moveTo>
                      <a:pt x="8763" y="635"/>
                    </a:moveTo>
                    <a:lnTo>
                      <a:pt x="8382" y="4318"/>
                    </a:lnTo>
                    <a:lnTo>
                      <a:pt x="4826" y="3937"/>
                    </a:lnTo>
                    <a:lnTo>
                      <a:pt x="4699" y="21336"/>
                    </a:lnTo>
                    <a:lnTo>
                      <a:pt x="0" y="212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0" name="Полилиния 639"/>
              <p:cNvSpPr/>
              <p:nvPr/>
            </p:nvSpPr>
            <p:spPr>
              <a:xfrm>
                <a:off x="2851912" y="4314952"/>
                <a:ext cx="8256" cy="22099"/>
              </a:xfrm>
              <a:custGeom>
                <a:avLst/>
                <a:gdLst/>
                <a:ahLst/>
                <a:cxnLst/>
                <a:rect l="0" t="0" r="0" b="0"/>
                <a:pathLst>
                  <a:path w="8256" h="22099">
                    <a:moveTo>
                      <a:pt x="8255" y="635"/>
                    </a:moveTo>
                    <a:lnTo>
                      <a:pt x="8001" y="4699"/>
                    </a:lnTo>
                    <a:lnTo>
                      <a:pt x="5461" y="5207"/>
                    </a:lnTo>
                    <a:lnTo>
                      <a:pt x="5461" y="22098"/>
                    </a:lnTo>
                    <a:lnTo>
                      <a:pt x="0" y="210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1" name="Полилиния 640"/>
              <p:cNvSpPr/>
              <p:nvPr/>
            </p:nvSpPr>
            <p:spPr>
              <a:xfrm>
                <a:off x="2863342" y="4316857"/>
                <a:ext cx="8891" cy="21337"/>
              </a:xfrm>
              <a:custGeom>
                <a:avLst/>
                <a:gdLst/>
                <a:ahLst/>
                <a:cxnLst/>
                <a:rect l="0" t="0" r="0" b="0"/>
                <a:pathLst>
                  <a:path w="8891" h="21337">
                    <a:moveTo>
                      <a:pt x="8890" y="889"/>
                    </a:moveTo>
                    <a:lnTo>
                      <a:pt x="8890" y="21336"/>
                    </a:lnTo>
                    <a:lnTo>
                      <a:pt x="0" y="20193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2" name="Полилиния 641"/>
              <p:cNvSpPr/>
              <p:nvPr/>
            </p:nvSpPr>
            <p:spPr>
              <a:xfrm>
                <a:off x="2875153" y="4318635"/>
                <a:ext cx="7621" cy="20194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20194">
                    <a:moveTo>
                      <a:pt x="7620" y="254"/>
                    </a:moveTo>
                    <a:lnTo>
                      <a:pt x="7620" y="20193"/>
                    </a:lnTo>
                    <a:lnTo>
                      <a:pt x="0" y="195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3" name="Полилиния 642"/>
              <p:cNvSpPr/>
              <p:nvPr/>
            </p:nvSpPr>
            <p:spPr>
              <a:xfrm>
                <a:off x="2811907" y="4325747"/>
                <a:ext cx="72772" cy="13717"/>
              </a:xfrm>
              <a:custGeom>
                <a:avLst/>
                <a:gdLst/>
                <a:ahLst/>
                <a:cxnLst/>
                <a:rect l="0" t="0" r="0" b="0"/>
                <a:pathLst>
                  <a:path w="72772" h="13717">
                    <a:moveTo>
                      <a:pt x="0" y="5461"/>
                    </a:moveTo>
                    <a:lnTo>
                      <a:pt x="4191" y="0"/>
                    </a:lnTo>
                    <a:lnTo>
                      <a:pt x="12700" y="1651"/>
                    </a:lnTo>
                    <a:lnTo>
                      <a:pt x="21590" y="3175"/>
                    </a:lnTo>
                    <a:lnTo>
                      <a:pt x="39751" y="5969"/>
                    </a:lnTo>
                    <a:lnTo>
                      <a:pt x="48641" y="7112"/>
                    </a:lnTo>
                    <a:lnTo>
                      <a:pt x="57404" y="8128"/>
                    </a:lnTo>
                    <a:lnTo>
                      <a:pt x="65532" y="9017"/>
                    </a:lnTo>
                    <a:lnTo>
                      <a:pt x="72771" y="9779"/>
                    </a:lnTo>
                    <a:lnTo>
                      <a:pt x="72644" y="13716"/>
                    </a:lnTo>
                    <a:lnTo>
                      <a:pt x="68707" y="13335"/>
                    </a:lnTo>
                    <a:lnTo>
                      <a:pt x="64008" y="12827"/>
                    </a:lnTo>
                    <a:lnTo>
                      <a:pt x="53594" y="11684"/>
                    </a:lnTo>
                    <a:lnTo>
                      <a:pt x="30734" y="9144"/>
                    </a:lnTo>
                    <a:lnTo>
                      <a:pt x="20066" y="8001"/>
                    </a:lnTo>
                    <a:lnTo>
                      <a:pt x="15113" y="7239"/>
                    </a:lnTo>
                    <a:lnTo>
                      <a:pt x="10795" y="6858"/>
                    </a:lnTo>
                    <a:lnTo>
                      <a:pt x="6858" y="6350"/>
                    </a:lnTo>
                    <a:lnTo>
                      <a:pt x="3810" y="5969"/>
                    </a:lnTo>
                    <a:lnTo>
                      <a:pt x="1397" y="5715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4" name="Полилиния 643"/>
              <p:cNvSpPr/>
              <p:nvPr/>
            </p:nvSpPr>
            <p:spPr>
              <a:xfrm>
                <a:off x="2761615" y="4318381"/>
                <a:ext cx="89028" cy="17019"/>
              </a:xfrm>
              <a:custGeom>
                <a:avLst/>
                <a:gdLst/>
                <a:ahLst/>
                <a:cxnLst/>
                <a:rect l="0" t="0" r="0" b="0"/>
                <a:pathLst>
                  <a:path w="89028" h="17019">
                    <a:moveTo>
                      <a:pt x="86487" y="10922"/>
                    </a:moveTo>
                    <a:lnTo>
                      <a:pt x="87630" y="11430"/>
                    </a:lnTo>
                    <a:lnTo>
                      <a:pt x="88392" y="12065"/>
                    </a:lnTo>
                    <a:lnTo>
                      <a:pt x="89027" y="13970"/>
                    </a:lnTo>
                    <a:lnTo>
                      <a:pt x="88138" y="15875"/>
                    </a:lnTo>
                    <a:lnTo>
                      <a:pt x="87376" y="16637"/>
                    </a:lnTo>
                    <a:lnTo>
                      <a:pt x="86360" y="17018"/>
                    </a:lnTo>
                    <a:lnTo>
                      <a:pt x="8255" y="4445"/>
                    </a:lnTo>
                    <a:lnTo>
                      <a:pt x="6350" y="4699"/>
                    </a:lnTo>
                    <a:lnTo>
                      <a:pt x="4064" y="4699"/>
                    </a:lnTo>
                    <a:lnTo>
                      <a:pt x="2032" y="4191"/>
                    </a:lnTo>
                    <a:lnTo>
                      <a:pt x="381" y="3048"/>
                    </a:lnTo>
                    <a:lnTo>
                      <a:pt x="0" y="1905"/>
                    </a:lnTo>
                    <a:lnTo>
                      <a:pt x="127" y="1270"/>
                    </a:lnTo>
                    <a:lnTo>
                      <a:pt x="1016" y="508"/>
                    </a:lnTo>
                    <a:lnTo>
                      <a:pt x="2667" y="0"/>
                    </a:lnTo>
                    <a:lnTo>
                      <a:pt x="4953" y="0"/>
                    </a:lnTo>
                    <a:lnTo>
                      <a:pt x="7112" y="508"/>
                    </a:lnTo>
                    <a:lnTo>
                      <a:pt x="8255" y="1397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5" name="Полилиния 644"/>
              <p:cNvSpPr/>
              <p:nvPr/>
            </p:nvSpPr>
            <p:spPr>
              <a:xfrm>
                <a:off x="2762250" y="4318000"/>
                <a:ext cx="88901" cy="17781"/>
              </a:xfrm>
              <a:custGeom>
                <a:avLst/>
                <a:gdLst/>
                <a:ahLst/>
                <a:cxnLst/>
                <a:rect l="0" t="0" r="0" b="0"/>
                <a:pathLst>
                  <a:path w="88901" h="17781">
                    <a:moveTo>
                      <a:pt x="7620" y="2540"/>
                    </a:moveTo>
                    <a:lnTo>
                      <a:pt x="6350" y="1270"/>
                    </a:lnTo>
                    <a:lnTo>
                      <a:pt x="5080" y="0"/>
                    </a:lnTo>
                    <a:lnTo>
                      <a:pt x="2540" y="0"/>
                    </a:lnTo>
                    <a:lnTo>
                      <a:pt x="0" y="127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1270" y="5080"/>
                    </a:lnTo>
                    <a:lnTo>
                      <a:pt x="3810" y="5080"/>
                    </a:lnTo>
                    <a:lnTo>
                      <a:pt x="6350" y="5080"/>
                    </a:lnTo>
                    <a:lnTo>
                      <a:pt x="7620" y="5080"/>
                    </a:lnTo>
                    <a:lnTo>
                      <a:pt x="86360" y="17780"/>
                    </a:lnTo>
                    <a:lnTo>
                      <a:pt x="87630" y="17780"/>
                    </a:lnTo>
                    <a:lnTo>
                      <a:pt x="87630" y="16510"/>
                    </a:lnTo>
                    <a:lnTo>
                      <a:pt x="88900" y="15240"/>
                    </a:lnTo>
                    <a:lnTo>
                      <a:pt x="87630" y="12700"/>
                    </a:lnTo>
                    <a:lnTo>
                      <a:pt x="87630" y="11430"/>
                    </a:lnTo>
                    <a:lnTo>
                      <a:pt x="86360" y="1143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6" name="Полилиния 645"/>
              <p:cNvSpPr/>
              <p:nvPr/>
            </p:nvSpPr>
            <p:spPr>
              <a:xfrm>
                <a:off x="2915158" y="4318635"/>
                <a:ext cx="428372" cy="79630"/>
              </a:xfrm>
              <a:custGeom>
                <a:avLst/>
                <a:gdLst/>
                <a:ahLst/>
                <a:cxnLst/>
                <a:rect l="0" t="0" r="0" b="0"/>
                <a:pathLst>
                  <a:path w="428372" h="79630">
                    <a:moveTo>
                      <a:pt x="15494" y="55245"/>
                    </a:moveTo>
                    <a:lnTo>
                      <a:pt x="31115" y="57277"/>
                    </a:lnTo>
                    <a:lnTo>
                      <a:pt x="47371" y="59309"/>
                    </a:lnTo>
                    <a:lnTo>
                      <a:pt x="64135" y="61722"/>
                    </a:lnTo>
                    <a:lnTo>
                      <a:pt x="98552" y="66421"/>
                    </a:lnTo>
                    <a:lnTo>
                      <a:pt x="134112" y="70739"/>
                    </a:lnTo>
                    <a:lnTo>
                      <a:pt x="170434" y="74168"/>
                    </a:lnTo>
                    <a:lnTo>
                      <a:pt x="207264" y="76327"/>
                    </a:lnTo>
                    <a:lnTo>
                      <a:pt x="225552" y="76708"/>
                    </a:lnTo>
                    <a:lnTo>
                      <a:pt x="243967" y="76454"/>
                    </a:lnTo>
                    <a:lnTo>
                      <a:pt x="262128" y="75692"/>
                    </a:lnTo>
                    <a:lnTo>
                      <a:pt x="280162" y="74041"/>
                    </a:lnTo>
                    <a:lnTo>
                      <a:pt x="297053" y="71882"/>
                    </a:lnTo>
                    <a:lnTo>
                      <a:pt x="313690" y="69215"/>
                    </a:lnTo>
                    <a:lnTo>
                      <a:pt x="330581" y="65913"/>
                    </a:lnTo>
                    <a:lnTo>
                      <a:pt x="347218" y="61722"/>
                    </a:lnTo>
                    <a:lnTo>
                      <a:pt x="363347" y="56388"/>
                    </a:lnTo>
                    <a:lnTo>
                      <a:pt x="371221" y="53340"/>
                    </a:lnTo>
                    <a:lnTo>
                      <a:pt x="379095" y="49911"/>
                    </a:lnTo>
                    <a:lnTo>
                      <a:pt x="386715" y="45974"/>
                    </a:lnTo>
                    <a:lnTo>
                      <a:pt x="394081" y="41910"/>
                    </a:lnTo>
                    <a:lnTo>
                      <a:pt x="401320" y="37084"/>
                    </a:lnTo>
                    <a:lnTo>
                      <a:pt x="408178" y="32004"/>
                    </a:lnTo>
                    <a:lnTo>
                      <a:pt x="411861" y="28829"/>
                    </a:lnTo>
                    <a:lnTo>
                      <a:pt x="415036" y="25146"/>
                    </a:lnTo>
                    <a:lnTo>
                      <a:pt x="417957" y="21082"/>
                    </a:lnTo>
                    <a:lnTo>
                      <a:pt x="420751" y="16764"/>
                    </a:lnTo>
                    <a:lnTo>
                      <a:pt x="424942" y="8001"/>
                    </a:lnTo>
                    <a:lnTo>
                      <a:pt x="426593" y="3810"/>
                    </a:lnTo>
                    <a:lnTo>
                      <a:pt x="428117" y="0"/>
                    </a:lnTo>
                    <a:lnTo>
                      <a:pt x="428371" y="381"/>
                    </a:lnTo>
                    <a:lnTo>
                      <a:pt x="428371" y="1016"/>
                    </a:lnTo>
                    <a:lnTo>
                      <a:pt x="428244" y="3556"/>
                    </a:lnTo>
                    <a:lnTo>
                      <a:pt x="427355" y="7112"/>
                    </a:lnTo>
                    <a:lnTo>
                      <a:pt x="426339" y="11049"/>
                    </a:lnTo>
                    <a:lnTo>
                      <a:pt x="422910" y="19431"/>
                    </a:lnTo>
                    <a:lnTo>
                      <a:pt x="420878" y="23114"/>
                    </a:lnTo>
                    <a:lnTo>
                      <a:pt x="418719" y="25908"/>
                    </a:lnTo>
                    <a:lnTo>
                      <a:pt x="411734" y="32385"/>
                    </a:lnTo>
                    <a:lnTo>
                      <a:pt x="404114" y="38227"/>
                    </a:lnTo>
                    <a:lnTo>
                      <a:pt x="396240" y="43561"/>
                    </a:lnTo>
                    <a:lnTo>
                      <a:pt x="387858" y="48260"/>
                    </a:lnTo>
                    <a:lnTo>
                      <a:pt x="379222" y="52578"/>
                    </a:lnTo>
                    <a:lnTo>
                      <a:pt x="370459" y="56388"/>
                    </a:lnTo>
                    <a:lnTo>
                      <a:pt x="361569" y="59817"/>
                    </a:lnTo>
                    <a:lnTo>
                      <a:pt x="352552" y="62738"/>
                    </a:lnTo>
                    <a:lnTo>
                      <a:pt x="334645" y="67691"/>
                    </a:lnTo>
                    <a:lnTo>
                      <a:pt x="317119" y="71501"/>
                    </a:lnTo>
                    <a:lnTo>
                      <a:pt x="308610" y="72898"/>
                    </a:lnTo>
                    <a:lnTo>
                      <a:pt x="300736" y="74168"/>
                    </a:lnTo>
                    <a:lnTo>
                      <a:pt x="293116" y="75438"/>
                    </a:lnTo>
                    <a:lnTo>
                      <a:pt x="285877" y="76454"/>
                    </a:lnTo>
                    <a:lnTo>
                      <a:pt x="261366" y="78613"/>
                    </a:lnTo>
                    <a:lnTo>
                      <a:pt x="237871" y="79502"/>
                    </a:lnTo>
                    <a:lnTo>
                      <a:pt x="214376" y="79629"/>
                    </a:lnTo>
                    <a:lnTo>
                      <a:pt x="191389" y="78740"/>
                    </a:lnTo>
                    <a:lnTo>
                      <a:pt x="168275" y="77597"/>
                    </a:lnTo>
                    <a:lnTo>
                      <a:pt x="145288" y="75819"/>
                    </a:lnTo>
                    <a:lnTo>
                      <a:pt x="98044" y="71755"/>
                    </a:lnTo>
                    <a:lnTo>
                      <a:pt x="74041" y="68707"/>
                    </a:lnTo>
                    <a:lnTo>
                      <a:pt x="49530" y="65532"/>
                    </a:lnTo>
                    <a:lnTo>
                      <a:pt x="25527" y="62230"/>
                    </a:lnTo>
                    <a:lnTo>
                      <a:pt x="13970" y="60452"/>
                    </a:lnTo>
                    <a:lnTo>
                      <a:pt x="2921" y="58801"/>
                    </a:lnTo>
                    <a:lnTo>
                      <a:pt x="1651" y="57658"/>
                    </a:lnTo>
                    <a:lnTo>
                      <a:pt x="508" y="56261"/>
                    </a:lnTo>
                    <a:lnTo>
                      <a:pt x="0" y="54737"/>
                    </a:lnTo>
                    <a:lnTo>
                      <a:pt x="254" y="5334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7" name="Полилиния 646"/>
              <p:cNvSpPr/>
              <p:nvPr/>
            </p:nvSpPr>
            <p:spPr>
              <a:xfrm>
                <a:off x="2919730" y="4349242"/>
                <a:ext cx="411481" cy="55627"/>
              </a:xfrm>
              <a:custGeom>
                <a:avLst/>
                <a:gdLst/>
                <a:ahLst/>
                <a:cxnLst/>
                <a:rect l="0" t="0" r="0" b="0"/>
                <a:pathLst>
                  <a:path w="411481" h="55627">
                    <a:moveTo>
                      <a:pt x="17780" y="35306"/>
                    </a:moveTo>
                    <a:lnTo>
                      <a:pt x="34671" y="37338"/>
                    </a:lnTo>
                    <a:lnTo>
                      <a:pt x="67437" y="41783"/>
                    </a:lnTo>
                    <a:lnTo>
                      <a:pt x="99822" y="46101"/>
                    </a:lnTo>
                    <a:lnTo>
                      <a:pt x="115824" y="48006"/>
                    </a:lnTo>
                    <a:lnTo>
                      <a:pt x="132334" y="49149"/>
                    </a:lnTo>
                    <a:lnTo>
                      <a:pt x="145415" y="50292"/>
                    </a:lnTo>
                    <a:lnTo>
                      <a:pt x="158496" y="51054"/>
                    </a:lnTo>
                    <a:lnTo>
                      <a:pt x="185420" y="52070"/>
                    </a:lnTo>
                    <a:lnTo>
                      <a:pt x="211836" y="52197"/>
                    </a:lnTo>
                    <a:lnTo>
                      <a:pt x="224663" y="52070"/>
                    </a:lnTo>
                    <a:lnTo>
                      <a:pt x="237109" y="51816"/>
                    </a:lnTo>
                    <a:lnTo>
                      <a:pt x="253619" y="50292"/>
                    </a:lnTo>
                    <a:lnTo>
                      <a:pt x="269367" y="48895"/>
                    </a:lnTo>
                    <a:lnTo>
                      <a:pt x="283718" y="47498"/>
                    </a:lnTo>
                    <a:lnTo>
                      <a:pt x="297180" y="45974"/>
                    </a:lnTo>
                    <a:lnTo>
                      <a:pt x="309499" y="44069"/>
                    </a:lnTo>
                    <a:lnTo>
                      <a:pt x="321183" y="42164"/>
                    </a:lnTo>
                    <a:lnTo>
                      <a:pt x="331978" y="40005"/>
                    </a:lnTo>
                    <a:lnTo>
                      <a:pt x="342138" y="37592"/>
                    </a:lnTo>
                    <a:lnTo>
                      <a:pt x="351663" y="34798"/>
                    </a:lnTo>
                    <a:lnTo>
                      <a:pt x="360934" y="31496"/>
                    </a:lnTo>
                    <a:lnTo>
                      <a:pt x="369697" y="27686"/>
                    </a:lnTo>
                    <a:lnTo>
                      <a:pt x="378206" y="23495"/>
                    </a:lnTo>
                    <a:lnTo>
                      <a:pt x="386461" y="18542"/>
                    </a:lnTo>
                    <a:lnTo>
                      <a:pt x="394716" y="13081"/>
                    </a:lnTo>
                    <a:lnTo>
                      <a:pt x="402844" y="6858"/>
                    </a:lnTo>
                    <a:lnTo>
                      <a:pt x="411226" y="0"/>
                    </a:lnTo>
                    <a:lnTo>
                      <a:pt x="411480" y="508"/>
                    </a:lnTo>
                    <a:lnTo>
                      <a:pt x="411480" y="1397"/>
                    </a:lnTo>
                    <a:lnTo>
                      <a:pt x="410718" y="3048"/>
                    </a:lnTo>
                    <a:lnTo>
                      <a:pt x="402463" y="10033"/>
                    </a:lnTo>
                    <a:lnTo>
                      <a:pt x="393954" y="16383"/>
                    </a:lnTo>
                    <a:lnTo>
                      <a:pt x="385572" y="21844"/>
                    </a:lnTo>
                    <a:lnTo>
                      <a:pt x="376809" y="26670"/>
                    </a:lnTo>
                    <a:lnTo>
                      <a:pt x="367919" y="30734"/>
                    </a:lnTo>
                    <a:lnTo>
                      <a:pt x="359029" y="34417"/>
                    </a:lnTo>
                    <a:lnTo>
                      <a:pt x="350012" y="37592"/>
                    </a:lnTo>
                    <a:lnTo>
                      <a:pt x="340868" y="40005"/>
                    </a:lnTo>
                    <a:lnTo>
                      <a:pt x="322072" y="44196"/>
                    </a:lnTo>
                    <a:lnTo>
                      <a:pt x="302895" y="47244"/>
                    </a:lnTo>
                    <a:lnTo>
                      <a:pt x="264033" y="52324"/>
                    </a:lnTo>
                    <a:lnTo>
                      <a:pt x="245618" y="53848"/>
                    </a:lnTo>
                    <a:lnTo>
                      <a:pt x="227711" y="54864"/>
                    </a:lnTo>
                    <a:lnTo>
                      <a:pt x="210312" y="55372"/>
                    </a:lnTo>
                    <a:lnTo>
                      <a:pt x="193675" y="55626"/>
                    </a:lnTo>
                    <a:lnTo>
                      <a:pt x="177165" y="55372"/>
                    </a:lnTo>
                    <a:lnTo>
                      <a:pt x="161036" y="54991"/>
                    </a:lnTo>
                    <a:lnTo>
                      <a:pt x="129413" y="53086"/>
                    </a:lnTo>
                    <a:lnTo>
                      <a:pt x="98425" y="50038"/>
                    </a:lnTo>
                    <a:lnTo>
                      <a:pt x="67183" y="46609"/>
                    </a:lnTo>
                    <a:lnTo>
                      <a:pt x="35306" y="42545"/>
                    </a:lnTo>
                    <a:lnTo>
                      <a:pt x="2159" y="38100"/>
                    </a:lnTo>
                    <a:lnTo>
                      <a:pt x="508" y="35941"/>
                    </a:lnTo>
                    <a:lnTo>
                      <a:pt x="0" y="34671"/>
                    </a:lnTo>
                    <a:lnTo>
                      <a:pt x="508" y="33528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8" name="Полилиния 647"/>
              <p:cNvSpPr/>
              <p:nvPr/>
            </p:nvSpPr>
            <p:spPr>
              <a:xfrm>
                <a:off x="2928620" y="4352290"/>
                <a:ext cx="407036" cy="85345"/>
              </a:xfrm>
              <a:custGeom>
                <a:avLst/>
                <a:gdLst/>
                <a:ahLst/>
                <a:cxnLst/>
                <a:rect l="0" t="0" r="0" b="0"/>
                <a:pathLst>
                  <a:path w="407036" h="85345">
                    <a:moveTo>
                      <a:pt x="53975" y="73787"/>
                    </a:moveTo>
                    <a:lnTo>
                      <a:pt x="80264" y="76073"/>
                    </a:lnTo>
                    <a:lnTo>
                      <a:pt x="106299" y="77851"/>
                    </a:lnTo>
                    <a:lnTo>
                      <a:pt x="132334" y="79248"/>
                    </a:lnTo>
                    <a:lnTo>
                      <a:pt x="158242" y="79883"/>
                    </a:lnTo>
                    <a:lnTo>
                      <a:pt x="184277" y="79883"/>
                    </a:lnTo>
                    <a:lnTo>
                      <a:pt x="210185" y="78740"/>
                    </a:lnTo>
                    <a:lnTo>
                      <a:pt x="245364" y="75692"/>
                    </a:lnTo>
                    <a:lnTo>
                      <a:pt x="262890" y="73660"/>
                    </a:lnTo>
                    <a:lnTo>
                      <a:pt x="280289" y="71120"/>
                    </a:lnTo>
                    <a:lnTo>
                      <a:pt x="297561" y="67945"/>
                    </a:lnTo>
                    <a:lnTo>
                      <a:pt x="314706" y="64008"/>
                    </a:lnTo>
                    <a:lnTo>
                      <a:pt x="331597" y="59182"/>
                    </a:lnTo>
                    <a:lnTo>
                      <a:pt x="348234" y="53340"/>
                    </a:lnTo>
                    <a:lnTo>
                      <a:pt x="356616" y="49657"/>
                    </a:lnTo>
                    <a:lnTo>
                      <a:pt x="364236" y="45974"/>
                    </a:lnTo>
                    <a:lnTo>
                      <a:pt x="371348" y="42418"/>
                    </a:lnTo>
                    <a:lnTo>
                      <a:pt x="377698" y="38735"/>
                    </a:lnTo>
                    <a:lnTo>
                      <a:pt x="383540" y="34798"/>
                    </a:lnTo>
                    <a:lnTo>
                      <a:pt x="388747" y="30734"/>
                    </a:lnTo>
                    <a:lnTo>
                      <a:pt x="393573" y="26670"/>
                    </a:lnTo>
                    <a:lnTo>
                      <a:pt x="397891" y="22225"/>
                    </a:lnTo>
                    <a:lnTo>
                      <a:pt x="399796" y="19050"/>
                    </a:lnTo>
                    <a:lnTo>
                      <a:pt x="401193" y="16256"/>
                    </a:lnTo>
                    <a:lnTo>
                      <a:pt x="403225" y="10795"/>
                    </a:lnTo>
                    <a:lnTo>
                      <a:pt x="404876" y="5461"/>
                    </a:lnTo>
                    <a:lnTo>
                      <a:pt x="407035" y="0"/>
                    </a:lnTo>
                    <a:lnTo>
                      <a:pt x="406273" y="9017"/>
                    </a:lnTo>
                    <a:lnTo>
                      <a:pt x="405257" y="13335"/>
                    </a:lnTo>
                    <a:lnTo>
                      <a:pt x="403987" y="17526"/>
                    </a:lnTo>
                    <a:lnTo>
                      <a:pt x="402336" y="21590"/>
                    </a:lnTo>
                    <a:lnTo>
                      <a:pt x="400304" y="25400"/>
                    </a:lnTo>
                    <a:lnTo>
                      <a:pt x="397764" y="28829"/>
                    </a:lnTo>
                    <a:lnTo>
                      <a:pt x="394843" y="32131"/>
                    </a:lnTo>
                    <a:lnTo>
                      <a:pt x="384937" y="39243"/>
                    </a:lnTo>
                    <a:lnTo>
                      <a:pt x="375158" y="45339"/>
                    </a:lnTo>
                    <a:lnTo>
                      <a:pt x="365252" y="50927"/>
                    </a:lnTo>
                    <a:lnTo>
                      <a:pt x="355600" y="55626"/>
                    </a:lnTo>
                    <a:lnTo>
                      <a:pt x="345821" y="59817"/>
                    </a:lnTo>
                    <a:lnTo>
                      <a:pt x="336296" y="63373"/>
                    </a:lnTo>
                    <a:lnTo>
                      <a:pt x="317119" y="68834"/>
                    </a:lnTo>
                    <a:lnTo>
                      <a:pt x="297942" y="72898"/>
                    </a:lnTo>
                    <a:lnTo>
                      <a:pt x="278638" y="76073"/>
                    </a:lnTo>
                    <a:lnTo>
                      <a:pt x="258953" y="78867"/>
                    </a:lnTo>
                    <a:lnTo>
                      <a:pt x="239141" y="81788"/>
                    </a:lnTo>
                    <a:lnTo>
                      <a:pt x="221742" y="83439"/>
                    </a:lnTo>
                    <a:lnTo>
                      <a:pt x="204724" y="84582"/>
                    </a:lnTo>
                    <a:lnTo>
                      <a:pt x="187960" y="85090"/>
                    </a:lnTo>
                    <a:lnTo>
                      <a:pt x="171323" y="85344"/>
                    </a:lnTo>
                    <a:lnTo>
                      <a:pt x="137922" y="84709"/>
                    </a:lnTo>
                    <a:lnTo>
                      <a:pt x="104394" y="83185"/>
                    </a:lnTo>
                    <a:lnTo>
                      <a:pt x="78867" y="82931"/>
                    </a:lnTo>
                    <a:lnTo>
                      <a:pt x="53594" y="82042"/>
                    </a:lnTo>
                    <a:lnTo>
                      <a:pt x="28321" y="80645"/>
                    </a:lnTo>
                    <a:lnTo>
                      <a:pt x="2794" y="77851"/>
                    </a:lnTo>
                    <a:lnTo>
                      <a:pt x="1016" y="75184"/>
                    </a:lnTo>
                    <a:lnTo>
                      <a:pt x="0" y="72771"/>
                    </a:lnTo>
                    <a:lnTo>
                      <a:pt x="127" y="70612"/>
                    </a:lnTo>
                    <a:lnTo>
                      <a:pt x="1270" y="68707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9" name="Полилиния 648"/>
              <p:cNvSpPr/>
              <p:nvPr/>
            </p:nvSpPr>
            <p:spPr>
              <a:xfrm>
                <a:off x="2929890" y="4381500"/>
                <a:ext cx="387351" cy="44451"/>
              </a:xfrm>
              <a:custGeom>
                <a:avLst/>
                <a:gdLst/>
                <a:ahLst/>
                <a:cxnLst/>
                <a:rect l="0" t="0" r="0" b="0"/>
                <a:pathLst>
                  <a:path w="387351" h="44451">
                    <a:moveTo>
                      <a:pt x="387350" y="0"/>
                    </a:moveTo>
                    <a:lnTo>
                      <a:pt x="369570" y="11430"/>
                    </a:lnTo>
                    <a:lnTo>
                      <a:pt x="359410" y="16510"/>
                    </a:lnTo>
                    <a:lnTo>
                      <a:pt x="350520" y="20320"/>
                    </a:lnTo>
                    <a:lnTo>
                      <a:pt x="332740" y="26670"/>
                    </a:lnTo>
                    <a:lnTo>
                      <a:pt x="314960" y="31750"/>
                    </a:lnTo>
                    <a:lnTo>
                      <a:pt x="298450" y="34290"/>
                    </a:lnTo>
                    <a:lnTo>
                      <a:pt x="280670" y="38100"/>
                    </a:lnTo>
                    <a:lnTo>
                      <a:pt x="264160" y="40640"/>
                    </a:lnTo>
                    <a:lnTo>
                      <a:pt x="247650" y="41910"/>
                    </a:lnTo>
                    <a:lnTo>
                      <a:pt x="229870" y="43180"/>
                    </a:lnTo>
                    <a:lnTo>
                      <a:pt x="213360" y="44450"/>
                    </a:lnTo>
                    <a:lnTo>
                      <a:pt x="182880" y="44450"/>
                    </a:lnTo>
                    <a:lnTo>
                      <a:pt x="152400" y="44450"/>
                    </a:lnTo>
                    <a:lnTo>
                      <a:pt x="121920" y="43180"/>
                    </a:lnTo>
                    <a:lnTo>
                      <a:pt x="93980" y="40640"/>
                    </a:lnTo>
                    <a:lnTo>
                      <a:pt x="80010" y="39370"/>
                    </a:lnTo>
                    <a:lnTo>
                      <a:pt x="66040" y="38100"/>
                    </a:lnTo>
                    <a:lnTo>
                      <a:pt x="53340" y="38100"/>
                    </a:lnTo>
                    <a:lnTo>
                      <a:pt x="40640" y="36830"/>
                    </a:lnTo>
                    <a:lnTo>
                      <a:pt x="29210" y="35560"/>
                    </a:lnTo>
                    <a:lnTo>
                      <a:pt x="19050" y="34290"/>
                    </a:lnTo>
                    <a:lnTo>
                      <a:pt x="10160" y="33020"/>
                    </a:lnTo>
                    <a:lnTo>
                      <a:pt x="0" y="31750"/>
                    </a:lnTo>
                  </a:path>
                </a:pathLst>
              </a:custGeom>
              <a:ln w="2921" cap="flat" cmpd="sng" algn="ctr">
                <a:solidFill>
                  <a:srgbClr val="54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0" name="Полилиния 649"/>
              <p:cNvSpPr/>
              <p:nvPr/>
            </p:nvSpPr>
            <p:spPr>
              <a:xfrm>
                <a:off x="3096641" y="4369689"/>
                <a:ext cx="9272" cy="74677"/>
              </a:xfrm>
              <a:custGeom>
                <a:avLst/>
                <a:gdLst/>
                <a:ahLst/>
                <a:cxnLst/>
                <a:rect l="0" t="0" r="0" b="0"/>
                <a:pathLst>
                  <a:path w="9272" h="74677">
                    <a:moveTo>
                      <a:pt x="0" y="74168"/>
                    </a:moveTo>
                    <a:lnTo>
                      <a:pt x="2032" y="508"/>
                    </a:lnTo>
                    <a:lnTo>
                      <a:pt x="8382" y="0"/>
                    </a:lnTo>
                    <a:lnTo>
                      <a:pt x="9144" y="22352"/>
                    </a:lnTo>
                    <a:lnTo>
                      <a:pt x="9271" y="33020"/>
                    </a:lnTo>
                    <a:lnTo>
                      <a:pt x="9144" y="43434"/>
                    </a:lnTo>
                    <a:lnTo>
                      <a:pt x="9017" y="52832"/>
                    </a:lnTo>
                    <a:lnTo>
                      <a:pt x="8382" y="60833"/>
                    </a:lnTo>
                    <a:lnTo>
                      <a:pt x="8001" y="64389"/>
                    </a:lnTo>
                    <a:lnTo>
                      <a:pt x="7493" y="67437"/>
                    </a:lnTo>
                    <a:lnTo>
                      <a:pt x="6858" y="69850"/>
                    </a:lnTo>
                    <a:lnTo>
                      <a:pt x="6223" y="71882"/>
                    </a:lnTo>
                    <a:lnTo>
                      <a:pt x="4953" y="73152"/>
                    </a:lnTo>
                    <a:lnTo>
                      <a:pt x="3302" y="74168"/>
                    </a:lnTo>
                    <a:lnTo>
                      <a:pt x="1524" y="74676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1" name="Полилиния 650"/>
              <p:cNvSpPr/>
              <p:nvPr/>
            </p:nvSpPr>
            <p:spPr>
              <a:xfrm>
                <a:off x="3157347" y="4375150"/>
                <a:ext cx="9399" cy="63882"/>
              </a:xfrm>
              <a:custGeom>
                <a:avLst/>
                <a:gdLst/>
                <a:ahLst/>
                <a:cxnLst/>
                <a:rect l="0" t="0" r="0" b="0"/>
                <a:pathLst>
                  <a:path w="9399" h="63882">
                    <a:moveTo>
                      <a:pt x="0" y="63373"/>
                    </a:moveTo>
                    <a:lnTo>
                      <a:pt x="2667" y="0"/>
                    </a:lnTo>
                    <a:lnTo>
                      <a:pt x="8382" y="762"/>
                    </a:lnTo>
                    <a:lnTo>
                      <a:pt x="8509" y="9906"/>
                    </a:lnTo>
                    <a:lnTo>
                      <a:pt x="8763" y="18415"/>
                    </a:lnTo>
                    <a:lnTo>
                      <a:pt x="9144" y="26289"/>
                    </a:lnTo>
                    <a:lnTo>
                      <a:pt x="9398" y="33655"/>
                    </a:lnTo>
                    <a:lnTo>
                      <a:pt x="9398" y="40640"/>
                    </a:lnTo>
                    <a:lnTo>
                      <a:pt x="9398" y="47117"/>
                    </a:lnTo>
                    <a:lnTo>
                      <a:pt x="8890" y="53086"/>
                    </a:lnTo>
                    <a:lnTo>
                      <a:pt x="8128" y="58801"/>
                    </a:lnTo>
                    <a:lnTo>
                      <a:pt x="6350" y="61341"/>
                    </a:lnTo>
                    <a:lnTo>
                      <a:pt x="4064" y="63119"/>
                    </a:lnTo>
                    <a:lnTo>
                      <a:pt x="1778" y="63881"/>
                    </a:lnTo>
                    <a:lnTo>
                      <a:pt x="762" y="63754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2" name="Полилиния 651"/>
              <p:cNvSpPr/>
              <p:nvPr/>
            </p:nvSpPr>
            <p:spPr>
              <a:xfrm>
                <a:off x="3197606" y="4392676"/>
                <a:ext cx="7240" cy="42927"/>
              </a:xfrm>
              <a:custGeom>
                <a:avLst/>
                <a:gdLst/>
                <a:ahLst/>
                <a:cxnLst/>
                <a:rect l="0" t="0" r="0" b="0"/>
                <a:pathLst>
                  <a:path w="7240" h="42927">
                    <a:moveTo>
                      <a:pt x="6731" y="11176"/>
                    </a:moveTo>
                    <a:lnTo>
                      <a:pt x="7112" y="21590"/>
                    </a:lnTo>
                    <a:lnTo>
                      <a:pt x="7239" y="26162"/>
                    </a:lnTo>
                    <a:lnTo>
                      <a:pt x="7112" y="30226"/>
                    </a:lnTo>
                    <a:lnTo>
                      <a:pt x="6731" y="33528"/>
                    </a:lnTo>
                    <a:lnTo>
                      <a:pt x="6223" y="36322"/>
                    </a:lnTo>
                    <a:lnTo>
                      <a:pt x="5207" y="38735"/>
                    </a:lnTo>
                    <a:lnTo>
                      <a:pt x="3937" y="41148"/>
                    </a:lnTo>
                    <a:lnTo>
                      <a:pt x="2032" y="42672"/>
                    </a:lnTo>
                    <a:lnTo>
                      <a:pt x="1143" y="42926"/>
                    </a:lnTo>
                    <a:lnTo>
                      <a:pt x="0" y="42672"/>
                    </a:lnTo>
                    <a:lnTo>
                      <a:pt x="0" y="762"/>
                    </a:lnTo>
                    <a:lnTo>
                      <a:pt x="6096" y="0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3" name="Полилиния 652"/>
              <p:cNvSpPr/>
              <p:nvPr/>
            </p:nvSpPr>
            <p:spPr>
              <a:xfrm>
                <a:off x="3223387" y="4386707"/>
                <a:ext cx="7748" cy="42038"/>
              </a:xfrm>
              <a:custGeom>
                <a:avLst/>
                <a:gdLst/>
                <a:ahLst/>
                <a:cxnLst/>
                <a:rect l="0" t="0" r="0" b="0"/>
                <a:pathLst>
                  <a:path w="7748" h="42038">
                    <a:moveTo>
                      <a:pt x="7112" y="0"/>
                    </a:moveTo>
                    <a:lnTo>
                      <a:pt x="7239" y="6985"/>
                    </a:lnTo>
                    <a:lnTo>
                      <a:pt x="7493" y="13208"/>
                    </a:lnTo>
                    <a:lnTo>
                      <a:pt x="7620" y="18923"/>
                    </a:lnTo>
                    <a:lnTo>
                      <a:pt x="7747" y="24003"/>
                    </a:lnTo>
                    <a:lnTo>
                      <a:pt x="7747" y="28448"/>
                    </a:lnTo>
                    <a:lnTo>
                      <a:pt x="7747" y="32131"/>
                    </a:lnTo>
                    <a:lnTo>
                      <a:pt x="7493" y="35179"/>
                    </a:lnTo>
                    <a:lnTo>
                      <a:pt x="7112" y="37211"/>
                    </a:lnTo>
                    <a:lnTo>
                      <a:pt x="5969" y="39243"/>
                    </a:lnTo>
                    <a:lnTo>
                      <a:pt x="4318" y="41021"/>
                    </a:lnTo>
                    <a:lnTo>
                      <a:pt x="2540" y="42037"/>
                    </a:lnTo>
                    <a:lnTo>
                      <a:pt x="762" y="41910"/>
                    </a:lnTo>
                    <a:lnTo>
                      <a:pt x="0" y="1524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4" name="Полилиния 653"/>
              <p:cNvSpPr/>
              <p:nvPr/>
            </p:nvSpPr>
            <p:spPr>
              <a:xfrm>
                <a:off x="3274822" y="4373626"/>
                <a:ext cx="8510" cy="42927"/>
              </a:xfrm>
              <a:custGeom>
                <a:avLst/>
                <a:gdLst/>
                <a:ahLst/>
                <a:cxnLst/>
                <a:rect l="0" t="0" r="0" b="0"/>
                <a:pathLst>
                  <a:path w="8510" h="42927">
                    <a:moveTo>
                      <a:pt x="8128" y="5334"/>
                    </a:moveTo>
                    <a:lnTo>
                      <a:pt x="8509" y="11049"/>
                    </a:lnTo>
                    <a:lnTo>
                      <a:pt x="8509" y="21971"/>
                    </a:lnTo>
                    <a:lnTo>
                      <a:pt x="8128" y="26797"/>
                    </a:lnTo>
                    <a:lnTo>
                      <a:pt x="7747" y="31369"/>
                    </a:lnTo>
                    <a:lnTo>
                      <a:pt x="7366" y="35179"/>
                    </a:lnTo>
                    <a:lnTo>
                      <a:pt x="6858" y="38100"/>
                    </a:lnTo>
                    <a:lnTo>
                      <a:pt x="5715" y="40005"/>
                    </a:lnTo>
                    <a:lnTo>
                      <a:pt x="3937" y="41910"/>
                    </a:lnTo>
                    <a:lnTo>
                      <a:pt x="2032" y="42926"/>
                    </a:lnTo>
                    <a:lnTo>
                      <a:pt x="0" y="42672"/>
                    </a:lnTo>
                    <a:lnTo>
                      <a:pt x="508" y="38862"/>
                    </a:lnTo>
                    <a:lnTo>
                      <a:pt x="889" y="34163"/>
                    </a:lnTo>
                    <a:lnTo>
                      <a:pt x="1397" y="23622"/>
                    </a:lnTo>
                    <a:lnTo>
                      <a:pt x="1905" y="12192"/>
                    </a:lnTo>
                    <a:lnTo>
                      <a:pt x="2032" y="6604"/>
                    </a:lnTo>
                    <a:lnTo>
                      <a:pt x="2032" y="1524"/>
                    </a:lnTo>
                    <a:lnTo>
                      <a:pt x="4953" y="635"/>
                    </a:lnTo>
                    <a:lnTo>
                      <a:pt x="6096" y="254"/>
                    </a:lnTo>
                    <a:lnTo>
                      <a:pt x="7239" y="0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5" name="Полилиния 654"/>
              <p:cNvSpPr/>
              <p:nvPr/>
            </p:nvSpPr>
            <p:spPr>
              <a:xfrm>
                <a:off x="3293999" y="4364482"/>
                <a:ext cx="9399" cy="46737"/>
              </a:xfrm>
              <a:custGeom>
                <a:avLst/>
                <a:gdLst/>
                <a:ahLst/>
                <a:cxnLst/>
                <a:rect l="0" t="0" r="0" b="0"/>
                <a:pathLst>
                  <a:path w="9399" h="46737">
                    <a:moveTo>
                      <a:pt x="8763" y="0"/>
                    </a:moveTo>
                    <a:lnTo>
                      <a:pt x="9144" y="6858"/>
                    </a:lnTo>
                    <a:lnTo>
                      <a:pt x="9398" y="13335"/>
                    </a:lnTo>
                    <a:lnTo>
                      <a:pt x="9271" y="19050"/>
                    </a:lnTo>
                    <a:lnTo>
                      <a:pt x="8890" y="24511"/>
                    </a:lnTo>
                    <a:lnTo>
                      <a:pt x="8509" y="29464"/>
                    </a:lnTo>
                    <a:lnTo>
                      <a:pt x="7874" y="33782"/>
                    </a:lnTo>
                    <a:lnTo>
                      <a:pt x="6985" y="37973"/>
                    </a:lnTo>
                    <a:lnTo>
                      <a:pt x="5842" y="42037"/>
                    </a:lnTo>
                    <a:lnTo>
                      <a:pt x="4699" y="43434"/>
                    </a:lnTo>
                    <a:lnTo>
                      <a:pt x="3048" y="45212"/>
                    </a:lnTo>
                    <a:lnTo>
                      <a:pt x="1270" y="46482"/>
                    </a:lnTo>
                    <a:lnTo>
                      <a:pt x="635" y="46736"/>
                    </a:lnTo>
                    <a:lnTo>
                      <a:pt x="0" y="46609"/>
                    </a:lnTo>
                    <a:lnTo>
                      <a:pt x="889" y="42037"/>
                    </a:lnTo>
                    <a:lnTo>
                      <a:pt x="1778" y="37084"/>
                    </a:lnTo>
                    <a:lnTo>
                      <a:pt x="2921" y="26416"/>
                    </a:lnTo>
                    <a:lnTo>
                      <a:pt x="3175" y="14859"/>
                    </a:lnTo>
                    <a:lnTo>
                      <a:pt x="2286" y="3048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6" name="Полилиния 655"/>
              <p:cNvSpPr/>
              <p:nvPr/>
            </p:nvSpPr>
            <p:spPr>
              <a:xfrm>
                <a:off x="3095752" y="4369689"/>
                <a:ext cx="6224" cy="74677"/>
              </a:xfrm>
              <a:custGeom>
                <a:avLst/>
                <a:gdLst/>
                <a:ahLst/>
                <a:cxnLst/>
                <a:rect l="0" t="0" r="0" b="0"/>
                <a:pathLst>
                  <a:path w="6224" h="74677">
                    <a:moveTo>
                      <a:pt x="5461" y="11049"/>
                    </a:moveTo>
                    <a:lnTo>
                      <a:pt x="5588" y="21590"/>
                    </a:lnTo>
                    <a:lnTo>
                      <a:pt x="5842" y="31369"/>
                    </a:lnTo>
                    <a:lnTo>
                      <a:pt x="6096" y="40767"/>
                    </a:lnTo>
                    <a:lnTo>
                      <a:pt x="6223" y="49403"/>
                    </a:lnTo>
                    <a:lnTo>
                      <a:pt x="6223" y="57404"/>
                    </a:lnTo>
                    <a:lnTo>
                      <a:pt x="5842" y="64643"/>
                    </a:lnTo>
                    <a:lnTo>
                      <a:pt x="5207" y="71120"/>
                    </a:lnTo>
                    <a:lnTo>
                      <a:pt x="3429" y="73660"/>
                    </a:lnTo>
                    <a:lnTo>
                      <a:pt x="2286" y="74676"/>
                    </a:lnTo>
                    <a:lnTo>
                      <a:pt x="889" y="74676"/>
                    </a:lnTo>
                    <a:lnTo>
                      <a:pt x="889" y="71628"/>
                    </a:lnTo>
                    <a:lnTo>
                      <a:pt x="889" y="68199"/>
                    </a:lnTo>
                    <a:lnTo>
                      <a:pt x="889" y="64135"/>
                    </a:lnTo>
                    <a:lnTo>
                      <a:pt x="762" y="59563"/>
                    </a:lnTo>
                    <a:lnTo>
                      <a:pt x="635" y="49403"/>
                    </a:lnTo>
                    <a:lnTo>
                      <a:pt x="508" y="38481"/>
                    </a:lnTo>
                    <a:lnTo>
                      <a:pt x="381" y="27432"/>
                    </a:lnTo>
                    <a:lnTo>
                      <a:pt x="254" y="16764"/>
                    </a:lnTo>
                    <a:lnTo>
                      <a:pt x="127" y="7493"/>
                    </a:lnTo>
                    <a:lnTo>
                      <a:pt x="0" y="3556"/>
                    </a:lnTo>
                    <a:lnTo>
                      <a:pt x="0" y="0"/>
                    </a:lnTo>
                    <a:lnTo>
                      <a:pt x="5461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7" name="Полилиния 656"/>
              <p:cNvSpPr/>
              <p:nvPr/>
            </p:nvSpPr>
            <p:spPr>
              <a:xfrm>
                <a:off x="3157220" y="4375150"/>
                <a:ext cx="5462" cy="64136"/>
              </a:xfrm>
              <a:custGeom>
                <a:avLst/>
                <a:gdLst/>
                <a:ahLst/>
                <a:cxnLst/>
                <a:rect l="0" t="0" r="0" b="0"/>
                <a:pathLst>
                  <a:path w="5462" h="64136">
                    <a:moveTo>
                      <a:pt x="4699" y="381"/>
                    </a:moveTo>
                    <a:lnTo>
                      <a:pt x="4572" y="9779"/>
                    </a:lnTo>
                    <a:lnTo>
                      <a:pt x="4572" y="18288"/>
                    </a:lnTo>
                    <a:lnTo>
                      <a:pt x="4699" y="26289"/>
                    </a:lnTo>
                    <a:lnTo>
                      <a:pt x="4953" y="33909"/>
                    </a:lnTo>
                    <a:lnTo>
                      <a:pt x="5334" y="40894"/>
                    </a:lnTo>
                    <a:lnTo>
                      <a:pt x="5461" y="47752"/>
                    </a:lnTo>
                    <a:lnTo>
                      <a:pt x="5334" y="53975"/>
                    </a:lnTo>
                    <a:lnTo>
                      <a:pt x="4953" y="60071"/>
                    </a:lnTo>
                    <a:lnTo>
                      <a:pt x="4572" y="61214"/>
                    </a:lnTo>
                    <a:lnTo>
                      <a:pt x="3937" y="62103"/>
                    </a:lnTo>
                    <a:lnTo>
                      <a:pt x="2667" y="63119"/>
                    </a:lnTo>
                    <a:lnTo>
                      <a:pt x="1270" y="63500"/>
                    </a:lnTo>
                    <a:lnTo>
                      <a:pt x="0" y="64135"/>
                    </a:lnTo>
                    <a:lnTo>
                      <a:pt x="635" y="48260"/>
                    </a:lnTo>
                    <a:lnTo>
                      <a:pt x="1270" y="31369"/>
                    </a:lnTo>
                    <a:lnTo>
                      <a:pt x="1397" y="15113"/>
                    </a:lnTo>
                    <a:lnTo>
                      <a:pt x="1143" y="7366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8" name="Полилиния 657"/>
              <p:cNvSpPr/>
              <p:nvPr/>
            </p:nvSpPr>
            <p:spPr>
              <a:xfrm>
                <a:off x="3197479" y="4392930"/>
                <a:ext cx="4065" cy="42927"/>
              </a:xfrm>
              <a:custGeom>
                <a:avLst/>
                <a:gdLst/>
                <a:ahLst/>
                <a:cxnLst/>
                <a:rect l="0" t="0" r="0" b="0"/>
                <a:pathLst>
                  <a:path w="4065" h="42927">
                    <a:moveTo>
                      <a:pt x="3556" y="10795"/>
                    </a:moveTo>
                    <a:lnTo>
                      <a:pt x="4064" y="21590"/>
                    </a:lnTo>
                    <a:lnTo>
                      <a:pt x="4064" y="31115"/>
                    </a:lnTo>
                    <a:lnTo>
                      <a:pt x="4064" y="35179"/>
                    </a:lnTo>
                    <a:lnTo>
                      <a:pt x="3937" y="38735"/>
                    </a:lnTo>
                    <a:lnTo>
                      <a:pt x="3175" y="40640"/>
                    </a:lnTo>
                    <a:lnTo>
                      <a:pt x="2159" y="42164"/>
                    </a:lnTo>
                    <a:lnTo>
                      <a:pt x="1143" y="42926"/>
                    </a:lnTo>
                    <a:lnTo>
                      <a:pt x="0" y="42926"/>
                    </a:lnTo>
                    <a:lnTo>
                      <a:pt x="254" y="32512"/>
                    </a:lnTo>
                    <a:lnTo>
                      <a:pt x="254" y="21463"/>
                    </a:lnTo>
                    <a:lnTo>
                      <a:pt x="127" y="10541"/>
                    </a:lnTo>
                    <a:lnTo>
                      <a:pt x="0" y="1016"/>
                    </a:lnTo>
                    <a:lnTo>
                      <a:pt x="1270" y="127"/>
                    </a:lnTo>
                    <a:lnTo>
                      <a:pt x="2032" y="0"/>
                    </a:lnTo>
                    <a:lnTo>
                      <a:pt x="2540" y="254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9" name="Полилиния 658"/>
              <p:cNvSpPr/>
              <p:nvPr/>
            </p:nvSpPr>
            <p:spPr>
              <a:xfrm>
                <a:off x="3222879" y="4387596"/>
                <a:ext cx="5335" cy="41403"/>
              </a:xfrm>
              <a:custGeom>
                <a:avLst/>
                <a:gdLst/>
                <a:ahLst/>
                <a:cxnLst/>
                <a:rect l="0" t="0" r="0" b="0"/>
                <a:pathLst>
                  <a:path w="5335" h="41403">
                    <a:moveTo>
                      <a:pt x="762" y="127"/>
                    </a:moveTo>
                    <a:lnTo>
                      <a:pt x="1905" y="0"/>
                    </a:lnTo>
                    <a:lnTo>
                      <a:pt x="2921" y="127"/>
                    </a:lnTo>
                    <a:lnTo>
                      <a:pt x="3810" y="635"/>
                    </a:lnTo>
                    <a:lnTo>
                      <a:pt x="4445" y="12065"/>
                    </a:lnTo>
                    <a:lnTo>
                      <a:pt x="5080" y="23368"/>
                    </a:lnTo>
                    <a:lnTo>
                      <a:pt x="5334" y="28575"/>
                    </a:lnTo>
                    <a:lnTo>
                      <a:pt x="5334" y="33274"/>
                    </a:lnTo>
                    <a:lnTo>
                      <a:pt x="5080" y="37211"/>
                    </a:lnTo>
                    <a:lnTo>
                      <a:pt x="4572" y="40386"/>
                    </a:lnTo>
                    <a:lnTo>
                      <a:pt x="3810" y="41021"/>
                    </a:lnTo>
                    <a:lnTo>
                      <a:pt x="2667" y="41402"/>
                    </a:lnTo>
                    <a:lnTo>
                      <a:pt x="1651" y="41402"/>
                    </a:lnTo>
                    <a:lnTo>
                      <a:pt x="762" y="41021"/>
                    </a:lnTo>
                    <a:lnTo>
                      <a:pt x="889" y="31750"/>
                    </a:lnTo>
                    <a:lnTo>
                      <a:pt x="635" y="21590"/>
                    </a:lnTo>
                    <a:lnTo>
                      <a:pt x="0" y="635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0" name="Полилиния 659"/>
              <p:cNvSpPr/>
              <p:nvPr/>
            </p:nvSpPr>
            <p:spPr>
              <a:xfrm>
                <a:off x="3274568" y="4373880"/>
                <a:ext cx="6732" cy="43308"/>
              </a:xfrm>
              <a:custGeom>
                <a:avLst/>
                <a:gdLst/>
                <a:ahLst/>
                <a:cxnLst/>
                <a:rect l="0" t="0" r="0" b="0"/>
                <a:pathLst>
                  <a:path w="6732" h="43308">
                    <a:moveTo>
                      <a:pt x="3556" y="381"/>
                    </a:moveTo>
                    <a:lnTo>
                      <a:pt x="4699" y="0"/>
                    </a:lnTo>
                    <a:lnTo>
                      <a:pt x="5588" y="127"/>
                    </a:lnTo>
                    <a:lnTo>
                      <a:pt x="6223" y="4572"/>
                    </a:lnTo>
                    <a:lnTo>
                      <a:pt x="6731" y="9525"/>
                    </a:lnTo>
                    <a:lnTo>
                      <a:pt x="6731" y="20447"/>
                    </a:lnTo>
                    <a:lnTo>
                      <a:pt x="5969" y="30861"/>
                    </a:lnTo>
                    <a:lnTo>
                      <a:pt x="5461" y="35560"/>
                    </a:lnTo>
                    <a:lnTo>
                      <a:pt x="4953" y="39497"/>
                    </a:lnTo>
                    <a:lnTo>
                      <a:pt x="2921" y="41910"/>
                    </a:lnTo>
                    <a:lnTo>
                      <a:pt x="1524" y="42799"/>
                    </a:lnTo>
                    <a:lnTo>
                      <a:pt x="0" y="43307"/>
                    </a:lnTo>
                    <a:lnTo>
                      <a:pt x="1016" y="33528"/>
                    </a:lnTo>
                    <a:lnTo>
                      <a:pt x="1524" y="23876"/>
                    </a:lnTo>
                    <a:lnTo>
                      <a:pt x="1778" y="13589"/>
                    </a:lnTo>
                    <a:lnTo>
                      <a:pt x="1651" y="7874"/>
                    </a:lnTo>
                    <a:lnTo>
                      <a:pt x="1651" y="1651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1" name="Полилиния 660"/>
              <p:cNvSpPr/>
              <p:nvPr/>
            </p:nvSpPr>
            <p:spPr>
              <a:xfrm>
                <a:off x="3293745" y="4365625"/>
                <a:ext cx="7240" cy="45594"/>
              </a:xfrm>
              <a:custGeom>
                <a:avLst/>
                <a:gdLst/>
                <a:ahLst/>
                <a:cxnLst/>
                <a:rect l="0" t="0" r="0" b="0"/>
                <a:pathLst>
                  <a:path w="7240" h="45594">
                    <a:moveTo>
                      <a:pt x="4953" y="635"/>
                    </a:moveTo>
                    <a:lnTo>
                      <a:pt x="7239" y="0"/>
                    </a:lnTo>
                    <a:lnTo>
                      <a:pt x="7239" y="11557"/>
                    </a:lnTo>
                    <a:lnTo>
                      <a:pt x="7112" y="22860"/>
                    </a:lnTo>
                    <a:lnTo>
                      <a:pt x="6350" y="33147"/>
                    </a:lnTo>
                    <a:lnTo>
                      <a:pt x="5461" y="38100"/>
                    </a:lnTo>
                    <a:lnTo>
                      <a:pt x="4572" y="42672"/>
                    </a:lnTo>
                    <a:lnTo>
                      <a:pt x="2540" y="44958"/>
                    </a:lnTo>
                    <a:lnTo>
                      <a:pt x="1270" y="45593"/>
                    </a:lnTo>
                    <a:lnTo>
                      <a:pt x="0" y="45339"/>
                    </a:lnTo>
                    <a:lnTo>
                      <a:pt x="2159" y="34163"/>
                    </a:lnTo>
                    <a:lnTo>
                      <a:pt x="3048" y="23622"/>
                    </a:lnTo>
                    <a:lnTo>
                      <a:pt x="3048" y="12827"/>
                    </a:lnTo>
                    <a:lnTo>
                      <a:pt x="2286" y="1905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2" name="Полилиния 661"/>
              <p:cNvSpPr/>
              <p:nvPr/>
            </p:nvSpPr>
            <p:spPr>
              <a:xfrm>
                <a:off x="3215640" y="4333240"/>
                <a:ext cx="114301" cy="2541"/>
              </a:xfrm>
              <a:custGeom>
                <a:avLst/>
                <a:gdLst/>
                <a:ahLst/>
                <a:cxnLst/>
                <a:rect l="0" t="0" r="0" b="0"/>
                <a:pathLst>
                  <a:path w="114301" h="2541">
                    <a:moveTo>
                      <a:pt x="114300" y="2540"/>
                    </a:moveTo>
                    <a:lnTo>
                      <a:pt x="101600" y="2540"/>
                    </a:lnTo>
                    <a:lnTo>
                      <a:pt x="87630" y="2540"/>
                    </a:lnTo>
                    <a:lnTo>
                      <a:pt x="72390" y="1270"/>
                    </a:lnTo>
                    <a:lnTo>
                      <a:pt x="57150" y="1270"/>
                    </a:lnTo>
                    <a:lnTo>
                      <a:pt x="41910" y="1270"/>
                    </a:lnTo>
                    <a:lnTo>
                      <a:pt x="26670" y="0"/>
                    </a:lnTo>
                    <a:lnTo>
                      <a:pt x="12700" y="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54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3" name="Полилиния 662"/>
              <p:cNvSpPr/>
              <p:nvPr/>
            </p:nvSpPr>
            <p:spPr>
              <a:xfrm>
                <a:off x="2976880" y="4408678"/>
                <a:ext cx="21591" cy="10796"/>
              </a:xfrm>
              <a:custGeom>
                <a:avLst/>
                <a:gdLst/>
                <a:ahLst/>
                <a:cxnLst/>
                <a:rect l="0" t="0" r="0" b="0"/>
                <a:pathLst>
                  <a:path w="21591" h="10796">
                    <a:moveTo>
                      <a:pt x="21590" y="0"/>
                    </a:moveTo>
                    <a:lnTo>
                      <a:pt x="19685" y="10795"/>
                    </a:lnTo>
                    <a:lnTo>
                      <a:pt x="1143" y="8509"/>
                    </a:lnTo>
                    <a:lnTo>
                      <a:pt x="0" y="165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4" name="Полилиния 663"/>
              <p:cNvSpPr/>
              <p:nvPr/>
            </p:nvSpPr>
            <p:spPr>
              <a:xfrm>
                <a:off x="3027680" y="4340098"/>
                <a:ext cx="4700" cy="24385"/>
              </a:xfrm>
              <a:custGeom>
                <a:avLst/>
                <a:gdLst/>
                <a:ahLst/>
                <a:cxnLst/>
                <a:rect l="0" t="0" r="0" b="0"/>
                <a:pathLst>
                  <a:path w="4700" h="24385">
                    <a:moveTo>
                      <a:pt x="0" y="0"/>
                    </a:moveTo>
                    <a:lnTo>
                      <a:pt x="4699" y="508"/>
                    </a:lnTo>
                    <a:lnTo>
                      <a:pt x="4318" y="24384"/>
                    </a:lnTo>
                    <a:lnTo>
                      <a:pt x="0" y="23114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5" name="Полилиния 664"/>
              <p:cNvSpPr/>
              <p:nvPr/>
            </p:nvSpPr>
            <p:spPr>
              <a:xfrm>
                <a:off x="3047365" y="4342130"/>
                <a:ext cx="4319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319" h="24131">
                    <a:moveTo>
                      <a:pt x="4064" y="635"/>
                    </a:moveTo>
                    <a:lnTo>
                      <a:pt x="4318" y="24130"/>
                    </a:lnTo>
                    <a:lnTo>
                      <a:pt x="0" y="234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6" name="Полилиния 665"/>
              <p:cNvSpPr/>
              <p:nvPr/>
            </p:nvSpPr>
            <p:spPr>
              <a:xfrm>
                <a:off x="3078734" y="4345559"/>
                <a:ext cx="3938" cy="25020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25020">
                    <a:moveTo>
                      <a:pt x="3937" y="0"/>
                    </a:moveTo>
                    <a:lnTo>
                      <a:pt x="3810" y="25019"/>
                    </a:lnTo>
                    <a:lnTo>
                      <a:pt x="0" y="237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7" name="Полилиния 666"/>
              <p:cNvSpPr/>
              <p:nvPr/>
            </p:nvSpPr>
            <p:spPr>
              <a:xfrm>
                <a:off x="3062478" y="4343781"/>
                <a:ext cx="4319" cy="24385"/>
              </a:xfrm>
              <a:custGeom>
                <a:avLst/>
                <a:gdLst/>
                <a:ahLst/>
                <a:cxnLst/>
                <a:rect l="0" t="0" r="0" b="0"/>
                <a:pathLst>
                  <a:path w="4319" h="24385">
                    <a:moveTo>
                      <a:pt x="4318" y="381"/>
                    </a:moveTo>
                    <a:lnTo>
                      <a:pt x="4318" y="24384"/>
                    </a:lnTo>
                    <a:lnTo>
                      <a:pt x="0" y="240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8" name="Полилиния 667"/>
              <p:cNvSpPr/>
              <p:nvPr/>
            </p:nvSpPr>
            <p:spPr>
              <a:xfrm>
                <a:off x="3011678" y="4337050"/>
                <a:ext cx="4827" cy="26163"/>
              </a:xfrm>
              <a:custGeom>
                <a:avLst/>
                <a:gdLst/>
                <a:ahLst/>
                <a:cxnLst/>
                <a:rect l="0" t="0" r="0" b="0"/>
                <a:pathLst>
                  <a:path w="4827" h="26163">
                    <a:moveTo>
                      <a:pt x="4826" y="1905"/>
                    </a:moveTo>
                    <a:lnTo>
                      <a:pt x="4699" y="26162"/>
                    </a:lnTo>
                    <a:lnTo>
                      <a:pt x="0" y="2527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9" name="Полилиния 668"/>
              <p:cNvSpPr/>
              <p:nvPr/>
            </p:nvSpPr>
            <p:spPr>
              <a:xfrm>
                <a:off x="2976626" y="4332351"/>
                <a:ext cx="5208" cy="26163"/>
              </a:xfrm>
              <a:custGeom>
                <a:avLst/>
                <a:gdLst/>
                <a:ahLst/>
                <a:cxnLst/>
                <a:rect l="0" t="0" r="0" b="0"/>
                <a:pathLst>
                  <a:path w="5208" h="26163">
                    <a:moveTo>
                      <a:pt x="5080" y="635"/>
                    </a:moveTo>
                    <a:lnTo>
                      <a:pt x="5207" y="26162"/>
                    </a:lnTo>
                    <a:lnTo>
                      <a:pt x="0" y="256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0" name="Полилиния 669"/>
              <p:cNvSpPr/>
              <p:nvPr/>
            </p:nvSpPr>
            <p:spPr>
              <a:xfrm>
                <a:off x="2994152" y="4335018"/>
                <a:ext cx="5081" cy="25147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25147">
                    <a:moveTo>
                      <a:pt x="5080" y="1016"/>
                    </a:moveTo>
                    <a:lnTo>
                      <a:pt x="5080" y="25146"/>
                    </a:lnTo>
                    <a:lnTo>
                      <a:pt x="381" y="245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1" name="Полилиния 670"/>
              <p:cNvSpPr/>
              <p:nvPr/>
            </p:nvSpPr>
            <p:spPr>
              <a:xfrm>
                <a:off x="2957703" y="4329684"/>
                <a:ext cx="4700" cy="25528"/>
              </a:xfrm>
              <a:custGeom>
                <a:avLst/>
                <a:gdLst/>
                <a:ahLst/>
                <a:cxnLst/>
                <a:rect l="0" t="0" r="0" b="0"/>
                <a:pathLst>
                  <a:path w="4700" h="25528">
                    <a:moveTo>
                      <a:pt x="4572" y="889"/>
                    </a:moveTo>
                    <a:lnTo>
                      <a:pt x="4699" y="25527"/>
                    </a:lnTo>
                    <a:lnTo>
                      <a:pt x="127" y="248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2" name="Полилиния 671"/>
              <p:cNvSpPr/>
              <p:nvPr/>
            </p:nvSpPr>
            <p:spPr>
              <a:xfrm>
                <a:off x="2900680" y="4318889"/>
                <a:ext cx="5716" cy="28195"/>
              </a:xfrm>
              <a:custGeom>
                <a:avLst/>
                <a:gdLst/>
                <a:ahLst/>
                <a:cxnLst/>
                <a:rect l="0" t="0" r="0" b="0"/>
                <a:pathLst>
                  <a:path w="5716" h="28195">
                    <a:moveTo>
                      <a:pt x="0" y="0"/>
                    </a:moveTo>
                    <a:lnTo>
                      <a:pt x="5715" y="1524"/>
                    </a:lnTo>
                    <a:lnTo>
                      <a:pt x="5334" y="28194"/>
                    </a:lnTo>
                    <a:lnTo>
                      <a:pt x="254" y="27305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3" name="Полилиния 672"/>
              <p:cNvSpPr/>
              <p:nvPr/>
            </p:nvSpPr>
            <p:spPr>
              <a:xfrm>
                <a:off x="2918714" y="4321683"/>
                <a:ext cx="5970" cy="28449"/>
              </a:xfrm>
              <a:custGeom>
                <a:avLst/>
                <a:gdLst/>
                <a:ahLst/>
                <a:cxnLst/>
                <a:rect l="0" t="0" r="0" b="0"/>
                <a:pathLst>
                  <a:path w="5970" h="28449">
                    <a:moveTo>
                      <a:pt x="5969" y="1270"/>
                    </a:moveTo>
                    <a:lnTo>
                      <a:pt x="5842" y="28448"/>
                    </a:lnTo>
                    <a:lnTo>
                      <a:pt x="0" y="27686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4" name="Полилиния 673"/>
              <p:cNvSpPr/>
              <p:nvPr/>
            </p:nvSpPr>
            <p:spPr>
              <a:xfrm>
                <a:off x="2939415" y="4325874"/>
                <a:ext cx="6986" cy="27179"/>
              </a:xfrm>
              <a:custGeom>
                <a:avLst/>
                <a:gdLst/>
                <a:ahLst/>
                <a:cxnLst/>
                <a:rect l="0" t="0" r="0" b="0"/>
                <a:pathLst>
                  <a:path w="6986" h="27179">
                    <a:moveTo>
                      <a:pt x="6985" y="1270"/>
                    </a:moveTo>
                    <a:lnTo>
                      <a:pt x="6350" y="27178"/>
                    </a:lnTo>
                    <a:lnTo>
                      <a:pt x="0" y="26035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5" name="Полилиния 674"/>
              <p:cNvSpPr/>
              <p:nvPr/>
            </p:nvSpPr>
            <p:spPr>
              <a:xfrm>
                <a:off x="2884424" y="4315841"/>
                <a:ext cx="5335" cy="26290"/>
              </a:xfrm>
              <a:custGeom>
                <a:avLst/>
                <a:gdLst/>
                <a:ahLst/>
                <a:cxnLst/>
                <a:rect l="0" t="0" r="0" b="0"/>
                <a:pathLst>
                  <a:path w="5335" h="26290">
                    <a:moveTo>
                      <a:pt x="5334" y="26289"/>
                    </a:moveTo>
                    <a:lnTo>
                      <a:pt x="0" y="25400"/>
                    </a:lnTo>
                    <a:lnTo>
                      <a:pt x="127" y="23114"/>
                    </a:lnTo>
                    <a:lnTo>
                      <a:pt x="508" y="20193"/>
                    </a:lnTo>
                    <a:lnTo>
                      <a:pt x="762" y="12954"/>
                    </a:lnTo>
                    <a:lnTo>
                      <a:pt x="762" y="5842"/>
                    </a:lnTo>
                    <a:lnTo>
                      <a:pt x="635" y="2667"/>
                    </a:lnTo>
                    <a:lnTo>
                      <a:pt x="508" y="0"/>
                    </a:lnTo>
                    <a:lnTo>
                      <a:pt x="4572" y="381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6" name="Полилиния 675"/>
              <p:cNvSpPr/>
              <p:nvPr/>
            </p:nvSpPr>
            <p:spPr>
              <a:xfrm>
                <a:off x="2884424" y="4339717"/>
                <a:ext cx="209932" cy="33021"/>
              </a:xfrm>
              <a:custGeom>
                <a:avLst/>
                <a:gdLst/>
                <a:ahLst/>
                <a:cxnLst/>
                <a:rect l="0" t="0" r="0" b="0"/>
                <a:pathLst>
                  <a:path w="209932" h="33021">
                    <a:moveTo>
                      <a:pt x="8001" y="1651"/>
                    </a:moveTo>
                    <a:lnTo>
                      <a:pt x="15621" y="3302"/>
                    </a:lnTo>
                    <a:lnTo>
                      <a:pt x="30099" y="5969"/>
                    </a:lnTo>
                    <a:lnTo>
                      <a:pt x="43434" y="8255"/>
                    </a:lnTo>
                    <a:lnTo>
                      <a:pt x="56134" y="10033"/>
                    </a:lnTo>
                    <a:lnTo>
                      <a:pt x="80772" y="13462"/>
                    </a:lnTo>
                    <a:lnTo>
                      <a:pt x="93345" y="14986"/>
                    </a:lnTo>
                    <a:lnTo>
                      <a:pt x="106172" y="16637"/>
                    </a:lnTo>
                    <a:lnTo>
                      <a:pt x="118872" y="18542"/>
                    </a:lnTo>
                    <a:lnTo>
                      <a:pt x="131064" y="20066"/>
                    </a:lnTo>
                    <a:lnTo>
                      <a:pt x="155321" y="22987"/>
                    </a:lnTo>
                    <a:lnTo>
                      <a:pt x="167767" y="24511"/>
                    </a:lnTo>
                    <a:lnTo>
                      <a:pt x="180721" y="25908"/>
                    </a:lnTo>
                    <a:lnTo>
                      <a:pt x="194437" y="27305"/>
                    </a:lnTo>
                    <a:lnTo>
                      <a:pt x="209169" y="28702"/>
                    </a:lnTo>
                    <a:lnTo>
                      <a:pt x="209931" y="33020"/>
                    </a:lnTo>
                    <a:lnTo>
                      <a:pt x="202184" y="32258"/>
                    </a:lnTo>
                    <a:lnTo>
                      <a:pt x="195199" y="31750"/>
                    </a:lnTo>
                    <a:lnTo>
                      <a:pt x="188722" y="31115"/>
                    </a:lnTo>
                    <a:lnTo>
                      <a:pt x="182753" y="30607"/>
                    </a:lnTo>
                    <a:lnTo>
                      <a:pt x="171958" y="29591"/>
                    </a:lnTo>
                    <a:lnTo>
                      <a:pt x="162433" y="28575"/>
                    </a:lnTo>
                    <a:lnTo>
                      <a:pt x="145034" y="26416"/>
                    </a:lnTo>
                    <a:lnTo>
                      <a:pt x="136144" y="25273"/>
                    </a:lnTo>
                    <a:lnTo>
                      <a:pt x="126238" y="24003"/>
                    </a:lnTo>
                    <a:lnTo>
                      <a:pt x="95377" y="20193"/>
                    </a:lnTo>
                    <a:lnTo>
                      <a:pt x="64897" y="16129"/>
                    </a:lnTo>
                    <a:lnTo>
                      <a:pt x="49403" y="13970"/>
                    </a:lnTo>
                    <a:lnTo>
                      <a:pt x="33655" y="11557"/>
                    </a:lnTo>
                    <a:lnTo>
                      <a:pt x="17145" y="8636"/>
                    </a:lnTo>
                    <a:lnTo>
                      <a:pt x="0" y="5588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7" name="Полилиния 676"/>
              <p:cNvSpPr/>
              <p:nvPr/>
            </p:nvSpPr>
            <p:spPr>
              <a:xfrm>
                <a:off x="2748788" y="3965956"/>
                <a:ext cx="151004" cy="248032"/>
              </a:xfrm>
              <a:custGeom>
                <a:avLst/>
                <a:gdLst/>
                <a:ahLst/>
                <a:cxnLst/>
                <a:rect l="0" t="0" r="0" b="0"/>
                <a:pathLst>
                  <a:path w="151004" h="248032">
                    <a:moveTo>
                      <a:pt x="20701" y="31115"/>
                    </a:moveTo>
                    <a:lnTo>
                      <a:pt x="40386" y="61595"/>
                    </a:lnTo>
                    <a:lnTo>
                      <a:pt x="59563" y="91948"/>
                    </a:lnTo>
                    <a:lnTo>
                      <a:pt x="78232" y="122047"/>
                    </a:lnTo>
                    <a:lnTo>
                      <a:pt x="114808" y="182372"/>
                    </a:lnTo>
                    <a:lnTo>
                      <a:pt x="151003" y="243459"/>
                    </a:lnTo>
                    <a:lnTo>
                      <a:pt x="147574" y="248031"/>
                    </a:lnTo>
                    <a:lnTo>
                      <a:pt x="128778" y="217043"/>
                    </a:lnTo>
                    <a:lnTo>
                      <a:pt x="110617" y="186817"/>
                    </a:lnTo>
                    <a:lnTo>
                      <a:pt x="92710" y="157099"/>
                    </a:lnTo>
                    <a:lnTo>
                      <a:pt x="75184" y="127762"/>
                    </a:lnTo>
                    <a:lnTo>
                      <a:pt x="57404" y="98425"/>
                    </a:lnTo>
                    <a:lnTo>
                      <a:pt x="39243" y="68961"/>
                    </a:lnTo>
                    <a:lnTo>
                      <a:pt x="20447" y="38989"/>
                    </a:lnTo>
                    <a:lnTo>
                      <a:pt x="381" y="85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8" name="Полилиния 677"/>
              <p:cNvSpPr/>
              <p:nvPr/>
            </p:nvSpPr>
            <p:spPr>
              <a:xfrm>
                <a:off x="2749550" y="3966210"/>
                <a:ext cx="151131" cy="247651"/>
              </a:xfrm>
              <a:custGeom>
                <a:avLst/>
                <a:gdLst/>
                <a:ahLst/>
                <a:cxnLst/>
                <a:rect l="0" t="0" r="0" b="0"/>
                <a:pathLst>
                  <a:path w="151131" h="247651">
                    <a:moveTo>
                      <a:pt x="0" y="0"/>
                    </a:moveTo>
                    <a:lnTo>
                      <a:pt x="0" y="8890"/>
                    </a:lnTo>
                    <a:lnTo>
                      <a:pt x="20320" y="39370"/>
                    </a:lnTo>
                    <a:lnTo>
                      <a:pt x="38100" y="69850"/>
                    </a:lnTo>
                    <a:lnTo>
                      <a:pt x="57150" y="97790"/>
                    </a:lnTo>
                    <a:lnTo>
                      <a:pt x="74930" y="127000"/>
                    </a:lnTo>
                    <a:lnTo>
                      <a:pt x="92710" y="156210"/>
                    </a:lnTo>
                    <a:lnTo>
                      <a:pt x="110490" y="186690"/>
                    </a:lnTo>
                    <a:lnTo>
                      <a:pt x="128270" y="217170"/>
                    </a:lnTo>
                    <a:lnTo>
                      <a:pt x="147320" y="247650"/>
                    </a:lnTo>
                    <a:lnTo>
                      <a:pt x="151130" y="243840"/>
                    </a:lnTo>
                    <a:lnTo>
                      <a:pt x="114300" y="181610"/>
                    </a:lnTo>
                    <a:lnTo>
                      <a:pt x="77470" y="120650"/>
                    </a:lnTo>
                    <a:lnTo>
                      <a:pt x="59690" y="91440"/>
                    </a:lnTo>
                    <a:lnTo>
                      <a:pt x="39370" y="62230"/>
                    </a:lnTo>
                    <a:lnTo>
                      <a:pt x="20320" y="317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9" name="Полилиния 678"/>
              <p:cNvSpPr/>
              <p:nvPr/>
            </p:nvSpPr>
            <p:spPr>
              <a:xfrm>
                <a:off x="2845308" y="4131691"/>
                <a:ext cx="104014" cy="172467"/>
              </a:xfrm>
              <a:custGeom>
                <a:avLst/>
                <a:gdLst/>
                <a:ahLst/>
                <a:cxnLst/>
                <a:rect l="0" t="0" r="0" b="0"/>
                <a:pathLst>
                  <a:path w="104014" h="172467">
                    <a:moveTo>
                      <a:pt x="381" y="0"/>
                    </a:moveTo>
                    <a:lnTo>
                      <a:pt x="13462" y="21209"/>
                    </a:lnTo>
                    <a:lnTo>
                      <a:pt x="26797" y="42545"/>
                    </a:lnTo>
                    <a:lnTo>
                      <a:pt x="53721" y="85598"/>
                    </a:lnTo>
                    <a:lnTo>
                      <a:pt x="66929" y="106807"/>
                    </a:lnTo>
                    <a:lnTo>
                      <a:pt x="79883" y="127635"/>
                    </a:lnTo>
                    <a:lnTo>
                      <a:pt x="92075" y="147828"/>
                    </a:lnTo>
                    <a:lnTo>
                      <a:pt x="104013" y="167259"/>
                    </a:lnTo>
                    <a:lnTo>
                      <a:pt x="100076" y="172466"/>
                    </a:lnTo>
                    <a:lnTo>
                      <a:pt x="87630" y="153035"/>
                    </a:lnTo>
                    <a:lnTo>
                      <a:pt x="75184" y="132715"/>
                    </a:lnTo>
                    <a:lnTo>
                      <a:pt x="62484" y="112014"/>
                    </a:lnTo>
                    <a:lnTo>
                      <a:pt x="49784" y="90805"/>
                    </a:lnTo>
                    <a:lnTo>
                      <a:pt x="24511" y="47498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0" name="Полилиния 679"/>
              <p:cNvSpPr/>
              <p:nvPr/>
            </p:nvSpPr>
            <p:spPr>
              <a:xfrm>
                <a:off x="2846070" y="4131310"/>
                <a:ext cx="104141" cy="172721"/>
              </a:xfrm>
              <a:custGeom>
                <a:avLst/>
                <a:gdLst/>
                <a:ahLst/>
                <a:cxnLst/>
                <a:rect l="0" t="0" r="0" b="0"/>
                <a:pathLst>
                  <a:path w="104141" h="172721">
                    <a:moveTo>
                      <a:pt x="0" y="0"/>
                    </a:moveTo>
                    <a:lnTo>
                      <a:pt x="12700" y="21590"/>
                    </a:lnTo>
                    <a:lnTo>
                      <a:pt x="26670" y="43180"/>
                    </a:lnTo>
                    <a:lnTo>
                      <a:pt x="53340" y="86360"/>
                    </a:lnTo>
                    <a:lnTo>
                      <a:pt x="66040" y="106680"/>
                    </a:lnTo>
                    <a:lnTo>
                      <a:pt x="80010" y="128270"/>
                    </a:lnTo>
                    <a:lnTo>
                      <a:pt x="91440" y="148590"/>
                    </a:lnTo>
                    <a:lnTo>
                      <a:pt x="104140" y="167640"/>
                    </a:lnTo>
                    <a:lnTo>
                      <a:pt x="100330" y="172720"/>
                    </a:lnTo>
                    <a:lnTo>
                      <a:pt x="87630" y="153670"/>
                    </a:lnTo>
                    <a:lnTo>
                      <a:pt x="74930" y="133350"/>
                    </a:lnTo>
                    <a:lnTo>
                      <a:pt x="62230" y="111760"/>
                    </a:lnTo>
                    <a:lnTo>
                      <a:pt x="49530" y="91440"/>
                    </a:lnTo>
                    <a:lnTo>
                      <a:pt x="24130" y="48260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1" name="Полилиния 680"/>
              <p:cNvSpPr/>
              <p:nvPr/>
            </p:nvSpPr>
            <p:spPr>
              <a:xfrm>
                <a:off x="2786380" y="4032250"/>
                <a:ext cx="6351" cy="635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6351">
                    <a:moveTo>
                      <a:pt x="0" y="635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2" name="Полилиния 681"/>
              <p:cNvSpPr/>
              <p:nvPr/>
            </p:nvSpPr>
            <p:spPr>
              <a:xfrm>
                <a:off x="2773680" y="4011930"/>
                <a:ext cx="635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8891">
                    <a:moveTo>
                      <a:pt x="0" y="8890"/>
                    </a:moveTo>
                    <a:lnTo>
                      <a:pt x="3810" y="5080"/>
                    </a:lnTo>
                    <a:lnTo>
                      <a:pt x="5080" y="254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3" name="Полилиния 682"/>
              <p:cNvSpPr/>
              <p:nvPr/>
            </p:nvSpPr>
            <p:spPr>
              <a:xfrm>
                <a:off x="2763520" y="399542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4" name="Полилиния 683"/>
              <p:cNvSpPr/>
              <p:nvPr/>
            </p:nvSpPr>
            <p:spPr>
              <a:xfrm>
                <a:off x="2797810" y="405003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635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5" name="Полилиния 684"/>
              <p:cNvSpPr/>
              <p:nvPr/>
            </p:nvSpPr>
            <p:spPr>
              <a:xfrm>
                <a:off x="2809240" y="4064000"/>
                <a:ext cx="508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8891">
                    <a:moveTo>
                      <a:pt x="0" y="8890"/>
                    </a:moveTo>
                    <a:lnTo>
                      <a:pt x="3810" y="3810"/>
                    </a:lnTo>
                    <a:lnTo>
                      <a:pt x="5080" y="2540"/>
                    </a:lnTo>
                    <a:lnTo>
                      <a:pt x="508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6" name="Полилиния 685"/>
              <p:cNvSpPr/>
              <p:nvPr/>
            </p:nvSpPr>
            <p:spPr>
              <a:xfrm>
                <a:off x="2818130" y="408178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7" name="Полилиния 686"/>
              <p:cNvSpPr/>
              <p:nvPr/>
            </p:nvSpPr>
            <p:spPr>
              <a:xfrm>
                <a:off x="2828290" y="409829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5080" y="3810"/>
                    </a:lnTo>
                    <a:lnTo>
                      <a:pt x="635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8" name="Полилиния 687"/>
              <p:cNvSpPr/>
              <p:nvPr/>
            </p:nvSpPr>
            <p:spPr>
              <a:xfrm>
                <a:off x="2838450" y="4114800"/>
                <a:ext cx="508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508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9" name="Полилиния 688"/>
              <p:cNvSpPr/>
              <p:nvPr/>
            </p:nvSpPr>
            <p:spPr>
              <a:xfrm>
                <a:off x="2846070" y="4131310"/>
                <a:ext cx="8891" cy="10161"/>
              </a:xfrm>
              <a:custGeom>
                <a:avLst/>
                <a:gdLst/>
                <a:ahLst/>
                <a:cxnLst/>
                <a:rect l="0" t="0" r="0" b="0"/>
                <a:pathLst>
                  <a:path w="8891" h="10161">
                    <a:moveTo>
                      <a:pt x="0" y="10160"/>
                    </a:moveTo>
                    <a:lnTo>
                      <a:pt x="3810" y="7620"/>
                    </a:lnTo>
                    <a:lnTo>
                      <a:pt x="6350" y="5080"/>
                    </a:lnTo>
                    <a:lnTo>
                      <a:pt x="7620" y="2540"/>
                    </a:lnTo>
                    <a:lnTo>
                      <a:pt x="889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0" name="Полилиния 689"/>
              <p:cNvSpPr/>
              <p:nvPr/>
            </p:nvSpPr>
            <p:spPr>
              <a:xfrm>
                <a:off x="2894330" y="422021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635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1" name="Полилиния 690"/>
              <p:cNvSpPr/>
              <p:nvPr/>
            </p:nvSpPr>
            <p:spPr>
              <a:xfrm>
                <a:off x="2905760" y="423799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2" name="Полилиния 691"/>
              <p:cNvSpPr/>
              <p:nvPr/>
            </p:nvSpPr>
            <p:spPr>
              <a:xfrm>
                <a:off x="2915920" y="4253230"/>
                <a:ext cx="635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8891">
                    <a:moveTo>
                      <a:pt x="0" y="8890"/>
                    </a:moveTo>
                    <a:lnTo>
                      <a:pt x="3810" y="3810"/>
                    </a:lnTo>
                    <a:lnTo>
                      <a:pt x="5080" y="254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3" name="Полилиния 692"/>
              <p:cNvSpPr/>
              <p:nvPr/>
            </p:nvSpPr>
            <p:spPr>
              <a:xfrm>
                <a:off x="2927350" y="426974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4" name="Полилиния 693"/>
              <p:cNvSpPr/>
              <p:nvPr/>
            </p:nvSpPr>
            <p:spPr>
              <a:xfrm>
                <a:off x="2934970" y="428371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5" name="Полилиния 694"/>
              <p:cNvSpPr/>
              <p:nvPr/>
            </p:nvSpPr>
            <p:spPr>
              <a:xfrm>
                <a:off x="2886710" y="420497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6" name="Полилиния 695"/>
              <p:cNvSpPr/>
              <p:nvPr/>
            </p:nvSpPr>
            <p:spPr>
              <a:xfrm>
                <a:off x="2877820" y="4189730"/>
                <a:ext cx="635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8891">
                    <a:moveTo>
                      <a:pt x="0" y="8890"/>
                    </a:moveTo>
                    <a:lnTo>
                      <a:pt x="3810" y="3810"/>
                    </a:lnTo>
                    <a:lnTo>
                      <a:pt x="5080" y="254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7" name="Полилиния 696"/>
              <p:cNvSpPr/>
              <p:nvPr/>
            </p:nvSpPr>
            <p:spPr>
              <a:xfrm>
                <a:off x="2870200" y="4177030"/>
                <a:ext cx="508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8891">
                    <a:moveTo>
                      <a:pt x="0" y="8890"/>
                    </a:moveTo>
                    <a:lnTo>
                      <a:pt x="3810" y="3810"/>
                    </a:lnTo>
                    <a:lnTo>
                      <a:pt x="5080" y="2540"/>
                    </a:lnTo>
                    <a:lnTo>
                      <a:pt x="508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8" name="Полилиния 697"/>
              <p:cNvSpPr/>
              <p:nvPr/>
            </p:nvSpPr>
            <p:spPr>
              <a:xfrm>
                <a:off x="2828925" y="4282694"/>
                <a:ext cx="4700" cy="15749"/>
              </a:xfrm>
              <a:custGeom>
                <a:avLst/>
                <a:gdLst/>
                <a:ahLst/>
                <a:cxnLst/>
                <a:rect l="0" t="0" r="0" b="0"/>
                <a:pathLst>
                  <a:path w="4700" h="15749">
                    <a:moveTo>
                      <a:pt x="2540" y="15240"/>
                    </a:moveTo>
                    <a:lnTo>
                      <a:pt x="1651" y="15748"/>
                    </a:lnTo>
                    <a:lnTo>
                      <a:pt x="762" y="15113"/>
                    </a:lnTo>
                    <a:lnTo>
                      <a:pt x="254" y="13335"/>
                    </a:lnTo>
                    <a:lnTo>
                      <a:pt x="0" y="10541"/>
                    </a:lnTo>
                    <a:lnTo>
                      <a:pt x="127" y="7620"/>
                    </a:lnTo>
                    <a:lnTo>
                      <a:pt x="635" y="4699"/>
                    </a:lnTo>
                    <a:lnTo>
                      <a:pt x="1270" y="2159"/>
                    </a:lnTo>
                    <a:lnTo>
                      <a:pt x="2159" y="381"/>
                    </a:lnTo>
                    <a:lnTo>
                      <a:pt x="3048" y="0"/>
                    </a:lnTo>
                    <a:lnTo>
                      <a:pt x="3937" y="635"/>
                    </a:lnTo>
                    <a:lnTo>
                      <a:pt x="4572" y="2413"/>
                    </a:lnTo>
                    <a:lnTo>
                      <a:pt x="4699" y="5080"/>
                    </a:lnTo>
                    <a:lnTo>
                      <a:pt x="4572" y="8128"/>
                    </a:lnTo>
                    <a:lnTo>
                      <a:pt x="4191" y="11049"/>
                    </a:lnTo>
                    <a:lnTo>
                      <a:pt x="3429" y="13462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9" name="Полилиния 698"/>
              <p:cNvSpPr/>
              <p:nvPr/>
            </p:nvSpPr>
            <p:spPr>
              <a:xfrm>
                <a:off x="2837942" y="4284472"/>
                <a:ext cx="3430" cy="11685"/>
              </a:xfrm>
              <a:custGeom>
                <a:avLst/>
                <a:gdLst/>
                <a:ahLst/>
                <a:cxnLst/>
                <a:rect l="0" t="0" r="0" b="0"/>
                <a:pathLst>
                  <a:path w="3430" h="11685">
                    <a:moveTo>
                      <a:pt x="2159" y="11303"/>
                    </a:moveTo>
                    <a:lnTo>
                      <a:pt x="1524" y="11684"/>
                    </a:lnTo>
                    <a:lnTo>
                      <a:pt x="889" y="11303"/>
                    </a:lnTo>
                    <a:lnTo>
                      <a:pt x="254" y="9906"/>
                    </a:lnTo>
                    <a:lnTo>
                      <a:pt x="0" y="8001"/>
                    </a:lnTo>
                    <a:lnTo>
                      <a:pt x="0" y="5715"/>
                    </a:lnTo>
                    <a:lnTo>
                      <a:pt x="127" y="3556"/>
                    </a:lnTo>
                    <a:lnTo>
                      <a:pt x="635" y="1524"/>
                    </a:lnTo>
                    <a:lnTo>
                      <a:pt x="1270" y="381"/>
                    </a:lnTo>
                    <a:lnTo>
                      <a:pt x="2032" y="0"/>
                    </a:lnTo>
                    <a:lnTo>
                      <a:pt x="2540" y="381"/>
                    </a:lnTo>
                    <a:lnTo>
                      <a:pt x="3175" y="1651"/>
                    </a:lnTo>
                    <a:lnTo>
                      <a:pt x="3429" y="3683"/>
                    </a:lnTo>
                    <a:lnTo>
                      <a:pt x="3429" y="5842"/>
                    </a:lnTo>
                    <a:lnTo>
                      <a:pt x="3175" y="8128"/>
                    </a:lnTo>
                    <a:lnTo>
                      <a:pt x="2794" y="1003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0" name="Полилиния 699"/>
              <p:cNvSpPr/>
              <p:nvPr/>
            </p:nvSpPr>
            <p:spPr>
              <a:xfrm>
                <a:off x="2883916" y="4284726"/>
                <a:ext cx="5589" cy="17400"/>
              </a:xfrm>
              <a:custGeom>
                <a:avLst/>
                <a:gdLst/>
                <a:ahLst/>
                <a:cxnLst/>
                <a:rect l="0" t="0" r="0" b="0"/>
                <a:pathLst>
                  <a:path w="5589" h="17400">
                    <a:moveTo>
                      <a:pt x="4826" y="17018"/>
                    </a:moveTo>
                    <a:lnTo>
                      <a:pt x="4064" y="17399"/>
                    </a:lnTo>
                    <a:lnTo>
                      <a:pt x="3048" y="17145"/>
                    </a:lnTo>
                    <a:lnTo>
                      <a:pt x="1905" y="16383"/>
                    </a:lnTo>
                    <a:lnTo>
                      <a:pt x="889" y="13081"/>
                    </a:lnTo>
                    <a:lnTo>
                      <a:pt x="381" y="9271"/>
                    </a:lnTo>
                    <a:lnTo>
                      <a:pt x="0" y="5334"/>
                    </a:lnTo>
                    <a:lnTo>
                      <a:pt x="127" y="2032"/>
                    </a:lnTo>
                    <a:lnTo>
                      <a:pt x="635" y="508"/>
                    </a:lnTo>
                    <a:lnTo>
                      <a:pt x="1270" y="0"/>
                    </a:lnTo>
                    <a:lnTo>
                      <a:pt x="2159" y="254"/>
                    </a:lnTo>
                    <a:lnTo>
                      <a:pt x="3683" y="1524"/>
                    </a:lnTo>
                    <a:lnTo>
                      <a:pt x="4572" y="4826"/>
                    </a:lnTo>
                    <a:lnTo>
                      <a:pt x="5461" y="8636"/>
                    </a:lnTo>
                    <a:lnTo>
                      <a:pt x="5588" y="12446"/>
                    </a:lnTo>
                    <a:lnTo>
                      <a:pt x="5461" y="15875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1" name="Полилиния 700"/>
              <p:cNvSpPr/>
              <p:nvPr/>
            </p:nvSpPr>
            <p:spPr>
              <a:xfrm>
                <a:off x="2882773" y="4277360"/>
                <a:ext cx="4573" cy="6224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6224">
                    <a:moveTo>
                      <a:pt x="3048" y="5969"/>
                    </a:moveTo>
                    <a:lnTo>
                      <a:pt x="2159" y="6223"/>
                    </a:lnTo>
                    <a:lnTo>
                      <a:pt x="1524" y="5969"/>
                    </a:lnTo>
                    <a:lnTo>
                      <a:pt x="762" y="5334"/>
                    </a:lnTo>
                    <a:lnTo>
                      <a:pt x="254" y="4318"/>
                    </a:lnTo>
                    <a:lnTo>
                      <a:pt x="0" y="3175"/>
                    </a:lnTo>
                    <a:lnTo>
                      <a:pt x="254" y="2032"/>
                    </a:lnTo>
                    <a:lnTo>
                      <a:pt x="762" y="889"/>
                    </a:lnTo>
                    <a:lnTo>
                      <a:pt x="1524" y="254"/>
                    </a:lnTo>
                    <a:lnTo>
                      <a:pt x="2159" y="0"/>
                    </a:lnTo>
                    <a:lnTo>
                      <a:pt x="3048" y="254"/>
                    </a:lnTo>
                    <a:lnTo>
                      <a:pt x="3810" y="889"/>
                    </a:lnTo>
                    <a:lnTo>
                      <a:pt x="4318" y="2032"/>
                    </a:lnTo>
                    <a:lnTo>
                      <a:pt x="4572" y="3175"/>
                    </a:lnTo>
                    <a:lnTo>
                      <a:pt x="4318" y="4318"/>
                    </a:lnTo>
                    <a:lnTo>
                      <a:pt x="3810" y="5334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2" name="Полилиния 701"/>
              <p:cNvSpPr/>
              <p:nvPr/>
            </p:nvSpPr>
            <p:spPr>
              <a:xfrm>
                <a:off x="2894838" y="4276344"/>
                <a:ext cx="4573" cy="6097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6097">
                    <a:moveTo>
                      <a:pt x="3175" y="5842"/>
                    </a:moveTo>
                    <a:lnTo>
                      <a:pt x="2286" y="6096"/>
                    </a:lnTo>
                    <a:lnTo>
                      <a:pt x="1397" y="5842"/>
                    </a:lnTo>
                    <a:lnTo>
                      <a:pt x="635" y="5207"/>
                    </a:lnTo>
                    <a:lnTo>
                      <a:pt x="254" y="4191"/>
                    </a:lnTo>
                    <a:lnTo>
                      <a:pt x="0" y="3048"/>
                    </a:lnTo>
                    <a:lnTo>
                      <a:pt x="254" y="1905"/>
                    </a:lnTo>
                    <a:lnTo>
                      <a:pt x="635" y="889"/>
                    </a:lnTo>
                    <a:lnTo>
                      <a:pt x="1397" y="254"/>
                    </a:lnTo>
                    <a:lnTo>
                      <a:pt x="2286" y="0"/>
                    </a:lnTo>
                    <a:lnTo>
                      <a:pt x="3175" y="254"/>
                    </a:lnTo>
                    <a:lnTo>
                      <a:pt x="3937" y="889"/>
                    </a:lnTo>
                    <a:lnTo>
                      <a:pt x="4445" y="1905"/>
                    </a:lnTo>
                    <a:lnTo>
                      <a:pt x="4572" y="3048"/>
                    </a:lnTo>
                    <a:lnTo>
                      <a:pt x="4445" y="4191"/>
                    </a:lnTo>
                    <a:lnTo>
                      <a:pt x="3937" y="520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3" name="Полилиния 702"/>
              <p:cNvSpPr/>
              <p:nvPr/>
            </p:nvSpPr>
            <p:spPr>
              <a:xfrm>
                <a:off x="2896743" y="4284980"/>
                <a:ext cx="5716" cy="17400"/>
              </a:xfrm>
              <a:custGeom>
                <a:avLst/>
                <a:gdLst/>
                <a:ahLst/>
                <a:cxnLst/>
                <a:rect l="0" t="0" r="0" b="0"/>
                <a:pathLst>
                  <a:path w="5716" h="17400">
                    <a:moveTo>
                      <a:pt x="4953" y="17145"/>
                    </a:moveTo>
                    <a:lnTo>
                      <a:pt x="4191" y="17399"/>
                    </a:lnTo>
                    <a:lnTo>
                      <a:pt x="3175" y="17272"/>
                    </a:lnTo>
                    <a:lnTo>
                      <a:pt x="2032" y="16383"/>
                    </a:lnTo>
                    <a:lnTo>
                      <a:pt x="1016" y="13208"/>
                    </a:lnTo>
                    <a:lnTo>
                      <a:pt x="254" y="9271"/>
                    </a:lnTo>
                    <a:lnTo>
                      <a:pt x="0" y="5461"/>
                    </a:lnTo>
                    <a:lnTo>
                      <a:pt x="127" y="1905"/>
                    </a:lnTo>
                    <a:lnTo>
                      <a:pt x="762" y="635"/>
                    </a:lnTo>
                    <a:lnTo>
                      <a:pt x="1270" y="0"/>
                    </a:lnTo>
                    <a:lnTo>
                      <a:pt x="2286" y="381"/>
                    </a:lnTo>
                    <a:lnTo>
                      <a:pt x="3810" y="1524"/>
                    </a:lnTo>
                    <a:lnTo>
                      <a:pt x="4699" y="4953"/>
                    </a:lnTo>
                    <a:lnTo>
                      <a:pt x="5334" y="8636"/>
                    </a:lnTo>
                    <a:lnTo>
                      <a:pt x="5715" y="12573"/>
                    </a:lnTo>
                    <a:lnTo>
                      <a:pt x="5588" y="16002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4" name="Полилиния 703"/>
              <p:cNvSpPr/>
              <p:nvPr/>
            </p:nvSpPr>
            <p:spPr>
              <a:xfrm>
                <a:off x="2768092" y="4309491"/>
                <a:ext cx="7875" cy="9526"/>
              </a:xfrm>
              <a:custGeom>
                <a:avLst/>
                <a:gdLst/>
                <a:ahLst/>
                <a:cxnLst/>
                <a:rect l="0" t="0" r="0" b="0"/>
                <a:pathLst>
                  <a:path w="7875" h="9526">
                    <a:moveTo>
                      <a:pt x="2286" y="8763"/>
                    </a:moveTo>
                    <a:lnTo>
                      <a:pt x="1270" y="9271"/>
                    </a:lnTo>
                    <a:lnTo>
                      <a:pt x="508" y="9525"/>
                    </a:lnTo>
                    <a:lnTo>
                      <a:pt x="127" y="9271"/>
                    </a:lnTo>
                    <a:lnTo>
                      <a:pt x="0" y="8890"/>
                    </a:lnTo>
                    <a:lnTo>
                      <a:pt x="0" y="8128"/>
                    </a:lnTo>
                    <a:lnTo>
                      <a:pt x="381" y="7112"/>
                    </a:lnTo>
                    <a:lnTo>
                      <a:pt x="762" y="5715"/>
                    </a:lnTo>
                    <a:lnTo>
                      <a:pt x="2413" y="2413"/>
                    </a:lnTo>
                    <a:lnTo>
                      <a:pt x="3683" y="1016"/>
                    </a:lnTo>
                    <a:lnTo>
                      <a:pt x="5207" y="0"/>
                    </a:lnTo>
                    <a:lnTo>
                      <a:pt x="6604" y="889"/>
                    </a:lnTo>
                    <a:lnTo>
                      <a:pt x="7874" y="2286"/>
                    </a:lnTo>
                    <a:lnTo>
                      <a:pt x="6223" y="5588"/>
                    </a:lnTo>
                    <a:lnTo>
                      <a:pt x="4953" y="6985"/>
                    </a:lnTo>
                    <a:lnTo>
                      <a:pt x="3556" y="800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5" name="Полилиния 704"/>
              <p:cNvSpPr/>
              <p:nvPr/>
            </p:nvSpPr>
            <p:spPr>
              <a:xfrm>
                <a:off x="2771140" y="4283710"/>
                <a:ext cx="78741" cy="46991"/>
              </a:xfrm>
              <a:custGeom>
                <a:avLst/>
                <a:gdLst/>
                <a:ahLst/>
                <a:cxnLst/>
                <a:rect l="0" t="0" r="0" b="0"/>
                <a:pathLst>
                  <a:path w="78741" h="46991">
                    <a:moveTo>
                      <a:pt x="78740" y="46990"/>
                    </a:moveTo>
                    <a:lnTo>
                      <a:pt x="1270" y="2794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06" name="Прямая соединительная линия 705"/>
              <p:cNvCxnSpPr/>
              <p:nvPr/>
            </p:nvCxnSpPr>
            <p:spPr>
              <a:xfrm flipH="1">
                <a:off x="2759202" y="4280281"/>
                <a:ext cx="5969" cy="3581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Прямая соединительная линия 706"/>
              <p:cNvCxnSpPr/>
              <p:nvPr/>
            </p:nvCxnSpPr>
            <p:spPr>
              <a:xfrm>
                <a:off x="2860040" y="4128262"/>
                <a:ext cx="26543" cy="18186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8" name="Полилиния 707"/>
              <p:cNvSpPr/>
              <p:nvPr/>
            </p:nvSpPr>
            <p:spPr>
              <a:xfrm>
                <a:off x="2857500" y="4076700"/>
                <a:ext cx="45721" cy="238761"/>
              </a:xfrm>
              <a:custGeom>
                <a:avLst/>
                <a:gdLst/>
                <a:ahLst/>
                <a:cxnLst/>
                <a:rect l="0" t="0" r="0" b="0"/>
                <a:pathLst>
                  <a:path w="45721" h="238761">
                    <a:moveTo>
                      <a:pt x="45720" y="238760"/>
                    </a:moveTo>
                    <a:lnTo>
                      <a:pt x="39370" y="19939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09" name="Прямая соединительная линия 708"/>
              <p:cNvCxnSpPr/>
              <p:nvPr/>
            </p:nvCxnSpPr>
            <p:spPr>
              <a:xfrm>
                <a:off x="2839212" y="3967226"/>
                <a:ext cx="8890" cy="119253"/>
              </a:xfrm>
              <a:prstGeom prst="line">
                <a:avLst/>
              </a:prstGeom>
              <a:ln w="12700" cap="flat" cmpd="sng" algn="ctr">
                <a:solidFill>
                  <a:srgbClr val="865A0D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Прямая соединительная линия 709"/>
              <p:cNvCxnSpPr/>
              <p:nvPr/>
            </p:nvCxnSpPr>
            <p:spPr>
              <a:xfrm flipH="1">
                <a:off x="2845181" y="4071620"/>
                <a:ext cx="2921" cy="4470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Прямая соединительная линия 710"/>
              <p:cNvCxnSpPr/>
              <p:nvPr/>
            </p:nvCxnSpPr>
            <p:spPr>
              <a:xfrm>
                <a:off x="2854071" y="4128262"/>
                <a:ext cx="596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2" name="Полилиния 711"/>
              <p:cNvSpPr/>
              <p:nvPr/>
            </p:nvSpPr>
            <p:spPr>
              <a:xfrm>
                <a:off x="3085211" y="4339336"/>
                <a:ext cx="84583" cy="35561"/>
              </a:xfrm>
              <a:custGeom>
                <a:avLst/>
                <a:gdLst/>
                <a:ahLst/>
                <a:cxnLst/>
                <a:rect l="0" t="0" r="0" b="0"/>
                <a:pathLst>
                  <a:path w="84583" h="35561">
                    <a:moveTo>
                      <a:pt x="24257" y="1270"/>
                    </a:moveTo>
                    <a:lnTo>
                      <a:pt x="44069" y="1905"/>
                    </a:lnTo>
                    <a:lnTo>
                      <a:pt x="53594" y="2413"/>
                    </a:lnTo>
                    <a:lnTo>
                      <a:pt x="62357" y="2794"/>
                    </a:lnTo>
                    <a:lnTo>
                      <a:pt x="70612" y="3683"/>
                    </a:lnTo>
                    <a:lnTo>
                      <a:pt x="77851" y="4572"/>
                    </a:lnTo>
                    <a:lnTo>
                      <a:pt x="81534" y="8509"/>
                    </a:lnTo>
                    <a:lnTo>
                      <a:pt x="83693" y="12065"/>
                    </a:lnTo>
                    <a:lnTo>
                      <a:pt x="84582" y="15748"/>
                    </a:lnTo>
                    <a:lnTo>
                      <a:pt x="84455" y="19304"/>
                    </a:lnTo>
                    <a:lnTo>
                      <a:pt x="83185" y="22987"/>
                    </a:lnTo>
                    <a:lnTo>
                      <a:pt x="81153" y="26543"/>
                    </a:lnTo>
                    <a:lnTo>
                      <a:pt x="78486" y="30353"/>
                    </a:lnTo>
                    <a:lnTo>
                      <a:pt x="75184" y="34290"/>
                    </a:lnTo>
                    <a:lnTo>
                      <a:pt x="67310" y="35179"/>
                    </a:lnTo>
                    <a:lnTo>
                      <a:pt x="58674" y="35560"/>
                    </a:lnTo>
                    <a:lnTo>
                      <a:pt x="49530" y="35560"/>
                    </a:lnTo>
                    <a:lnTo>
                      <a:pt x="39878" y="35306"/>
                    </a:lnTo>
                    <a:lnTo>
                      <a:pt x="20447" y="34036"/>
                    </a:lnTo>
                    <a:lnTo>
                      <a:pt x="1270" y="32766"/>
                    </a:lnTo>
                    <a:lnTo>
                      <a:pt x="0" y="29718"/>
                    </a:lnTo>
                    <a:lnTo>
                      <a:pt x="3302" y="29464"/>
                    </a:lnTo>
                    <a:lnTo>
                      <a:pt x="7112" y="29337"/>
                    </a:lnTo>
                    <a:lnTo>
                      <a:pt x="15494" y="29591"/>
                    </a:lnTo>
                    <a:lnTo>
                      <a:pt x="24892" y="30099"/>
                    </a:lnTo>
                    <a:lnTo>
                      <a:pt x="34671" y="30480"/>
                    </a:lnTo>
                    <a:lnTo>
                      <a:pt x="44577" y="30988"/>
                    </a:lnTo>
                    <a:lnTo>
                      <a:pt x="54102" y="31115"/>
                    </a:lnTo>
                    <a:lnTo>
                      <a:pt x="62992" y="30734"/>
                    </a:lnTo>
                    <a:lnTo>
                      <a:pt x="67056" y="30353"/>
                    </a:lnTo>
                    <a:lnTo>
                      <a:pt x="70612" y="29718"/>
                    </a:lnTo>
                    <a:lnTo>
                      <a:pt x="74549" y="25146"/>
                    </a:lnTo>
                    <a:lnTo>
                      <a:pt x="76073" y="22479"/>
                    </a:lnTo>
                    <a:lnTo>
                      <a:pt x="77216" y="19812"/>
                    </a:lnTo>
                    <a:lnTo>
                      <a:pt x="77597" y="17145"/>
                    </a:lnTo>
                    <a:lnTo>
                      <a:pt x="77089" y="14732"/>
                    </a:lnTo>
                    <a:lnTo>
                      <a:pt x="75692" y="12573"/>
                    </a:lnTo>
                    <a:lnTo>
                      <a:pt x="72898" y="10541"/>
                    </a:lnTo>
                    <a:lnTo>
                      <a:pt x="56896" y="10033"/>
                    </a:lnTo>
                    <a:lnTo>
                      <a:pt x="40767" y="9017"/>
                    </a:lnTo>
                    <a:lnTo>
                      <a:pt x="32258" y="8636"/>
                    </a:lnTo>
                    <a:lnTo>
                      <a:pt x="22987" y="8001"/>
                    </a:lnTo>
                    <a:lnTo>
                      <a:pt x="13081" y="7493"/>
                    </a:lnTo>
                    <a:lnTo>
                      <a:pt x="2286" y="6858"/>
                    </a:lnTo>
                    <a:lnTo>
                      <a:pt x="3429" y="0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3" name="Полилиния 712"/>
              <p:cNvSpPr/>
              <p:nvPr/>
            </p:nvSpPr>
            <p:spPr>
              <a:xfrm>
                <a:off x="3033014" y="4000373"/>
                <a:ext cx="105030" cy="10034"/>
              </a:xfrm>
              <a:custGeom>
                <a:avLst/>
                <a:gdLst/>
                <a:ahLst/>
                <a:cxnLst/>
                <a:rect l="0" t="0" r="0" b="0"/>
                <a:pathLst>
                  <a:path w="105030" h="10034">
                    <a:moveTo>
                      <a:pt x="12573" y="4953"/>
                    </a:moveTo>
                    <a:lnTo>
                      <a:pt x="26035" y="3556"/>
                    </a:lnTo>
                    <a:lnTo>
                      <a:pt x="39878" y="2413"/>
                    </a:lnTo>
                    <a:lnTo>
                      <a:pt x="53721" y="1397"/>
                    </a:lnTo>
                    <a:lnTo>
                      <a:pt x="67437" y="889"/>
                    </a:lnTo>
                    <a:lnTo>
                      <a:pt x="80645" y="381"/>
                    </a:lnTo>
                    <a:lnTo>
                      <a:pt x="92837" y="0"/>
                    </a:lnTo>
                    <a:lnTo>
                      <a:pt x="103886" y="0"/>
                    </a:lnTo>
                    <a:lnTo>
                      <a:pt x="105029" y="6096"/>
                    </a:lnTo>
                    <a:lnTo>
                      <a:pt x="1778" y="10033"/>
                    </a:lnTo>
                    <a:lnTo>
                      <a:pt x="0" y="6985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4" name="Полилиния 713"/>
              <p:cNvSpPr/>
              <p:nvPr/>
            </p:nvSpPr>
            <p:spPr>
              <a:xfrm>
                <a:off x="3032760" y="4000500"/>
                <a:ext cx="105411" cy="10161"/>
              </a:xfrm>
              <a:custGeom>
                <a:avLst/>
                <a:gdLst/>
                <a:ahLst/>
                <a:cxnLst/>
                <a:rect l="0" t="0" r="0" b="0"/>
                <a:pathLst>
                  <a:path w="105411" h="10161">
                    <a:moveTo>
                      <a:pt x="0" y="7620"/>
                    </a:moveTo>
                    <a:lnTo>
                      <a:pt x="1270" y="10160"/>
                    </a:lnTo>
                    <a:lnTo>
                      <a:pt x="105410" y="6350"/>
                    </a:lnTo>
                    <a:lnTo>
                      <a:pt x="104140" y="0"/>
                    </a:lnTo>
                    <a:lnTo>
                      <a:pt x="92710" y="0"/>
                    </a:lnTo>
                    <a:lnTo>
                      <a:pt x="81280" y="1270"/>
                    </a:lnTo>
                    <a:lnTo>
                      <a:pt x="67310" y="1270"/>
                    </a:lnTo>
                    <a:lnTo>
                      <a:pt x="53340" y="1270"/>
                    </a:lnTo>
                    <a:lnTo>
                      <a:pt x="39370" y="2540"/>
                    </a:lnTo>
                    <a:lnTo>
                      <a:pt x="25400" y="3810"/>
                    </a:lnTo>
                    <a:lnTo>
                      <a:pt x="12700" y="50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5" name="Полилиния 714"/>
              <p:cNvSpPr/>
              <p:nvPr/>
            </p:nvSpPr>
            <p:spPr>
              <a:xfrm>
                <a:off x="3071241" y="4004056"/>
                <a:ext cx="110237" cy="8510"/>
              </a:xfrm>
              <a:custGeom>
                <a:avLst/>
                <a:gdLst/>
                <a:ahLst/>
                <a:cxnLst/>
                <a:rect l="0" t="0" r="0" b="0"/>
                <a:pathLst>
                  <a:path w="110237" h="8510">
                    <a:moveTo>
                      <a:pt x="0" y="4699"/>
                    </a:moveTo>
                    <a:lnTo>
                      <a:pt x="16256" y="3175"/>
                    </a:lnTo>
                    <a:lnTo>
                      <a:pt x="31877" y="1905"/>
                    </a:lnTo>
                    <a:lnTo>
                      <a:pt x="46736" y="889"/>
                    </a:lnTo>
                    <a:lnTo>
                      <a:pt x="60706" y="254"/>
                    </a:lnTo>
                    <a:lnTo>
                      <a:pt x="74168" y="0"/>
                    </a:lnTo>
                    <a:lnTo>
                      <a:pt x="86868" y="0"/>
                    </a:lnTo>
                    <a:lnTo>
                      <a:pt x="98552" y="254"/>
                    </a:lnTo>
                    <a:lnTo>
                      <a:pt x="109601" y="889"/>
                    </a:lnTo>
                    <a:lnTo>
                      <a:pt x="109982" y="1778"/>
                    </a:lnTo>
                    <a:lnTo>
                      <a:pt x="110236" y="2794"/>
                    </a:lnTo>
                    <a:lnTo>
                      <a:pt x="109982" y="3937"/>
                    </a:lnTo>
                    <a:lnTo>
                      <a:pt x="109601" y="4699"/>
                    </a:lnTo>
                    <a:lnTo>
                      <a:pt x="83947" y="4445"/>
                    </a:lnTo>
                    <a:lnTo>
                      <a:pt x="58293" y="4699"/>
                    </a:lnTo>
                    <a:lnTo>
                      <a:pt x="45212" y="5207"/>
                    </a:lnTo>
                    <a:lnTo>
                      <a:pt x="31496" y="5969"/>
                    </a:lnTo>
                    <a:lnTo>
                      <a:pt x="17272" y="7112"/>
                    </a:lnTo>
                    <a:lnTo>
                      <a:pt x="2667" y="8509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6" name="Полилиния 715"/>
              <p:cNvSpPr/>
              <p:nvPr/>
            </p:nvSpPr>
            <p:spPr>
              <a:xfrm>
                <a:off x="3070860" y="4004310"/>
                <a:ext cx="11049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110491" h="8891">
                    <a:moveTo>
                      <a:pt x="0" y="5080"/>
                    </a:moveTo>
                    <a:lnTo>
                      <a:pt x="16510" y="3810"/>
                    </a:lnTo>
                    <a:lnTo>
                      <a:pt x="31750" y="2540"/>
                    </a:lnTo>
                    <a:lnTo>
                      <a:pt x="46990" y="1270"/>
                    </a:lnTo>
                    <a:lnTo>
                      <a:pt x="60960" y="0"/>
                    </a:lnTo>
                    <a:lnTo>
                      <a:pt x="74930" y="0"/>
                    </a:lnTo>
                    <a:lnTo>
                      <a:pt x="87630" y="0"/>
                    </a:lnTo>
                    <a:lnTo>
                      <a:pt x="99060" y="0"/>
                    </a:lnTo>
                    <a:lnTo>
                      <a:pt x="110490" y="1270"/>
                    </a:lnTo>
                    <a:lnTo>
                      <a:pt x="110490" y="2540"/>
                    </a:lnTo>
                    <a:lnTo>
                      <a:pt x="110490" y="2540"/>
                    </a:lnTo>
                    <a:lnTo>
                      <a:pt x="110490" y="3810"/>
                    </a:lnTo>
                    <a:lnTo>
                      <a:pt x="110490" y="5080"/>
                    </a:lnTo>
                    <a:lnTo>
                      <a:pt x="83820" y="5080"/>
                    </a:lnTo>
                    <a:lnTo>
                      <a:pt x="58420" y="5080"/>
                    </a:lnTo>
                    <a:lnTo>
                      <a:pt x="45720" y="5080"/>
                    </a:lnTo>
                    <a:lnTo>
                      <a:pt x="31750" y="6350"/>
                    </a:lnTo>
                    <a:lnTo>
                      <a:pt x="17780" y="7620"/>
                    </a:lnTo>
                    <a:lnTo>
                      <a:pt x="2540" y="88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7" name="Полилиния 716"/>
              <p:cNvSpPr/>
              <p:nvPr/>
            </p:nvSpPr>
            <p:spPr>
              <a:xfrm>
                <a:off x="3107690" y="4368800"/>
                <a:ext cx="8891" cy="25401"/>
              </a:xfrm>
              <a:custGeom>
                <a:avLst/>
                <a:gdLst/>
                <a:ahLst/>
                <a:cxnLst/>
                <a:rect l="0" t="0" r="0" b="0"/>
                <a:pathLst>
                  <a:path w="8891" h="25401">
                    <a:moveTo>
                      <a:pt x="0" y="5080"/>
                    </a:moveTo>
                    <a:lnTo>
                      <a:pt x="1270" y="25400"/>
                    </a:lnTo>
                    <a:lnTo>
                      <a:pt x="889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8" name="Полилиния 717"/>
              <p:cNvSpPr/>
              <p:nvPr/>
            </p:nvSpPr>
            <p:spPr>
              <a:xfrm>
                <a:off x="3124200" y="4371340"/>
                <a:ext cx="7621" cy="22861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22861">
                    <a:moveTo>
                      <a:pt x="0" y="2540"/>
                    </a:moveTo>
                    <a:lnTo>
                      <a:pt x="0" y="22860"/>
                    </a:lnTo>
                    <a:lnTo>
                      <a:pt x="762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9" name="Полилиния 718"/>
              <p:cNvSpPr/>
              <p:nvPr/>
            </p:nvSpPr>
            <p:spPr>
              <a:xfrm>
                <a:off x="3138170" y="4372610"/>
                <a:ext cx="6351" cy="2159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21591">
                    <a:moveTo>
                      <a:pt x="0" y="1270"/>
                    </a:moveTo>
                    <a:lnTo>
                      <a:pt x="0" y="2159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0" name="Полилиния 719"/>
              <p:cNvSpPr/>
              <p:nvPr/>
            </p:nvSpPr>
            <p:spPr>
              <a:xfrm>
                <a:off x="3149600" y="4371340"/>
                <a:ext cx="8891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8891" h="24131">
                    <a:moveTo>
                      <a:pt x="1270" y="2540"/>
                    </a:moveTo>
                    <a:lnTo>
                      <a:pt x="0" y="24130"/>
                    </a:lnTo>
                    <a:lnTo>
                      <a:pt x="889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1" name="Полилиния 720"/>
              <p:cNvSpPr/>
              <p:nvPr/>
            </p:nvSpPr>
            <p:spPr>
              <a:xfrm>
                <a:off x="3100324" y="4368673"/>
                <a:ext cx="69724" cy="7113"/>
              </a:xfrm>
              <a:custGeom>
                <a:avLst/>
                <a:gdLst/>
                <a:ahLst/>
                <a:cxnLst/>
                <a:rect l="0" t="0" r="0" b="0"/>
                <a:pathLst>
                  <a:path w="69724" h="7113">
                    <a:moveTo>
                      <a:pt x="8636" y="254"/>
                    </a:moveTo>
                    <a:lnTo>
                      <a:pt x="18161" y="508"/>
                    </a:lnTo>
                    <a:lnTo>
                      <a:pt x="37592" y="635"/>
                    </a:lnTo>
                    <a:lnTo>
                      <a:pt x="47117" y="635"/>
                    </a:lnTo>
                    <a:lnTo>
                      <a:pt x="55753" y="508"/>
                    </a:lnTo>
                    <a:lnTo>
                      <a:pt x="63373" y="254"/>
                    </a:lnTo>
                    <a:lnTo>
                      <a:pt x="69469" y="0"/>
                    </a:lnTo>
                    <a:lnTo>
                      <a:pt x="69723" y="6223"/>
                    </a:lnTo>
                    <a:lnTo>
                      <a:pt x="62865" y="6604"/>
                    </a:lnTo>
                    <a:lnTo>
                      <a:pt x="54737" y="6985"/>
                    </a:lnTo>
                    <a:lnTo>
                      <a:pt x="45720" y="7112"/>
                    </a:lnTo>
                    <a:lnTo>
                      <a:pt x="36068" y="6985"/>
                    </a:lnTo>
                    <a:lnTo>
                      <a:pt x="26289" y="6731"/>
                    </a:lnTo>
                    <a:lnTo>
                      <a:pt x="16891" y="6223"/>
                    </a:lnTo>
                    <a:lnTo>
                      <a:pt x="7874" y="5842"/>
                    </a:lnTo>
                    <a:lnTo>
                      <a:pt x="0" y="5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2" name="Полилиния 721"/>
              <p:cNvSpPr/>
              <p:nvPr/>
            </p:nvSpPr>
            <p:spPr>
              <a:xfrm>
                <a:off x="3101340" y="3963670"/>
                <a:ext cx="53341" cy="406401"/>
              </a:xfrm>
              <a:custGeom>
                <a:avLst/>
                <a:gdLst/>
                <a:ahLst/>
                <a:cxnLst/>
                <a:rect l="0" t="0" r="0" b="0"/>
                <a:pathLst>
                  <a:path w="53341" h="406401">
                    <a:moveTo>
                      <a:pt x="53340" y="406400"/>
                    </a:moveTo>
                    <a:lnTo>
                      <a:pt x="53340" y="397510"/>
                    </a:lnTo>
                    <a:lnTo>
                      <a:pt x="52070" y="389890"/>
                    </a:lnTo>
                    <a:lnTo>
                      <a:pt x="52070" y="381000"/>
                    </a:lnTo>
                    <a:lnTo>
                      <a:pt x="50800" y="372110"/>
                    </a:lnTo>
                    <a:lnTo>
                      <a:pt x="38100" y="279400"/>
                    </a:lnTo>
                    <a:lnTo>
                      <a:pt x="24130" y="185420"/>
                    </a:lnTo>
                    <a:lnTo>
                      <a:pt x="12700" y="9271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3" name="Полилиния 722"/>
              <p:cNvSpPr/>
              <p:nvPr/>
            </p:nvSpPr>
            <p:spPr>
              <a:xfrm>
                <a:off x="3102610" y="3970020"/>
                <a:ext cx="64771" cy="398781"/>
              </a:xfrm>
              <a:custGeom>
                <a:avLst/>
                <a:gdLst/>
                <a:ahLst/>
                <a:cxnLst/>
                <a:rect l="0" t="0" r="0" b="0"/>
                <a:pathLst>
                  <a:path w="64771" h="398781">
                    <a:moveTo>
                      <a:pt x="0" y="0"/>
                    </a:moveTo>
                    <a:lnTo>
                      <a:pt x="15240" y="90170"/>
                    </a:lnTo>
                    <a:lnTo>
                      <a:pt x="29210" y="181610"/>
                    </a:lnTo>
                    <a:lnTo>
                      <a:pt x="44450" y="273050"/>
                    </a:lnTo>
                    <a:lnTo>
                      <a:pt x="52070" y="318770"/>
                    </a:lnTo>
                    <a:lnTo>
                      <a:pt x="60960" y="364490"/>
                    </a:lnTo>
                    <a:lnTo>
                      <a:pt x="62230" y="375920"/>
                    </a:lnTo>
                    <a:lnTo>
                      <a:pt x="63500" y="381000"/>
                    </a:lnTo>
                    <a:lnTo>
                      <a:pt x="64770" y="384810"/>
                    </a:lnTo>
                    <a:lnTo>
                      <a:pt x="64770" y="388620"/>
                    </a:lnTo>
                    <a:lnTo>
                      <a:pt x="64770" y="392430"/>
                    </a:lnTo>
                    <a:lnTo>
                      <a:pt x="64770" y="396240"/>
                    </a:lnTo>
                    <a:lnTo>
                      <a:pt x="63500" y="39878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4" name="Полилиния 723"/>
              <p:cNvSpPr/>
              <p:nvPr/>
            </p:nvSpPr>
            <p:spPr>
              <a:xfrm>
                <a:off x="3098800" y="3967480"/>
                <a:ext cx="16511" cy="402591"/>
              </a:xfrm>
              <a:custGeom>
                <a:avLst/>
                <a:gdLst/>
                <a:ahLst/>
                <a:cxnLst/>
                <a:rect l="0" t="0" r="0" b="0"/>
                <a:pathLst>
                  <a:path w="16511" h="402591">
                    <a:moveTo>
                      <a:pt x="0" y="0"/>
                    </a:moveTo>
                    <a:lnTo>
                      <a:pt x="8890" y="181610"/>
                    </a:lnTo>
                    <a:lnTo>
                      <a:pt x="12700" y="273050"/>
                    </a:lnTo>
                    <a:lnTo>
                      <a:pt x="16510" y="364490"/>
                    </a:lnTo>
                    <a:lnTo>
                      <a:pt x="16510" y="374650"/>
                    </a:lnTo>
                    <a:lnTo>
                      <a:pt x="16510" y="383540"/>
                    </a:lnTo>
                    <a:lnTo>
                      <a:pt x="16510" y="392430"/>
                    </a:lnTo>
                    <a:lnTo>
                      <a:pt x="15240" y="40259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5" name="Полилиния 724"/>
              <p:cNvSpPr/>
              <p:nvPr/>
            </p:nvSpPr>
            <p:spPr>
              <a:xfrm>
                <a:off x="3100070" y="3967480"/>
                <a:ext cx="27941" cy="402591"/>
              </a:xfrm>
              <a:custGeom>
                <a:avLst/>
                <a:gdLst/>
                <a:ahLst/>
                <a:cxnLst/>
                <a:rect l="0" t="0" r="0" b="0"/>
                <a:pathLst>
                  <a:path w="27941" h="402591">
                    <a:moveTo>
                      <a:pt x="27940" y="402590"/>
                    </a:moveTo>
                    <a:lnTo>
                      <a:pt x="27940" y="393700"/>
                    </a:lnTo>
                    <a:lnTo>
                      <a:pt x="27940" y="387350"/>
                    </a:lnTo>
                    <a:lnTo>
                      <a:pt x="27940" y="379730"/>
                    </a:lnTo>
                    <a:lnTo>
                      <a:pt x="27940" y="370840"/>
                    </a:lnTo>
                    <a:lnTo>
                      <a:pt x="13970" y="18542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6" name="Полилиния 725"/>
              <p:cNvSpPr/>
              <p:nvPr/>
            </p:nvSpPr>
            <p:spPr>
              <a:xfrm>
                <a:off x="3100070" y="3963670"/>
                <a:ext cx="41911" cy="406401"/>
              </a:xfrm>
              <a:custGeom>
                <a:avLst/>
                <a:gdLst/>
                <a:ahLst/>
                <a:cxnLst/>
                <a:rect l="0" t="0" r="0" b="0"/>
                <a:pathLst>
                  <a:path w="41911" h="406401">
                    <a:moveTo>
                      <a:pt x="0" y="0"/>
                    </a:moveTo>
                    <a:lnTo>
                      <a:pt x="10160" y="92710"/>
                    </a:lnTo>
                    <a:lnTo>
                      <a:pt x="19050" y="185420"/>
                    </a:lnTo>
                    <a:lnTo>
                      <a:pt x="29210" y="278130"/>
                    </a:lnTo>
                    <a:lnTo>
                      <a:pt x="39370" y="372110"/>
                    </a:lnTo>
                    <a:lnTo>
                      <a:pt x="40640" y="377190"/>
                    </a:lnTo>
                    <a:lnTo>
                      <a:pt x="40640" y="382270"/>
                    </a:lnTo>
                    <a:lnTo>
                      <a:pt x="40640" y="389890"/>
                    </a:lnTo>
                    <a:lnTo>
                      <a:pt x="40640" y="397510"/>
                    </a:lnTo>
                    <a:lnTo>
                      <a:pt x="40640" y="401320"/>
                    </a:lnTo>
                    <a:lnTo>
                      <a:pt x="41910" y="40640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7" name="Полилиния 726"/>
              <p:cNvSpPr/>
              <p:nvPr/>
            </p:nvSpPr>
            <p:spPr>
              <a:xfrm>
                <a:off x="3275330" y="4318000"/>
                <a:ext cx="15241" cy="6351"/>
              </a:xfrm>
              <a:custGeom>
                <a:avLst/>
                <a:gdLst/>
                <a:ahLst/>
                <a:cxnLst/>
                <a:rect l="0" t="0" r="0" b="0"/>
                <a:pathLst>
                  <a:path w="15241" h="6351">
                    <a:moveTo>
                      <a:pt x="13970" y="5080"/>
                    </a:moveTo>
                    <a:lnTo>
                      <a:pt x="15240" y="3810"/>
                    </a:lnTo>
                    <a:lnTo>
                      <a:pt x="15240" y="2540"/>
                    </a:lnTo>
                    <a:lnTo>
                      <a:pt x="15240" y="2540"/>
                    </a:lnTo>
                    <a:lnTo>
                      <a:pt x="13970" y="1270"/>
                    </a:lnTo>
                    <a:lnTo>
                      <a:pt x="11430" y="0"/>
                    </a:lnTo>
                    <a:lnTo>
                      <a:pt x="8890" y="0"/>
                    </a:lnTo>
                    <a:lnTo>
                      <a:pt x="5080" y="0"/>
                    </a:lnTo>
                    <a:lnTo>
                      <a:pt x="2540" y="1270"/>
                    </a:lnTo>
                    <a:lnTo>
                      <a:pt x="1270" y="2540"/>
                    </a:lnTo>
                    <a:lnTo>
                      <a:pt x="0" y="2540"/>
                    </a:lnTo>
                    <a:lnTo>
                      <a:pt x="1270" y="3810"/>
                    </a:lnTo>
                    <a:lnTo>
                      <a:pt x="2540" y="5080"/>
                    </a:lnTo>
                    <a:lnTo>
                      <a:pt x="5080" y="6350"/>
                    </a:lnTo>
                    <a:lnTo>
                      <a:pt x="8890" y="6350"/>
                    </a:lnTo>
                    <a:lnTo>
                      <a:pt x="11430" y="63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8" name="Полилиния 727"/>
              <p:cNvSpPr/>
              <p:nvPr/>
            </p:nvSpPr>
            <p:spPr>
              <a:xfrm>
                <a:off x="3124581" y="4347591"/>
                <a:ext cx="7113" cy="20829"/>
              </a:xfrm>
              <a:custGeom>
                <a:avLst/>
                <a:gdLst/>
                <a:ahLst/>
                <a:cxnLst/>
                <a:rect l="0" t="0" r="0" b="0"/>
                <a:pathLst>
                  <a:path w="7113" h="20829">
                    <a:moveTo>
                      <a:pt x="4953" y="20066"/>
                    </a:moveTo>
                    <a:lnTo>
                      <a:pt x="3556" y="20828"/>
                    </a:lnTo>
                    <a:lnTo>
                      <a:pt x="2286" y="20066"/>
                    </a:lnTo>
                    <a:lnTo>
                      <a:pt x="1143" y="17780"/>
                    </a:lnTo>
                    <a:lnTo>
                      <a:pt x="254" y="14224"/>
                    </a:lnTo>
                    <a:lnTo>
                      <a:pt x="0" y="10414"/>
                    </a:lnTo>
                    <a:lnTo>
                      <a:pt x="254" y="6477"/>
                    </a:lnTo>
                    <a:lnTo>
                      <a:pt x="1143" y="2921"/>
                    </a:lnTo>
                    <a:lnTo>
                      <a:pt x="2286" y="762"/>
                    </a:lnTo>
                    <a:lnTo>
                      <a:pt x="3556" y="0"/>
                    </a:lnTo>
                    <a:lnTo>
                      <a:pt x="4953" y="762"/>
                    </a:lnTo>
                    <a:lnTo>
                      <a:pt x="6096" y="2921"/>
                    </a:lnTo>
                    <a:lnTo>
                      <a:pt x="6858" y="6477"/>
                    </a:lnTo>
                    <a:lnTo>
                      <a:pt x="7112" y="10414"/>
                    </a:lnTo>
                    <a:lnTo>
                      <a:pt x="6858" y="14224"/>
                    </a:lnTo>
                    <a:lnTo>
                      <a:pt x="6096" y="1778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9" name="Полилиния 728"/>
              <p:cNvSpPr/>
              <p:nvPr/>
            </p:nvSpPr>
            <p:spPr>
              <a:xfrm>
                <a:off x="3124200" y="4348480"/>
                <a:ext cx="7621" cy="20321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20321">
                    <a:moveTo>
                      <a:pt x="6350" y="16511"/>
                    </a:moveTo>
                    <a:lnTo>
                      <a:pt x="7620" y="13970"/>
                    </a:lnTo>
                    <a:lnTo>
                      <a:pt x="7620" y="10161"/>
                    </a:lnTo>
                    <a:lnTo>
                      <a:pt x="7620" y="6350"/>
                    </a:lnTo>
                    <a:lnTo>
                      <a:pt x="6350" y="2540"/>
                    </a:lnTo>
                    <a:lnTo>
                      <a:pt x="5080" y="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1270" y="2540"/>
                    </a:lnTo>
                    <a:lnTo>
                      <a:pt x="0" y="6350"/>
                    </a:lnTo>
                    <a:lnTo>
                      <a:pt x="0" y="10161"/>
                    </a:lnTo>
                    <a:lnTo>
                      <a:pt x="0" y="13970"/>
                    </a:lnTo>
                    <a:lnTo>
                      <a:pt x="1270" y="16511"/>
                    </a:lnTo>
                    <a:lnTo>
                      <a:pt x="2540" y="19050"/>
                    </a:lnTo>
                    <a:lnTo>
                      <a:pt x="3810" y="20320"/>
                    </a:lnTo>
                    <a:lnTo>
                      <a:pt x="5080" y="190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0" name="Полилиния 729"/>
              <p:cNvSpPr/>
              <p:nvPr/>
            </p:nvSpPr>
            <p:spPr>
              <a:xfrm>
                <a:off x="3125851" y="4335907"/>
                <a:ext cx="4573" cy="8129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8129">
                    <a:moveTo>
                      <a:pt x="3302" y="7747"/>
                    </a:moveTo>
                    <a:lnTo>
                      <a:pt x="2286" y="8128"/>
                    </a:lnTo>
                    <a:lnTo>
                      <a:pt x="1397" y="7747"/>
                    </a:lnTo>
                    <a:lnTo>
                      <a:pt x="635" y="6858"/>
                    </a:lnTo>
                    <a:lnTo>
                      <a:pt x="127" y="5461"/>
                    </a:lnTo>
                    <a:lnTo>
                      <a:pt x="0" y="4064"/>
                    </a:lnTo>
                    <a:lnTo>
                      <a:pt x="127" y="2413"/>
                    </a:lnTo>
                    <a:lnTo>
                      <a:pt x="635" y="1143"/>
                    </a:lnTo>
                    <a:lnTo>
                      <a:pt x="1397" y="127"/>
                    </a:lnTo>
                    <a:lnTo>
                      <a:pt x="2286" y="0"/>
                    </a:lnTo>
                    <a:lnTo>
                      <a:pt x="3302" y="127"/>
                    </a:lnTo>
                    <a:lnTo>
                      <a:pt x="3937" y="1143"/>
                    </a:lnTo>
                    <a:lnTo>
                      <a:pt x="4445" y="2413"/>
                    </a:lnTo>
                    <a:lnTo>
                      <a:pt x="4572" y="4064"/>
                    </a:lnTo>
                    <a:lnTo>
                      <a:pt x="4445" y="5461"/>
                    </a:lnTo>
                    <a:lnTo>
                      <a:pt x="3937" y="6858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1" name="Полилиния 730"/>
              <p:cNvSpPr/>
              <p:nvPr/>
            </p:nvSpPr>
            <p:spPr>
              <a:xfrm>
                <a:off x="3125470" y="4335780"/>
                <a:ext cx="508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7621">
                    <a:moveTo>
                      <a:pt x="3810" y="7620"/>
                    </a:moveTo>
                    <a:lnTo>
                      <a:pt x="5080" y="6350"/>
                    </a:lnTo>
                    <a:lnTo>
                      <a:pt x="5080" y="3811"/>
                    </a:lnTo>
                    <a:lnTo>
                      <a:pt x="5080" y="254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1270" y="1270"/>
                    </a:lnTo>
                    <a:lnTo>
                      <a:pt x="0" y="2540"/>
                    </a:lnTo>
                    <a:lnTo>
                      <a:pt x="0" y="3811"/>
                    </a:lnTo>
                    <a:lnTo>
                      <a:pt x="0" y="6350"/>
                    </a:lnTo>
                    <a:lnTo>
                      <a:pt x="1270" y="7620"/>
                    </a:lnTo>
                    <a:lnTo>
                      <a:pt x="1270" y="7620"/>
                    </a:lnTo>
                    <a:lnTo>
                      <a:pt x="2540" y="7620"/>
                    </a:lnTo>
                    <a:lnTo>
                      <a:pt x="3810" y="76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2" name="Полилиния 731"/>
              <p:cNvSpPr/>
              <p:nvPr/>
            </p:nvSpPr>
            <p:spPr>
              <a:xfrm>
                <a:off x="3137154" y="4346448"/>
                <a:ext cx="7113" cy="20829"/>
              </a:xfrm>
              <a:custGeom>
                <a:avLst/>
                <a:gdLst/>
                <a:ahLst/>
                <a:cxnLst/>
                <a:rect l="0" t="0" r="0" b="0"/>
                <a:pathLst>
                  <a:path w="7113" h="20829">
                    <a:moveTo>
                      <a:pt x="4953" y="20066"/>
                    </a:moveTo>
                    <a:lnTo>
                      <a:pt x="3556" y="20828"/>
                    </a:lnTo>
                    <a:lnTo>
                      <a:pt x="2286" y="20066"/>
                    </a:lnTo>
                    <a:lnTo>
                      <a:pt x="1016" y="17780"/>
                    </a:lnTo>
                    <a:lnTo>
                      <a:pt x="254" y="14224"/>
                    </a:lnTo>
                    <a:lnTo>
                      <a:pt x="0" y="10414"/>
                    </a:lnTo>
                    <a:lnTo>
                      <a:pt x="254" y="6477"/>
                    </a:lnTo>
                    <a:lnTo>
                      <a:pt x="1016" y="2921"/>
                    </a:lnTo>
                    <a:lnTo>
                      <a:pt x="2286" y="889"/>
                    </a:lnTo>
                    <a:lnTo>
                      <a:pt x="3556" y="0"/>
                    </a:lnTo>
                    <a:lnTo>
                      <a:pt x="4953" y="889"/>
                    </a:lnTo>
                    <a:lnTo>
                      <a:pt x="6096" y="2921"/>
                    </a:lnTo>
                    <a:lnTo>
                      <a:pt x="6858" y="6477"/>
                    </a:lnTo>
                    <a:lnTo>
                      <a:pt x="7112" y="10414"/>
                    </a:lnTo>
                    <a:lnTo>
                      <a:pt x="6858" y="14224"/>
                    </a:lnTo>
                    <a:lnTo>
                      <a:pt x="6096" y="1778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3" name="Полилиния 732"/>
              <p:cNvSpPr/>
              <p:nvPr/>
            </p:nvSpPr>
            <p:spPr>
              <a:xfrm>
                <a:off x="3136900" y="4347210"/>
                <a:ext cx="7621" cy="20321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20321">
                    <a:moveTo>
                      <a:pt x="6350" y="16510"/>
                    </a:moveTo>
                    <a:lnTo>
                      <a:pt x="7620" y="13970"/>
                    </a:lnTo>
                    <a:lnTo>
                      <a:pt x="7620" y="10160"/>
                    </a:lnTo>
                    <a:lnTo>
                      <a:pt x="7620" y="6350"/>
                    </a:lnTo>
                    <a:lnTo>
                      <a:pt x="6350" y="2540"/>
                    </a:lnTo>
                    <a:lnTo>
                      <a:pt x="5080" y="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1270" y="2540"/>
                    </a:lnTo>
                    <a:lnTo>
                      <a:pt x="0" y="6350"/>
                    </a:lnTo>
                    <a:lnTo>
                      <a:pt x="0" y="10160"/>
                    </a:lnTo>
                    <a:lnTo>
                      <a:pt x="0" y="13970"/>
                    </a:lnTo>
                    <a:lnTo>
                      <a:pt x="1270" y="16510"/>
                    </a:lnTo>
                    <a:lnTo>
                      <a:pt x="2540" y="19050"/>
                    </a:lnTo>
                    <a:lnTo>
                      <a:pt x="3810" y="20320"/>
                    </a:lnTo>
                    <a:lnTo>
                      <a:pt x="5080" y="190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4" name="Полилиния 733"/>
              <p:cNvSpPr/>
              <p:nvPr/>
            </p:nvSpPr>
            <p:spPr>
              <a:xfrm>
                <a:off x="3138297" y="4334764"/>
                <a:ext cx="4573" cy="8129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8129">
                    <a:moveTo>
                      <a:pt x="3302" y="7747"/>
                    </a:moveTo>
                    <a:lnTo>
                      <a:pt x="2413" y="8128"/>
                    </a:lnTo>
                    <a:lnTo>
                      <a:pt x="1397" y="7747"/>
                    </a:lnTo>
                    <a:lnTo>
                      <a:pt x="635" y="6858"/>
                    </a:lnTo>
                    <a:lnTo>
                      <a:pt x="254" y="5461"/>
                    </a:lnTo>
                    <a:lnTo>
                      <a:pt x="0" y="4064"/>
                    </a:lnTo>
                    <a:lnTo>
                      <a:pt x="254" y="2413"/>
                    </a:lnTo>
                    <a:lnTo>
                      <a:pt x="635" y="1143"/>
                    </a:lnTo>
                    <a:lnTo>
                      <a:pt x="1397" y="254"/>
                    </a:lnTo>
                    <a:lnTo>
                      <a:pt x="2413" y="0"/>
                    </a:lnTo>
                    <a:lnTo>
                      <a:pt x="3302" y="254"/>
                    </a:lnTo>
                    <a:lnTo>
                      <a:pt x="3937" y="1143"/>
                    </a:lnTo>
                    <a:lnTo>
                      <a:pt x="4445" y="2413"/>
                    </a:lnTo>
                    <a:lnTo>
                      <a:pt x="4572" y="4064"/>
                    </a:lnTo>
                    <a:lnTo>
                      <a:pt x="4445" y="5461"/>
                    </a:lnTo>
                    <a:lnTo>
                      <a:pt x="3937" y="6858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5" name="Полилиния 734"/>
              <p:cNvSpPr/>
              <p:nvPr/>
            </p:nvSpPr>
            <p:spPr>
              <a:xfrm>
                <a:off x="3138170" y="4334510"/>
                <a:ext cx="508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8891">
                    <a:moveTo>
                      <a:pt x="3810" y="7620"/>
                    </a:moveTo>
                    <a:lnTo>
                      <a:pt x="3810" y="6350"/>
                    </a:lnTo>
                    <a:lnTo>
                      <a:pt x="5080" y="3810"/>
                    </a:lnTo>
                    <a:lnTo>
                      <a:pt x="3810" y="254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1270" y="127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0" y="6350"/>
                    </a:lnTo>
                    <a:lnTo>
                      <a:pt x="1270" y="7620"/>
                    </a:lnTo>
                    <a:lnTo>
                      <a:pt x="1270" y="8890"/>
                    </a:lnTo>
                    <a:lnTo>
                      <a:pt x="2540" y="8890"/>
                    </a:lnTo>
                    <a:lnTo>
                      <a:pt x="3810" y="88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6" name="Полилиния 735"/>
              <p:cNvSpPr/>
              <p:nvPr/>
            </p:nvSpPr>
            <p:spPr>
              <a:xfrm>
                <a:off x="3150616" y="4345432"/>
                <a:ext cx="7367" cy="20702"/>
              </a:xfrm>
              <a:custGeom>
                <a:avLst/>
                <a:gdLst/>
                <a:ahLst/>
                <a:cxnLst/>
                <a:rect l="0" t="0" r="0" b="0"/>
                <a:pathLst>
                  <a:path w="7367" h="20702">
                    <a:moveTo>
                      <a:pt x="5969" y="19812"/>
                    </a:moveTo>
                    <a:lnTo>
                      <a:pt x="4699" y="20701"/>
                    </a:lnTo>
                    <a:lnTo>
                      <a:pt x="3302" y="20066"/>
                    </a:lnTo>
                    <a:lnTo>
                      <a:pt x="1905" y="17907"/>
                    </a:lnTo>
                    <a:lnTo>
                      <a:pt x="762" y="14605"/>
                    </a:lnTo>
                    <a:lnTo>
                      <a:pt x="127" y="10668"/>
                    </a:lnTo>
                    <a:lnTo>
                      <a:pt x="0" y="6731"/>
                    </a:lnTo>
                    <a:lnTo>
                      <a:pt x="508" y="3302"/>
                    </a:lnTo>
                    <a:lnTo>
                      <a:pt x="1397" y="889"/>
                    </a:lnTo>
                    <a:lnTo>
                      <a:pt x="2540" y="0"/>
                    </a:lnTo>
                    <a:lnTo>
                      <a:pt x="4064" y="635"/>
                    </a:lnTo>
                    <a:lnTo>
                      <a:pt x="5461" y="2794"/>
                    </a:lnTo>
                    <a:lnTo>
                      <a:pt x="6477" y="5969"/>
                    </a:lnTo>
                    <a:lnTo>
                      <a:pt x="7239" y="9906"/>
                    </a:lnTo>
                    <a:lnTo>
                      <a:pt x="7366" y="13970"/>
                    </a:lnTo>
                    <a:lnTo>
                      <a:pt x="6858" y="17272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7" name="Полилиния 736"/>
              <p:cNvSpPr/>
              <p:nvPr/>
            </p:nvSpPr>
            <p:spPr>
              <a:xfrm>
                <a:off x="3150870" y="4345940"/>
                <a:ext cx="6351" cy="203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20321">
                    <a:moveTo>
                      <a:pt x="6350" y="17780"/>
                    </a:moveTo>
                    <a:lnTo>
                      <a:pt x="6350" y="13970"/>
                    </a:lnTo>
                    <a:lnTo>
                      <a:pt x="6350" y="10160"/>
                    </a:lnTo>
                    <a:lnTo>
                      <a:pt x="6350" y="6350"/>
                    </a:lnTo>
                    <a:lnTo>
                      <a:pt x="5080" y="254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2540"/>
                    </a:lnTo>
                    <a:lnTo>
                      <a:pt x="0" y="6350"/>
                    </a:lnTo>
                    <a:lnTo>
                      <a:pt x="0" y="10160"/>
                    </a:lnTo>
                    <a:lnTo>
                      <a:pt x="0" y="13970"/>
                    </a:lnTo>
                    <a:lnTo>
                      <a:pt x="1270" y="17780"/>
                    </a:lnTo>
                    <a:lnTo>
                      <a:pt x="2540" y="20320"/>
                    </a:lnTo>
                    <a:lnTo>
                      <a:pt x="5080" y="20320"/>
                    </a:lnTo>
                    <a:lnTo>
                      <a:pt x="5080" y="190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8" name="Полилиния 737"/>
              <p:cNvSpPr/>
              <p:nvPr/>
            </p:nvSpPr>
            <p:spPr>
              <a:xfrm>
                <a:off x="3150108" y="4333748"/>
                <a:ext cx="4573" cy="8129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8129">
                    <a:moveTo>
                      <a:pt x="3556" y="7620"/>
                    </a:moveTo>
                    <a:lnTo>
                      <a:pt x="2667" y="8128"/>
                    </a:lnTo>
                    <a:lnTo>
                      <a:pt x="1778" y="7874"/>
                    </a:lnTo>
                    <a:lnTo>
                      <a:pt x="1016" y="6985"/>
                    </a:lnTo>
                    <a:lnTo>
                      <a:pt x="254" y="5715"/>
                    </a:lnTo>
                    <a:lnTo>
                      <a:pt x="0" y="4318"/>
                    </a:lnTo>
                    <a:lnTo>
                      <a:pt x="0" y="2667"/>
                    </a:lnTo>
                    <a:lnTo>
                      <a:pt x="254" y="1270"/>
                    </a:lnTo>
                    <a:lnTo>
                      <a:pt x="1016" y="254"/>
                    </a:lnTo>
                    <a:lnTo>
                      <a:pt x="1905" y="0"/>
                    </a:lnTo>
                    <a:lnTo>
                      <a:pt x="2794" y="254"/>
                    </a:lnTo>
                    <a:lnTo>
                      <a:pt x="3683" y="1016"/>
                    </a:lnTo>
                    <a:lnTo>
                      <a:pt x="4191" y="2286"/>
                    </a:lnTo>
                    <a:lnTo>
                      <a:pt x="4572" y="3810"/>
                    </a:lnTo>
                    <a:lnTo>
                      <a:pt x="4572" y="5334"/>
                    </a:lnTo>
                    <a:lnTo>
                      <a:pt x="4191" y="6731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9" name="Полилиния 738"/>
              <p:cNvSpPr/>
              <p:nvPr/>
            </p:nvSpPr>
            <p:spPr>
              <a:xfrm>
                <a:off x="3149600" y="4333240"/>
                <a:ext cx="508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8891">
                    <a:moveTo>
                      <a:pt x="5080" y="7620"/>
                    </a:moveTo>
                    <a:lnTo>
                      <a:pt x="5080" y="6350"/>
                    </a:lnTo>
                    <a:lnTo>
                      <a:pt x="5080" y="5080"/>
                    </a:lnTo>
                    <a:lnTo>
                      <a:pt x="5080" y="2540"/>
                    </a:lnTo>
                    <a:lnTo>
                      <a:pt x="3810" y="1270"/>
                    </a:lnTo>
                    <a:lnTo>
                      <a:pt x="2540" y="1270"/>
                    </a:lnTo>
                    <a:lnTo>
                      <a:pt x="2540" y="0"/>
                    </a:lnTo>
                    <a:lnTo>
                      <a:pt x="1270" y="1270"/>
                    </a:lnTo>
                    <a:lnTo>
                      <a:pt x="1270" y="2540"/>
                    </a:lnTo>
                    <a:lnTo>
                      <a:pt x="0" y="3810"/>
                    </a:lnTo>
                    <a:lnTo>
                      <a:pt x="0" y="5080"/>
                    </a:lnTo>
                    <a:lnTo>
                      <a:pt x="1270" y="6350"/>
                    </a:lnTo>
                    <a:lnTo>
                      <a:pt x="1270" y="7620"/>
                    </a:lnTo>
                    <a:lnTo>
                      <a:pt x="2540" y="8890"/>
                    </a:lnTo>
                    <a:lnTo>
                      <a:pt x="2540" y="8890"/>
                    </a:lnTo>
                    <a:lnTo>
                      <a:pt x="3810" y="88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0" name="Полилиния 739"/>
              <p:cNvSpPr/>
              <p:nvPr/>
            </p:nvSpPr>
            <p:spPr>
              <a:xfrm>
                <a:off x="3127756" y="4351147"/>
                <a:ext cx="2287" cy="13717"/>
              </a:xfrm>
              <a:custGeom>
                <a:avLst/>
                <a:gdLst/>
                <a:ahLst/>
                <a:cxnLst/>
                <a:rect l="0" t="0" r="0" b="0"/>
                <a:pathLst>
                  <a:path w="2287" h="13717">
                    <a:moveTo>
                      <a:pt x="1524" y="13208"/>
                    </a:moveTo>
                    <a:lnTo>
                      <a:pt x="1143" y="13716"/>
                    </a:lnTo>
                    <a:lnTo>
                      <a:pt x="635" y="13208"/>
                    </a:lnTo>
                    <a:lnTo>
                      <a:pt x="381" y="11684"/>
                    </a:lnTo>
                    <a:lnTo>
                      <a:pt x="0" y="9398"/>
                    </a:lnTo>
                    <a:lnTo>
                      <a:pt x="0" y="6858"/>
                    </a:lnTo>
                    <a:lnTo>
                      <a:pt x="0" y="4191"/>
                    </a:lnTo>
                    <a:lnTo>
                      <a:pt x="381" y="2032"/>
                    </a:lnTo>
                    <a:lnTo>
                      <a:pt x="635" y="508"/>
                    </a:lnTo>
                    <a:lnTo>
                      <a:pt x="1143" y="0"/>
                    </a:lnTo>
                    <a:lnTo>
                      <a:pt x="1524" y="508"/>
                    </a:lnTo>
                    <a:lnTo>
                      <a:pt x="1905" y="2032"/>
                    </a:lnTo>
                    <a:lnTo>
                      <a:pt x="2159" y="4191"/>
                    </a:lnTo>
                    <a:lnTo>
                      <a:pt x="2286" y="6858"/>
                    </a:lnTo>
                    <a:lnTo>
                      <a:pt x="2159" y="9398"/>
                    </a:lnTo>
                    <a:lnTo>
                      <a:pt x="1905" y="11684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1" name="Полилиния 740"/>
              <p:cNvSpPr/>
              <p:nvPr/>
            </p:nvSpPr>
            <p:spPr>
              <a:xfrm>
                <a:off x="3140710" y="4350639"/>
                <a:ext cx="2287" cy="13844"/>
              </a:xfrm>
              <a:custGeom>
                <a:avLst/>
                <a:gdLst/>
                <a:ahLst/>
                <a:cxnLst/>
                <a:rect l="0" t="0" r="0" b="0"/>
                <a:pathLst>
                  <a:path w="2287" h="13844">
                    <a:moveTo>
                      <a:pt x="1651" y="13208"/>
                    </a:moveTo>
                    <a:lnTo>
                      <a:pt x="1143" y="13843"/>
                    </a:lnTo>
                    <a:lnTo>
                      <a:pt x="762" y="13208"/>
                    </a:lnTo>
                    <a:lnTo>
                      <a:pt x="381" y="11811"/>
                    </a:lnTo>
                    <a:lnTo>
                      <a:pt x="0" y="9525"/>
                    </a:lnTo>
                    <a:lnTo>
                      <a:pt x="0" y="6858"/>
                    </a:lnTo>
                    <a:lnTo>
                      <a:pt x="0" y="4318"/>
                    </a:lnTo>
                    <a:lnTo>
                      <a:pt x="381" y="2032"/>
                    </a:lnTo>
                    <a:lnTo>
                      <a:pt x="762" y="508"/>
                    </a:lnTo>
                    <a:lnTo>
                      <a:pt x="1143" y="0"/>
                    </a:lnTo>
                    <a:lnTo>
                      <a:pt x="1651" y="508"/>
                    </a:lnTo>
                    <a:lnTo>
                      <a:pt x="1905" y="2032"/>
                    </a:lnTo>
                    <a:lnTo>
                      <a:pt x="2159" y="4318"/>
                    </a:lnTo>
                    <a:lnTo>
                      <a:pt x="2286" y="6858"/>
                    </a:lnTo>
                    <a:lnTo>
                      <a:pt x="2159" y="9525"/>
                    </a:lnTo>
                    <a:lnTo>
                      <a:pt x="1905" y="11811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2" name="Полилиния 741"/>
              <p:cNvSpPr/>
              <p:nvPr/>
            </p:nvSpPr>
            <p:spPr>
              <a:xfrm>
                <a:off x="3153791" y="4348988"/>
                <a:ext cx="2541" cy="13590"/>
              </a:xfrm>
              <a:custGeom>
                <a:avLst/>
                <a:gdLst/>
                <a:ahLst/>
                <a:cxnLst/>
                <a:rect l="0" t="0" r="0" b="0"/>
                <a:pathLst>
                  <a:path w="2541" h="13590">
                    <a:moveTo>
                      <a:pt x="2286" y="13081"/>
                    </a:moveTo>
                    <a:lnTo>
                      <a:pt x="2032" y="13589"/>
                    </a:lnTo>
                    <a:lnTo>
                      <a:pt x="1397" y="13081"/>
                    </a:lnTo>
                    <a:lnTo>
                      <a:pt x="1016" y="11557"/>
                    </a:lnTo>
                    <a:lnTo>
                      <a:pt x="508" y="9398"/>
                    </a:lnTo>
                    <a:lnTo>
                      <a:pt x="254" y="6858"/>
                    </a:lnTo>
                    <a:lnTo>
                      <a:pt x="0" y="4318"/>
                    </a:lnTo>
                    <a:lnTo>
                      <a:pt x="127" y="2032"/>
                    </a:lnTo>
                    <a:lnTo>
                      <a:pt x="254" y="381"/>
                    </a:lnTo>
                    <a:lnTo>
                      <a:pt x="635" y="0"/>
                    </a:lnTo>
                    <a:lnTo>
                      <a:pt x="1143" y="381"/>
                    </a:lnTo>
                    <a:lnTo>
                      <a:pt x="1651" y="1778"/>
                    </a:lnTo>
                    <a:lnTo>
                      <a:pt x="2159" y="4064"/>
                    </a:lnTo>
                    <a:lnTo>
                      <a:pt x="2413" y="6604"/>
                    </a:lnTo>
                    <a:lnTo>
                      <a:pt x="2540" y="9271"/>
                    </a:lnTo>
                    <a:lnTo>
                      <a:pt x="2540" y="11557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3" name="Полилиния 742"/>
              <p:cNvSpPr/>
              <p:nvPr/>
            </p:nvSpPr>
            <p:spPr>
              <a:xfrm>
                <a:off x="3092958" y="4368292"/>
                <a:ext cx="7748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7748" h="5081">
                    <a:moveTo>
                      <a:pt x="7747" y="0"/>
                    </a:moveTo>
                    <a:lnTo>
                      <a:pt x="7747" y="5080"/>
                    </a:lnTo>
                    <a:lnTo>
                      <a:pt x="0" y="5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4" name="Полилиния 743"/>
              <p:cNvSpPr/>
              <p:nvPr/>
            </p:nvSpPr>
            <p:spPr>
              <a:xfrm>
                <a:off x="2970530" y="3962400"/>
                <a:ext cx="124461" cy="356871"/>
              </a:xfrm>
              <a:custGeom>
                <a:avLst/>
                <a:gdLst/>
                <a:ahLst/>
                <a:cxnLst/>
                <a:rect l="0" t="0" r="0" b="0"/>
                <a:pathLst>
                  <a:path w="124461" h="356871">
                    <a:moveTo>
                      <a:pt x="124460" y="0"/>
                    </a:moveTo>
                    <a:lnTo>
                      <a:pt x="120650" y="6350"/>
                    </a:lnTo>
                    <a:lnTo>
                      <a:pt x="118110" y="13970"/>
                    </a:lnTo>
                    <a:lnTo>
                      <a:pt x="115570" y="21590"/>
                    </a:lnTo>
                    <a:lnTo>
                      <a:pt x="111760" y="30480"/>
                    </a:lnTo>
                    <a:lnTo>
                      <a:pt x="109220" y="39370"/>
                    </a:lnTo>
                    <a:lnTo>
                      <a:pt x="105410" y="48260"/>
                    </a:lnTo>
                    <a:lnTo>
                      <a:pt x="101600" y="58420"/>
                    </a:lnTo>
                    <a:lnTo>
                      <a:pt x="97790" y="68580"/>
                    </a:lnTo>
                    <a:lnTo>
                      <a:pt x="90170" y="88900"/>
                    </a:lnTo>
                    <a:lnTo>
                      <a:pt x="82550" y="111760"/>
                    </a:lnTo>
                    <a:lnTo>
                      <a:pt x="74930" y="134620"/>
                    </a:lnTo>
                    <a:lnTo>
                      <a:pt x="66040" y="158750"/>
                    </a:lnTo>
                    <a:lnTo>
                      <a:pt x="58420" y="184150"/>
                    </a:lnTo>
                    <a:lnTo>
                      <a:pt x="49530" y="209550"/>
                    </a:lnTo>
                    <a:lnTo>
                      <a:pt x="33020" y="260350"/>
                    </a:lnTo>
                    <a:lnTo>
                      <a:pt x="24130" y="285750"/>
                    </a:lnTo>
                    <a:lnTo>
                      <a:pt x="15240" y="309880"/>
                    </a:lnTo>
                    <a:lnTo>
                      <a:pt x="7620" y="334010"/>
                    </a:lnTo>
                    <a:lnTo>
                      <a:pt x="0" y="35687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5" name="Полилиния 744"/>
              <p:cNvSpPr/>
              <p:nvPr/>
            </p:nvSpPr>
            <p:spPr>
              <a:xfrm>
                <a:off x="2975610" y="3959860"/>
                <a:ext cx="120651" cy="360681"/>
              </a:xfrm>
              <a:custGeom>
                <a:avLst/>
                <a:gdLst/>
                <a:ahLst/>
                <a:cxnLst/>
                <a:rect l="0" t="0" r="0" b="0"/>
                <a:pathLst>
                  <a:path w="120651" h="360681">
                    <a:moveTo>
                      <a:pt x="120650" y="0"/>
                    </a:moveTo>
                    <a:lnTo>
                      <a:pt x="105410" y="46990"/>
                    </a:lnTo>
                    <a:lnTo>
                      <a:pt x="90170" y="91440"/>
                    </a:lnTo>
                    <a:lnTo>
                      <a:pt x="74930" y="137160"/>
                    </a:lnTo>
                    <a:lnTo>
                      <a:pt x="59690" y="181610"/>
                    </a:lnTo>
                    <a:lnTo>
                      <a:pt x="30480" y="270510"/>
                    </a:lnTo>
                    <a:lnTo>
                      <a:pt x="15240" y="314960"/>
                    </a:lnTo>
                    <a:lnTo>
                      <a:pt x="0" y="36068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46" name="Прямая соединительная линия 745"/>
              <p:cNvCxnSpPr/>
              <p:nvPr/>
            </p:nvCxnSpPr>
            <p:spPr>
              <a:xfrm flipH="1">
                <a:off x="2984373" y="3967226"/>
                <a:ext cx="103759" cy="34886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7" name="Прямая соединительная линия 746"/>
              <p:cNvCxnSpPr/>
              <p:nvPr/>
            </p:nvCxnSpPr>
            <p:spPr>
              <a:xfrm flipH="1">
                <a:off x="2999232" y="3973195"/>
                <a:ext cx="85979" cy="34290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8" name="Полилиния 747"/>
              <p:cNvSpPr/>
              <p:nvPr/>
            </p:nvSpPr>
            <p:spPr>
              <a:xfrm>
                <a:off x="3011170" y="3972560"/>
                <a:ext cx="80011" cy="349251"/>
              </a:xfrm>
              <a:custGeom>
                <a:avLst/>
                <a:gdLst/>
                <a:ahLst/>
                <a:cxnLst/>
                <a:rect l="0" t="0" r="0" b="0"/>
                <a:pathLst>
                  <a:path w="80011" h="349251">
                    <a:moveTo>
                      <a:pt x="80010" y="0"/>
                    </a:moveTo>
                    <a:lnTo>
                      <a:pt x="73660" y="27940"/>
                    </a:lnTo>
                    <a:lnTo>
                      <a:pt x="68580" y="54610"/>
                    </a:lnTo>
                    <a:lnTo>
                      <a:pt x="62230" y="78740"/>
                    </a:lnTo>
                    <a:lnTo>
                      <a:pt x="57150" y="101600"/>
                    </a:lnTo>
                    <a:lnTo>
                      <a:pt x="52070" y="124460"/>
                    </a:lnTo>
                    <a:lnTo>
                      <a:pt x="46990" y="146050"/>
                    </a:lnTo>
                    <a:lnTo>
                      <a:pt x="41910" y="167640"/>
                    </a:lnTo>
                    <a:lnTo>
                      <a:pt x="36830" y="187960"/>
                    </a:lnTo>
                    <a:lnTo>
                      <a:pt x="27940" y="227330"/>
                    </a:lnTo>
                    <a:lnTo>
                      <a:pt x="19050" y="266700"/>
                    </a:lnTo>
                    <a:lnTo>
                      <a:pt x="13970" y="287020"/>
                    </a:lnTo>
                    <a:lnTo>
                      <a:pt x="10160" y="307340"/>
                    </a:lnTo>
                    <a:lnTo>
                      <a:pt x="5080" y="327660"/>
                    </a:lnTo>
                    <a:lnTo>
                      <a:pt x="0" y="34925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49" name="Прямая соединительная линия 748"/>
              <p:cNvCxnSpPr/>
              <p:nvPr/>
            </p:nvCxnSpPr>
            <p:spPr>
              <a:xfrm flipH="1">
                <a:off x="3017139" y="3970147"/>
                <a:ext cx="73914" cy="3459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0" name="Полилиния 749"/>
              <p:cNvSpPr/>
              <p:nvPr/>
            </p:nvSpPr>
            <p:spPr>
              <a:xfrm>
                <a:off x="2921000" y="4010660"/>
                <a:ext cx="113031" cy="245111"/>
              </a:xfrm>
              <a:custGeom>
                <a:avLst/>
                <a:gdLst/>
                <a:ahLst/>
                <a:cxnLst/>
                <a:rect l="0" t="0" r="0" b="0"/>
                <a:pathLst>
                  <a:path w="113031" h="245111">
                    <a:moveTo>
                      <a:pt x="0" y="245110"/>
                    </a:moveTo>
                    <a:lnTo>
                      <a:pt x="100330" y="29210"/>
                    </a:lnTo>
                    <a:lnTo>
                      <a:pt x="11303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51" name="Прямая соединительная линия 750"/>
              <p:cNvCxnSpPr/>
              <p:nvPr/>
            </p:nvCxnSpPr>
            <p:spPr>
              <a:xfrm flipH="1">
                <a:off x="2913380" y="4041775"/>
                <a:ext cx="103759" cy="27432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Прямая соединительная линия 751"/>
              <p:cNvCxnSpPr/>
              <p:nvPr/>
            </p:nvCxnSpPr>
            <p:spPr>
              <a:xfrm>
                <a:off x="2942971" y="4301236"/>
                <a:ext cx="5969" cy="1778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Прямая соединительная линия 752"/>
              <p:cNvCxnSpPr/>
              <p:nvPr/>
            </p:nvCxnSpPr>
            <p:spPr>
              <a:xfrm flipH="1">
                <a:off x="2937002" y="4301236"/>
                <a:ext cx="5969" cy="1778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Прямая соединительная линия 753"/>
              <p:cNvCxnSpPr/>
              <p:nvPr/>
            </p:nvCxnSpPr>
            <p:spPr>
              <a:xfrm flipH="1">
                <a:off x="2901442" y="4292219"/>
                <a:ext cx="35560" cy="2082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5" name="Прямая соединительная линия 754"/>
              <p:cNvCxnSpPr/>
              <p:nvPr/>
            </p:nvCxnSpPr>
            <p:spPr>
              <a:xfrm>
                <a:off x="2969641" y="4307078"/>
                <a:ext cx="5041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Прямая соединительная линия 755"/>
              <p:cNvCxnSpPr/>
              <p:nvPr/>
            </p:nvCxnSpPr>
            <p:spPr>
              <a:xfrm>
                <a:off x="2972689" y="4298188"/>
                <a:ext cx="47371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Прямая соединительная линия 756"/>
              <p:cNvCxnSpPr/>
              <p:nvPr/>
            </p:nvCxnSpPr>
            <p:spPr>
              <a:xfrm>
                <a:off x="2975610" y="4289298"/>
                <a:ext cx="47371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8" name="Прямая соединительная линия 757"/>
              <p:cNvCxnSpPr/>
              <p:nvPr/>
            </p:nvCxnSpPr>
            <p:spPr>
              <a:xfrm>
                <a:off x="2978658" y="4280281"/>
                <a:ext cx="44323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Прямая соединительная линия 758"/>
              <p:cNvCxnSpPr/>
              <p:nvPr/>
            </p:nvCxnSpPr>
            <p:spPr>
              <a:xfrm flipH="1">
                <a:off x="2981452" y="4271391"/>
                <a:ext cx="44577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Прямая соединительная линия 759"/>
              <p:cNvCxnSpPr/>
              <p:nvPr/>
            </p:nvCxnSpPr>
            <p:spPr>
              <a:xfrm flipH="1">
                <a:off x="2984373" y="4262374"/>
                <a:ext cx="41656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Прямая соединительная линия 760"/>
              <p:cNvCxnSpPr/>
              <p:nvPr/>
            </p:nvCxnSpPr>
            <p:spPr>
              <a:xfrm>
                <a:off x="2987421" y="4256405"/>
                <a:ext cx="4140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Прямая соединительная линия 761"/>
              <p:cNvCxnSpPr/>
              <p:nvPr/>
            </p:nvCxnSpPr>
            <p:spPr>
              <a:xfrm flipH="1">
                <a:off x="2990342" y="4247515"/>
                <a:ext cx="38481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Прямая соединительная линия 762"/>
              <p:cNvCxnSpPr/>
              <p:nvPr/>
            </p:nvCxnSpPr>
            <p:spPr>
              <a:xfrm flipH="1">
                <a:off x="2993263" y="4238625"/>
                <a:ext cx="38608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Прямая соединительная линия 763"/>
              <p:cNvCxnSpPr/>
              <p:nvPr/>
            </p:nvCxnSpPr>
            <p:spPr>
              <a:xfrm flipH="1">
                <a:off x="2996311" y="4229608"/>
                <a:ext cx="38481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Прямая соединительная линия 764"/>
              <p:cNvCxnSpPr/>
              <p:nvPr/>
            </p:nvCxnSpPr>
            <p:spPr>
              <a:xfrm>
                <a:off x="2999232" y="4223639"/>
                <a:ext cx="35560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Прямая соединительная линия 765"/>
              <p:cNvCxnSpPr/>
              <p:nvPr/>
            </p:nvCxnSpPr>
            <p:spPr>
              <a:xfrm>
                <a:off x="3002280" y="4214622"/>
                <a:ext cx="35433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Прямая соединительная линия 766"/>
              <p:cNvCxnSpPr/>
              <p:nvPr/>
            </p:nvCxnSpPr>
            <p:spPr>
              <a:xfrm>
                <a:off x="3005201" y="4205732"/>
                <a:ext cx="35560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Прямая соединительная линия 767"/>
              <p:cNvCxnSpPr/>
              <p:nvPr/>
            </p:nvCxnSpPr>
            <p:spPr>
              <a:xfrm flipH="1">
                <a:off x="3008122" y="4193921"/>
                <a:ext cx="32639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Прямая соединительная линия 768"/>
              <p:cNvCxnSpPr/>
              <p:nvPr/>
            </p:nvCxnSpPr>
            <p:spPr>
              <a:xfrm>
                <a:off x="3011170" y="4187952"/>
                <a:ext cx="3251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Прямая соединительная линия 769"/>
              <p:cNvCxnSpPr/>
              <p:nvPr/>
            </p:nvCxnSpPr>
            <p:spPr>
              <a:xfrm>
                <a:off x="3014091" y="4178935"/>
                <a:ext cx="29591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Прямая соединительная линия 770"/>
              <p:cNvCxnSpPr/>
              <p:nvPr/>
            </p:nvCxnSpPr>
            <p:spPr>
              <a:xfrm flipH="1">
                <a:off x="3017139" y="4166997"/>
                <a:ext cx="29591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Прямая соединительная линия 771"/>
              <p:cNvCxnSpPr/>
              <p:nvPr/>
            </p:nvCxnSpPr>
            <p:spPr>
              <a:xfrm flipH="1">
                <a:off x="3020060" y="4157980"/>
                <a:ext cx="29591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Прямая соединительная линия 772"/>
              <p:cNvCxnSpPr/>
              <p:nvPr/>
            </p:nvCxnSpPr>
            <p:spPr>
              <a:xfrm>
                <a:off x="3022981" y="4152138"/>
                <a:ext cx="26670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Прямая соединительная линия 773"/>
              <p:cNvCxnSpPr/>
              <p:nvPr/>
            </p:nvCxnSpPr>
            <p:spPr>
              <a:xfrm>
                <a:off x="3026029" y="4143121"/>
                <a:ext cx="26543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Прямая соединительная линия 774"/>
              <p:cNvCxnSpPr/>
              <p:nvPr/>
            </p:nvCxnSpPr>
            <p:spPr>
              <a:xfrm>
                <a:off x="3028823" y="4134231"/>
                <a:ext cx="26797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Прямая соединительная линия 775"/>
              <p:cNvCxnSpPr/>
              <p:nvPr/>
            </p:nvCxnSpPr>
            <p:spPr>
              <a:xfrm>
                <a:off x="3031871" y="4125214"/>
                <a:ext cx="2374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Прямая соединительная линия 776"/>
              <p:cNvCxnSpPr/>
              <p:nvPr/>
            </p:nvCxnSpPr>
            <p:spPr>
              <a:xfrm>
                <a:off x="3034792" y="4116324"/>
                <a:ext cx="2374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Прямая соединительная линия 777"/>
              <p:cNvCxnSpPr/>
              <p:nvPr/>
            </p:nvCxnSpPr>
            <p:spPr>
              <a:xfrm>
                <a:off x="3037713" y="4107434"/>
                <a:ext cx="20828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Прямая соединительная линия 778"/>
              <p:cNvCxnSpPr/>
              <p:nvPr/>
            </p:nvCxnSpPr>
            <p:spPr>
              <a:xfrm>
                <a:off x="3040761" y="4098417"/>
                <a:ext cx="20701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Прямая соединительная линия 779"/>
              <p:cNvCxnSpPr/>
              <p:nvPr/>
            </p:nvCxnSpPr>
            <p:spPr>
              <a:xfrm>
                <a:off x="3043682" y="4086479"/>
                <a:ext cx="20828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Прямая соединительная линия 780"/>
              <p:cNvCxnSpPr/>
              <p:nvPr/>
            </p:nvCxnSpPr>
            <p:spPr>
              <a:xfrm>
                <a:off x="3046730" y="4077589"/>
                <a:ext cx="20701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Прямая соединительная линия 781"/>
              <p:cNvCxnSpPr/>
              <p:nvPr/>
            </p:nvCxnSpPr>
            <p:spPr>
              <a:xfrm>
                <a:off x="3049651" y="4071620"/>
                <a:ext cx="17780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Прямая соединительная линия 782"/>
              <p:cNvCxnSpPr/>
              <p:nvPr/>
            </p:nvCxnSpPr>
            <p:spPr>
              <a:xfrm>
                <a:off x="3052572" y="4062603"/>
                <a:ext cx="17907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4" name="Прямая соединительная линия 783"/>
              <p:cNvCxnSpPr/>
              <p:nvPr/>
            </p:nvCxnSpPr>
            <p:spPr>
              <a:xfrm>
                <a:off x="3067431" y="4023868"/>
                <a:ext cx="11811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Прямая соединительная линия 784"/>
              <p:cNvCxnSpPr/>
              <p:nvPr/>
            </p:nvCxnSpPr>
            <p:spPr>
              <a:xfrm>
                <a:off x="3061462" y="4032885"/>
                <a:ext cx="1473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Прямая соединительная линия 785"/>
              <p:cNvCxnSpPr/>
              <p:nvPr/>
            </p:nvCxnSpPr>
            <p:spPr>
              <a:xfrm>
                <a:off x="3058541" y="4041775"/>
                <a:ext cx="1485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Прямая соединительная линия 786"/>
              <p:cNvCxnSpPr/>
              <p:nvPr/>
            </p:nvCxnSpPr>
            <p:spPr>
              <a:xfrm>
                <a:off x="3058541" y="4053713"/>
                <a:ext cx="11938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Прямая соединительная линия 787"/>
              <p:cNvCxnSpPr/>
              <p:nvPr/>
            </p:nvCxnSpPr>
            <p:spPr>
              <a:xfrm>
                <a:off x="3070479" y="4014851"/>
                <a:ext cx="8763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Прямая соединительная линия 788"/>
              <p:cNvCxnSpPr/>
              <p:nvPr/>
            </p:nvCxnSpPr>
            <p:spPr>
              <a:xfrm flipH="1">
                <a:off x="3079242" y="3991102"/>
                <a:ext cx="5969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Прямая соединительная линия 789"/>
              <p:cNvCxnSpPr/>
              <p:nvPr/>
            </p:nvCxnSpPr>
            <p:spPr>
              <a:xfrm>
                <a:off x="3082163" y="3985133"/>
                <a:ext cx="3048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Прямая соединительная линия 790"/>
              <p:cNvCxnSpPr/>
              <p:nvPr/>
            </p:nvCxnSpPr>
            <p:spPr>
              <a:xfrm>
                <a:off x="3076194" y="4003040"/>
                <a:ext cx="596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Прямая соединительная линия 791"/>
              <p:cNvCxnSpPr/>
              <p:nvPr/>
            </p:nvCxnSpPr>
            <p:spPr>
              <a:xfrm flipH="1">
                <a:off x="3100070" y="4137152"/>
                <a:ext cx="26543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Прямая соединительная линия 792"/>
              <p:cNvCxnSpPr/>
              <p:nvPr/>
            </p:nvCxnSpPr>
            <p:spPr>
              <a:xfrm flipH="1">
                <a:off x="3100070" y="4155186"/>
                <a:ext cx="29591" cy="279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Прямая соединительная линия 793"/>
              <p:cNvCxnSpPr/>
              <p:nvPr/>
            </p:nvCxnSpPr>
            <p:spPr>
              <a:xfrm>
                <a:off x="3100070" y="4044823"/>
                <a:ext cx="11811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Прямая соединительная линия 794"/>
              <p:cNvCxnSpPr/>
              <p:nvPr/>
            </p:nvCxnSpPr>
            <p:spPr>
              <a:xfrm>
                <a:off x="3100070" y="4035806"/>
                <a:ext cx="8890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Прямая соединительная линия 795"/>
              <p:cNvCxnSpPr/>
              <p:nvPr/>
            </p:nvCxnSpPr>
            <p:spPr>
              <a:xfrm>
                <a:off x="3100070" y="4053713"/>
                <a:ext cx="11811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Прямая соединительная линия 796"/>
              <p:cNvCxnSpPr/>
              <p:nvPr/>
            </p:nvCxnSpPr>
            <p:spPr>
              <a:xfrm flipH="1">
                <a:off x="3100070" y="4059682"/>
                <a:ext cx="14859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Прямая соединительная линия 797"/>
              <p:cNvCxnSpPr/>
              <p:nvPr/>
            </p:nvCxnSpPr>
            <p:spPr>
              <a:xfrm>
                <a:off x="3100070" y="4071620"/>
                <a:ext cx="1485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Прямая соединительная линия 798"/>
              <p:cNvCxnSpPr/>
              <p:nvPr/>
            </p:nvCxnSpPr>
            <p:spPr>
              <a:xfrm flipH="1">
                <a:off x="3100070" y="4077589"/>
                <a:ext cx="17780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Прямая соединительная линия 799"/>
              <p:cNvCxnSpPr/>
              <p:nvPr/>
            </p:nvCxnSpPr>
            <p:spPr>
              <a:xfrm flipH="1">
                <a:off x="3100070" y="4086479"/>
                <a:ext cx="17780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Прямая соединительная линия 800"/>
              <p:cNvCxnSpPr/>
              <p:nvPr/>
            </p:nvCxnSpPr>
            <p:spPr>
              <a:xfrm flipH="1">
                <a:off x="3100070" y="4095496"/>
                <a:ext cx="20701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Прямая соединительная линия 801"/>
              <p:cNvCxnSpPr/>
              <p:nvPr/>
            </p:nvCxnSpPr>
            <p:spPr>
              <a:xfrm>
                <a:off x="3100070" y="4107434"/>
                <a:ext cx="20701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Прямая соединительная линия 802"/>
              <p:cNvCxnSpPr/>
              <p:nvPr/>
            </p:nvCxnSpPr>
            <p:spPr>
              <a:xfrm>
                <a:off x="3100070" y="4119245"/>
                <a:ext cx="2362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Прямая соединительная линия 803"/>
              <p:cNvCxnSpPr/>
              <p:nvPr/>
            </p:nvCxnSpPr>
            <p:spPr>
              <a:xfrm flipH="1">
                <a:off x="3100070" y="4128262"/>
                <a:ext cx="23622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Прямая соединительная линия 804"/>
              <p:cNvCxnSpPr/>
              <p:nvPr/>
            </p:nvCxnSpPr>
            <p:spPr>
              <a:xfrm flipH="1">
                <a:off x="3100070" y="4146169"/>
                <a:ext cx="26543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Прямая соединительная линия 805"/>
              <p:cNvCxnSpPr/>
              <p:nvPr/>
            </p:nvCxnSpPr>
            <p:spPr>
              <a:xfrm flipH="1">
                <a:off x="3100070" y="4172966"/>
                <a:ext cx="32512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Прямая соединительная линия 806"/>
              <p:cNvCxnSpPr/>
              <p:nvPr/>
            </p:nvCxnSpPr>
            <p:spPr>
              <a:xfrm flipH="1">
                <a:off x="3100070" y="4190873"/>
                <a:ext cx="32512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Прямая соединительная линия 807"/>
              <p:cNvCxnSpPr/>
              <p:nvPr/>
            </p:nvCxnSpPr>
            <p:spPr>
              <a:xfrm>
                <a:off x="3100070" y="4181856"/>
                <a:ext cx="3251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Прямая соединительная линия 808"/>
              <p:cNvCxnSpPr/>
              <p:nvPr/>
            </p:nvCxnSpPr>
            <p:spPr>
              <a:xfrm flipH="1">
                <a:off x="3100070" y="4163949"/>
                <a:ext cx="29591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Прямая соединительная линия 809"/>
              <p:cNvCxnSpPr/>
              <p:nvPr/>
            </p:nvCxnSpPr>
            <p:spPr>
              <a:xfrm>
                <a:off x="3097022" y="4026789"/>
                <a:ext cx="11938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Прямая соединительная линия 810"/>
              <p:cNvCxnSpPr/>
              <p:nvPr/>
            </p:nvCxnSpPr>
            <p:spPr>
              <a:xfrm>
                <a:off x="3100070" y="4017899"/>
                <a:ext cx="8890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Прямая соединительная линия 811"/>
              <p:cNvCxnSpPr/>
              <p:nvPr/>
            </p:nvCxnSpPr>
            <p:spPr>
              <a:xfrm>
                <a:off x="3097022" y="4012057"/>
                <a:ext cx="8890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Прямая соединительная линия 812"/>
              <p:cNvCxnSpPr/>
              <p:nvPr/>
            </p:nvCxnSpPr>
            <p:spPr>
              <a:xfrm>
                <a:off x="3097022" y="3994150"/>
                <a:ext cx="8890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Прямая соединительная линия 813"/>
              <p:cNvCxnSpPr/>
              <p:nvPr/>
            </p:nvCxnSpPr>
            <p:spPr>
              <a:xfrm>
                <a:off x="3097022" y="3988054"/>
                <a:ext cx="596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Прямая соединительная линия 814"/>
              <p:cNvCxnSpPr/>
              <p:nvPr/>
            </p:nvCxnSpPr>
            <p:spPr>
              <a:xfrm flipH="1">
                <a:off x="3100070" y="4319016"/>
                <a:ext cx="56261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Прямая соединительная линия 815"/>
              <p:cNvCxnSpPr/>
              <p:nvPr/>
            </p:nvCxnSpPr>
            <p:spPr>
              <a:xfrm flipH="1">
                <a:off x="3100070" y="4310126"/>
                <a:ext cx="53340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Прямая соединительная линия 816"/>
              <p:cNvCxnSpPr/>
              <p:nvPr/>
            </p:nvCxnSpPr>
            <p:spPr>
              <a:xfrm flipH="1">
                <a:off x="3100070" y="4301236"/>
                <a:ext cx="53340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Прямая соединительная линия 817"/>
              <p:cNvCxnSpPr/>
              <p:nvPr/>
            </p:nvCxnSpPr>
            <p:spPr>
              <a:xfrm flipH="1">
                <a:off x="3100070" y="4289298"/>
                <a:ext cx="50292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Прямая соединительная линия 818"/>
              <p:cNvCxnSpPr/>
              <p:nvPr/>
            </p:nvCxnSpPr>
            <p:spPr>
              <a:xfrm>
                <a:off x="3100070" y="4280281"/>
                <a:ext cx="5029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Прямая соединительная линия 819"/>
              <p:cNvCxnSpPr/>
              <p:nvPr/>
            </p:nvCxnSpPr>
            <p:spPr>
              <a:xfrm>
                <a:off x="3100070" y="4271391"/>
                <a:ext cx="47371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Прямая соединительная линия 820"/>
              <p:cNvCxnSpPr/>
              <p:nvPr/>
            </p:nvCxnSpPr>
            <p:spPr>
              <a:xfrm flipH="1">
                <a:off x="3100070" y="4259326"/>
                <a:ext cx="47371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2" name="Прямая соединительная линия 821"/>
              <p:cNvCxnSpPr/>
              <p:nvPr/>
            </p:nvCxnSpPr>
            <p:spPr>
              <a:xfrm flipH="1">
                <a:off x="3100070" y="4244594"/>
                <a:ext cx="44323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Прямая соединительная линия 822"/>
              <p:cNvCxnSpPr/>
              <p:nvPr/>
            </p:nvCxnSpPr>
            <p:spPr>
              <a:xfrm>
                <a:off x="3100070" y="4235577"/>
                <a:ext cx="4140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Прямая соединительная линия 823"/>
              <p:cNvCxnSpPr/>
              <p:nvPr/>
            </p:nvCxnSpPr>
            <p:spPr>
              <a:xfrm flipH="1">
                <a:off x="3100070" y="4226687"/>
                <a:ext cx="38481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5" name="Прямая соединительная линия 824"/>
              <p:cNvCxnSpPr/>
              <p:nvPr/>
            </p:nvCxnSpPr>
            <p:spPr>
              <a:xfrm flipH="1">
                <a:off x="3100070" y="4217670"/>
                <a:ext cx="38481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6" name="Прямая соединительная линия 825"/>
              <p:cNvCxnSpPr/>
              <p:nvPr/>
            </p:nvCxnSpPr>
            <p:spPr>
              <a:xfrm flipH="1">
                <a:off x="3100070" y="4208653"/>
                <a:ext cx="35433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Прямая соединительная линия 826"/>
              <p:cNvCxnSpPr/>
              <p:nvPr/>
            </p:nvCxnSpPr>
            <p:spPr>
              <a:xfrm flipH="1">
                <a:off x="3100070" y="4199890"/>
                <a:ext cx="35433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Прямая соединительная линия 827"/>
              <p:cNvCxnSpPr/>
              <p:nvPr/>
            </p:nvCxnSpPr>
            <p:spPr>
              <a:xfrm flipH="1">
                <a:off x="3100070" y="4253484"/>
                <a:ext cx="44323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9" name="Полилиния 828"/>
              <p:cNvSpPr/>
              <p:nvPr/>
            </p:nvSpPr>
            <p:spPr>
              <a:xfrm>
                <a:off x="3111119" y="4347337"/>
                <a:ext cx="7113" cy="20702"/>
              </a:xfrm>
              <a:custGeom>
                <a:avLst/>
                <a:gdLst/>
                <a:ahLst/>
                <a:cxnLst/>
                <a:rect l="0" t="0" r="0" b="0"/>
                <a:pathLst>
                  <a:path w="7113" h="20702">
                    <a:moveTo>
                      <a:pt x="4826" y="19939"/>
                    </a:moveTo>
                    <a:lnTo>
                      <a:pt x="3429" y="20701"/>
                    </a:lnTo>
                    <a:lnTo>
                      <a:pt x="2159" y="19939"/>
                    </a:lnTo>
                    <a:lnTo>
                      <a:pt x="1016" y="17653"/>
                    </a:lnTo>
                    <a:lnTo>
                      <a:pt x="254" y="14224"/>
                    </a:lnTo>
                    <a:lnTo>
                      <a:pt x="0" y="10287"/>
                    </a:lnTo>
                    <a:lnTo>
                      <a:pt x="254" y="6350"/>
                    </a:lnTo>
                    <a:lnTo>
                      <a:pt x="1016" y="2921"/>
                    </a:lnTo>
                    <a:lnTo>
                      <a:pt x="2159" y="762"/>
                    </a:lnTo>
                    <a:lnTo>
                      <a:pt x="3429" y="0"/>
                    </a:lnTo>
                    <a:lnTo>
                      <a:pt x="4826" y="762"/>
                    </a:lnTo>
                    <a:lnTo>
                      <a:pt x="6096" y="2921"/>
                    </a:lnTo>
                    <a:lnTo>
                      <a:pt x="6858" y="6350"/>
                    </a:lnTo>
                    <a:lnTo>
                      <a:pt x="7112" y="10287"/>
                    </a:lnTo>
                    <a:lnTo>
                      <a:pt x="6858" y="14224"/>
                    </a:lnTo>
                    <a:lnTo>
                      <a:pt x="6096" y="17653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0" name="Полилиния 829"/>
              <p:cNvSpPr/>
              <p:nvPr/>
            </p:nvSpPr>
            <p:spPr>
              <a:xfrm>
                <a:off x="3110230" y="4347210"/>
                <a:ext cx="7621" cy="21591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21591">
                    <a:moveTo>
                      <a:pt x="6350" y="17780"/>
                    </a:moveTo>
                    <a:lnTo>
                      <a:pt x="7620" y="15240"/>
                    </a:lnTo>
                    <a:lnTo>
                      <a:pt x="7620" y="11430"/>
                    </a:lnTo>
                    <a:lnTo>
                      <a:pt x="7620" y="6350"/>
                    </a:lnTo>
                    <a:lnTo>
                      <a:pt x="6350" y="3810"/>
                    </a:lnTo>
                    <a:lnTo>
                      <a:pt x="5080" y="1270"/>
                    </a:lnTo>
                    <a:lnTo>
                      <a:pt x="3810" y="0"/>
                    </a:lnTo>
                    <a:lnTo>
                      <a:pt x="2540" y="1270"/>
                    </a:lnTo>
                    <a:lnTo>
                      <a:pt x="1270" y="3810"/>
                    </a:lnTo>
                    <a:lnTo>
                      <a:pt x="1270" y="6350"/>
                    </a:lnTo>
                    <a:lnTo>
                      <a:pt x="0" y="11430"/>
                    </a:lnTo>
                    <a:lnTo>
                      <a:pt x="1270" y="15240"/>
                    </a:lnTo>
                    <a:lnTo>
                      <a:pt x="1270" y="17780"/>
                    </a:lnTo>
                    <a:lnTo>
                      <a:pt x="2540" y="20320"/>
                    </a:lnTo>
                    <a:lnTo>
                      <a:pt x="3810" y="21590"/>
                    </a:lnTo>
                    <a:lnTo>
                      <a:pt x="5080" y="203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1" name="Полилиния 830"/>
              <p:cNvSpPr/>
              <p:nvPr/>
            </p:nvSpPr>
            <p:spPr>
              <a:xfrm>
                <a:off x="3112262" y="4335526"/>
                <a:ext cx="4573" cy="8129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8129">
                    <a:moveTo>
                      <a:pt x="3175" y="7747"/>
                    </a:moveTo>
                    <a:lnTo>
                      <a:pt x="2286" y="8128"/>
                    </a:lnTo>
                    <a:lnTo>
                      <a:pt x="1397" y="7747"/>
                    </a:lnTo>
                    <a:lnTo>
                      <a:pt x="635" y="6858"/>
                    </a:lnTo>
                    <a:lnTo>
                      <a:pt x="254" y="5588"/>
                    </a:lnTo>
                    <a:lnTo>
                      <a:pt x="0" y="4064"/>
                    </a:lnTo>
                    <a:lnTo>
                      <a:pt x="254" y="2540"/>
                    </a:lnTo>
                    <a:lnTo>
                      <a:pt x="635" y="1143"/>
                    </a:lnTo>
                    <a:lnTo>
                      <a:pt x="1397" y="254"/>
                    </a:lnTo>
                    <a:lnTo>
                      <a:pt x="2286" y="0"/>
                    </a:lnTo>
                    <a:lnTo>
                      <a:pt x="3175" y="254"/>
                    </a:lnTo>
                    <a:lnTo>
                      <a:pt x="3937" y="1143"/>
                    </a:lnTo>
                    <a:lnTo>
                      <a:pt x="4445" y="2540"/>
                    </a:lnTo>
                    <a:lnTo>
                      <a:pt x="4572" y="4064"/>
                    </a:lnTo>
                    <a:lnTo>
                      <a:pt x="4445" y="5588"/>
                    </a:lnTo>
                    <a:lnTo>
                      <a:pt x="3937" y="6858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2" name="Полилиния 831"/>
              <p:cNvSpPr/>
              <p:nvPr/>
            </p:nvSpPr>
            <p:spPr>
              <a:xfrm>
                <a:off x="3111500" y="4335780"/>
                <a:ext cx="508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7621">
                    <a:moveTo>
                      <a:pt x="3810" y="6350"/>
                    </a:moveTo>
                    <a:lnTo>
                      <a:pt x="5080" y="5080"/>
                    </a:lnTo>
                    <a:lnTo>
                      <a:pt x="5080" y="3811"/>
                    </a:lnTo>
                    <a:lnTo>
                      <a:pt x="5080" y="254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2540" y="0"/>
                    </a:lnTo>
                    <a:lnTo>
                      <a:pt x="1270" y="1270"/>
                    </a:lnTo>
                    <a:lnTo>
                      <a:pt x="1270" y="2540"/>
                    </a:lnTo>
                    <a:lnTo>
                      <a:pt x="0" y="3811"/>
                    </a:lnTo>
                    <a:lnTo>
                      <a:pt x="1270" y="5080"/>
                    </a:lnTo>
                    <a:lnTo>
                      <a:pt x="1270" y="6350"/>
                    </a:lnTo>
                    <a:lnTo>
                      <a:pt x="2540" y="7620"/>
                    </a:lnTo>
                    <a:lnTo>
                      <a:pt x="2540" y="7620"/>
                    </a:lnTo>
                    <a:lnTo>
                      <a:pt x="3810" y="76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3" name="Полилиния 832"/>
              <p:cNvSpPr/>
              <p:nvPr/>
            </p:nvSpPr>
            <p:spPr>
              <a:xfrm>
                <a:off x="3114548" y="4350639"/>
                <a:ext cx="2287" cy="13844"/>
              </a:xfrm>
              <a:custGeom>
                <a:avLst/>
                <a:gdLst/>
                <a:ahLst/>
                <a:cxnLst/>
                <a:rect l="0" t="0" r="0" b="0"/>
                <a:pathLst>
                  <a:path w="2287" h="13844">
                    <a:moveTo>
                      <a:pt x="1651" y="13208"/>
                    </a:moveTo>
                    <a:lnTo>
                      <a:pt x="1143" y="13843"/>
                    </a:lnTo>
                    <a:lnTo>
                      <a:pt x="762" y="13208"/>
                    </a:lnTo>
                    <a:lnTo>
                      <a:pt x="381" y="11811"/>
                    </a:lnTo>
                    <a:lnTo>
                      <a:pt x="0" y="9525"/>
                    </a:lnTo>
                    <a:lnTo>
                      <a:pt x="0" y="6858"/>
                    </a:lnTo>
                    <a:lnTo>
                      <a:pt x="0" y="4318"/>
                    </a:lnTo>
                    <a:lnTo>
                      <a:pt x="381" y="2032"/>
                    </a:lnTo>
                    <a:lnTo>
                      <a:pt x="762" y="508"/>
                    </a:lnTo>
                    <a:lnTo>
                      <a:pt x="1143" y="0"/>
                    </a:lnTo>
                    <a:lnTo>
                      <a:pt x="1651" y="508"/>
                    </a:lnTo>
                    <a:lnTo>
                      <a:pt x="1905" y="2032"/>
                    </a:lnTo>
                    <a:lnTo>
                      <a:pt x="2159" y="4318"/>
                    </a:lnTo>
                    <a:lnTo>
                      <a:pt x="2286" y="6858"/>
                    </a:lnTo>
                    <a:lnTo>
                      <a:pt x="2159" y="9525"/>
                    </a:lnTo>
                    <a:lnTo>
                      <a:pt x="1905" y="11811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34" name="Прямая соединительная линия 833"/>
              <p:cNvCxnSpPr/>
              <p:nvPr/>
            </p:nvCxnSpPr>
            <p:spPr>
              <a:xfrm>
                <a:off x="3100070" y="4334002"/>
                <a:ext cx="0" cy="2971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5" name="Полилиния 834"/>
              <p:cNvSpPr/>
              <p:nvPr/>
            </p:nvSpPr>
            <p:spPr>
              <a:xfrm>
                <a:off x="3099308" y="4346956"/>
                <a:ext cx="7113" cy="20702"/>
              </a:xfrm>
              <a:custGeom>
                <a:avLst/>
                <a:gdLst/>
                <a:ahLst/>
                <a:cxnLst/>
                <a:rect l="0" t="0" r="0" b="0"/>
                <a:pathLst>
                  <a:path w="7113" h="20702">
                    <a:moveTo>
                      <a:pt x="4445" y="20066"/>
                    </a:moveTo>
                    <a:lnTo>
                      <a:pt x="2921" y="20701"/>
                    </a:lnTo>
                    <a:lnTo>
                      <a:pt x="1778" y="19812"/>
                    </a:lnTo>
                    <a:lnTo>
                      <a:pt x="762" y="17653"/>
                    </a:lnTo>
                    <a:lnTo>
                      <a:pt x="0" y="14097"/>
                    </a:lnTo>
                    <a:lnTo>
                      <a:pt x="0" y="10160"/>
                    </a:lnTo>
                    <a:lnTo>
                      <a:pt x="508" y="6223"/>
                    </a:lnTo>
                    <a:lnTo>
                      <a:pt x="1524" y="2794"/>
                    </a:lnTo>
                    <a:lnTo>
                      <a:pt x="2667" y="635"/>
                    </a:lnTo>
                    <a:lnTo>
                      <a:pt x="4191" y="0"/>
                    </a:lnTo>
                    <a:lnTo>
                      <a:pt x="5461" y="889"/>
                    </a:lnTo>
                    <a:lnTo>
                      <a:pt x="6477" y="3048"/>
                    </a:lnTo>
                    <a:lnTo>
                      <a:pt x="7112" y="6477"/>
                    </a:lnTo>
                    <a:lnTo>
                      <a:pt x="7112" y="10414"/>
                    </a:lnTo>
                    <a:lnTo>
                      <a:pt x="6604" y="14478"/>
                    </a:lnTo>
                    <a:lnTo>
                      <a:pt x="5588" y="1778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6" name="Полилиния 835"/>
              <p:cNvSpPr/>
              <p:nvPr/>
            </p:nvSpPr>
            <p:spPr>
              <a:xfrm>
                <a:off x="3098800" y="4347210"/>
                <a:ext cx="7621" cy="20321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20321">
                    <a:moveTo>
                      <a:pt x="6350" y="17780"/>
                    </a:moveTo>
                    <a:lnTo>
                      <a:pt x="6350" y="13970"/>
                    </a:lnTo>
                    <a:lnTo>
                      <a:pt x="7620" y="10160"/>
                    </a:lnTo>
                    <a:lnTo>
                      <a:pt x="7620" y="6350"/>
                    </a:lnTo>
                    <a:lnTo>
                      <a:pt x="6350" y="2540"/>
                    </a:lnTo>
                    <a:lnTo>
                      <a:pt x="6350" y="1270"/>
                    </a:lnTo>
                    <a:lnTo>
                      <a:pt x="5080" y="0"/>
                    </a:lnTo>
                    <a:lnTo>
                      <a:pt x="2540" y="1270"/>
                    </a:lnTo>
                    <a:lnTo>
                      <a:pt x="1270" y="2540"/>
                    </a:lnTo>
                    <a:lnTo>
                      <a:pt x="1270" y="6350"/>
                    </a:lnTo>
                    <a:lnTo>
                      <a:pt x="0" y="10160"/>
                    </a:lnTo>
                    <a:lnTo>
                      <a:pt x="0" y="13970"/>
                    </a:lnTo>
                    <a:lnTo>
                      <a:pt x="1270" y="17780"/>
                    </a:lnTo>
                    <a:lnTo>
                      <a:pt x="1270" y="20320"/>
                    </a:lnTo>
                    <a:lnTo>
                      <a:pt x="3810" y="20320"/>
                    </a:lnTo>
                    <a:lnTo>
                      <a:pt x="5080" y="203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7" name="Полилиния 836"/>
              <p:cNvSpPr/>
              <p:nvPr/>
            </p:nvSpPr>
            <p:spPr>
              <a:xfrm>
                <a:off x="3101467" y="4335145"/>
                <a:ext cx="4573" cy="8129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8129">
                    <a:moveTo>
                      <a:pt x="3048" y="7874"/>
                    </a:moveTo>
                    <a:lnTo>
                      <a:pt x="2159" y="8128"/>
                    </a:lnTo>
                    <a:lnTo>
                      <a:pt x="1270" y="7747"/>
                    </a:lnTo>
                    <a:lnTo>
                      <a:pt x="508" y="6858"/>
                    </a:lnTo>
                    <a:lnTo>
                      <a:pt x="127" y="5461"/>
                    </a:lnTo>
                    <a:lnTo>
                      <a:pt x="0" y="3937"/>
                    </a:lnTo>
                    <a:lnTo>
                      <a:pt x="381" y="2413"/>
                    </a:lnTo>
                    <a:lnTo>
                      <a:pt x="889" y="1016"/>
                    </a:lnTo>
                    <a:lnTo>
                      <a:pt x="1651" y="254"/>
                    </a:lnTo>
                    <a:lnTo>
                      <a:pt x="2540" y="0"/>
                    </a:lnTo>
                    <a:lnTo>
                      <a:pt x="3429" y="381"/>
                    </a:lnTo>
                    <a:lnTo>
                      <a:pt x="4191" y="1270"/>
                    </a:lnTo>
                    <a:lnTo>
                      <a:pt x="4572" y="2667"/>
                    </a:lnTo>
                    <a:lnTo>
                      <a:pt x="4572" y="4191"/>
                    </a:lnTo>
                    <a:lnTo>
                      <a:pt x="4318" y="5715"/>
                    </a:lnTo>
                    <a:lnTo>
                      <a:pt x="3810" y="6985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8" name="Полилиния 837"/>
              <p:cNvSpPr/>
              <p:nvPr/>
            </p:nvSpPr>
            <p:spPr>
              <a:xfrm>
                <a:off x="3101340" y="4335780"/>
                <a:ext cx="381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7621">
                    <a:moveTo>
                      <a:pt x="3810" y="6350"/>
                    </a:moveTo>
                    <a:lnTo>
                      <a:pt x="3810" y="5080"/>
                    </a:lnTo>
                    <a:lnTo>
                      <a:pt x="3810" y="3811"/>
                    </a:lnTo>
                    <a:lnTo>
                      <a:pt x="3810" y="254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1270" y="0"/>
                    </a:lnTo>
                    <a:lnTo>
                      <a:pt x="0" y="2540"/>
                    </a:lnTo>
                    <a:lnTo>
                      <a:pt x="0" y="3811"/>
                    </a:lnTo>
                    <a:lnTo>
                      <a:pt x="0" y="5080"/>
                    </a:lnTo>
                    <a:lnTo>
                      <a:pt x="0" y="6350"/>
                    </a:lnTo>
                    <a:lnTo>
                      <a:pt x="1270" y="7620"/>
                    </a:lnTo>
                    <a:lnTo>
                      <a:pt x="2540" y="7620"/>
                    </a:lnTo>
                    <a:lnTo>
                      <a:pt x="2540" y="76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9" name="Полилиния 838"/>
              <p:cNvSpPr/>
              <p:nvPr/>
            </p:nvSpPr>
            <p:spPr>
              <a:xfrm>
                <a:off x="3102864" y="4350385"/>
                <a:ext cx="2287" cy="13717"/>
              </a:xfrm>
              <a:custGeom>
                <a:avLst/>
                <a:gdLst/>
                <a:ahLst/>
                <a:cxnLst/>
                <a:rect l="0" t="0" r="0" b="0"/>
                <a:pathLst>
                  <a:path w="2287" h="13717">
                    <a:moveTo>
                      <a:pt x="1143" y="13208"/>
                    </a:moveTo>
                    <a:lnTo>
                      <a:pt x="762" y="13716"/>
                    </a:lnTo>
                    <a:lnTo>
                      <a:pt x="381" y="13208"/>
                    </a:lnTo>
                    <a:lnTo>
                      <a:pt x="0" y="11684"/>
                    </a:lnTo>
                    <a:lnTo>
                      <a:pt x="0" y="9398"/>
                    </a:lnTo>
                    <a:lnTo>
                      <a:pt x="0" y="6858"/>
                    </a:lnTo>
                    <a:lnTo>
                      <a:pt x="254" y="4191"/>
                    </a:lnTo>
                    <a:lnTo>
                      <a:pt x="635" y="1905"/>
                    </a:lnTo>
                    <a:lnTo>
                      <a:pt x="1016" y="508"/>
                    </a:lnTo>
                    <a:lnTo>
                      <a:pt x="1524" y="0"/>
                    </a:lnTo>
                    <a:lnTo>
                      <a:pt x="1905" y="635"/>
                    </a:lnTo>
                    <a:lnTo>
                      <a:pt x="2159" y="2032"/>
                    </a:lnTo>
                    <a:lnTo>
                      <a:pt x="2286" y="4318"/>
                    </a:lnTo>
                    <a:lnTo>
                      <a:pt x="2286" y="6985"/>
                    </a:lnTo>
                    <a:lnTo>
                      <a:pt x="2032" y="9525"/>
                    </a:lnTo>
                    <a:lnTo>
                      <a:pt x="1651" y="11811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0" name="Полилиния 839"/>
              <p:cNvSpPr/>
              <p:nvPr/>
            </p:nvSpPr>
            <p:spPr>
              <a:xfrm>
                <a:off x="3162427" y="4345051"/>
                <a:ext cx="7748" cy="20575"/>
              </a:xfrm>
              <a:custGeom>
                <a:avLst/>
                <a:gdLst/>
                <a:ahLst/>
                <a:cxnLst/>
                <a:rect l="0" t="0" r="0" b="0"/>
                <a:pathLst>
                  <a:path w="7748" h="20575">
                    <a:moveTo>
                      <a:pt x="6731" y="19558"/>
                    </a:moveTo>
                    <a:lnTo>
                      <a:pt x="5461" y="20574"/>
                    </a:lnTo>
                    <a:lnTo>
                      <a:pt x="4191" y="19939"/>
                    </a:lnTo>
                    <a:lnTo>
                      <a:pt x="2540" y="17907"/>
                    </a:lnTo>
                    <a:lnTo>
                      <a:pt x="1270" y="14478"/>
                    </a:lnTo>
                    <a:lnTo>
                      <a:pt x="381" y="10668"/>
                    </a:lnTo>
                    <a:lnTo>
                      <a:pt x="0" y="6858"/>
                    </a:lnTo>
                    <a:lnTo>
                      <a:pt x="381" y="3302"/>
                    </a:lnTo>
                    <a:lnTo>
                      <a:pt x="1143" y="1016"/>
                    </a:lnTo>
                    <a:lnTo>
                      <a:pt x="2286" y="0"/>
                    </a:lnTo>
                    <a:lnTo>
                      <a:pt x="3683" y="508"/>
                    </a:lnTo>
                    <a:lnTo>
                      <a:pt x="5334" y="2667"/>
                    </a:lnTo>
                    <a:lnTo>
                      <a:pt x="6477" y="5842"/>
                    </a:lnTo>
                    <a:lnTo>
                      <a:pt x="7366" y="9525"/>
                    </a:lnTo>
                    <a:lnTo>
                      <a:pt x="7747" y="13462"/>
                    </a:lnTo>
                    <a:lnTo>
                      <a:pt x="7493" y="17018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1" name="Полилиния 840"/>
              <p:cNvSpPr/>
              <p:nvPr/>
            </p:nvSpPr>
            <p:spPr>
              <a:xfrm>
                <a:off x="3162300" y="4344670"/>
                <a:ext cx="7621" cy="21590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21590">
                    <a:moveTo>
                      <a:pt x="7620" y="17780"/>
                    </a:moveTo>
                    <a:lnTo>
                      <a:pt x="7620" y="13970"/>
                    </a:lnTo>
                    <a:lnTo>
                      <a:pt x="7620" y="10160"/>
                    </a:lnTo>
                    <a:lnTo>
                      <a:pt x="6350" y="6350"/>
                    </a:lnTo>
                    <a:lnTo>
                      <a:pt x="5080" y="381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1270" y="1270"/>
                    </a:lnTo>
                    <a:lnTo>
                      <a:pt x="0" y="3810"/>
                    </a:lnTo>
                    <a:lnTo>
                      <a:pt x="0" y="7620"/>
                    </a:lnTo>
                    <a:lnTo>
                      <a:pt x="0" y="11430"/>
                    </a:lnTo>
                    <a:lnTo>
                      <a:pt x="1270" y="15239"/>
                    </a:lnTo>
                    <a:lnTo>
                      <a:pt x="2540" y="19050"/>
                    </a:lnTo>
                    <a:lnTo>
                      <a:pt x="3810" y="20320"/>
                    </a:lnTo>
                    <a:lnTo>
                      <a:pt x="5080" y="21589"/>
                    </a:lnTo>
                    <a:lnTo>
                      <a:pt x="6350" y="203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2" name="Полилиния 841"/>
              <p:cNvSpPr/>
              <p:nvPr/>
            </p:nvSpPr>
            <p:spPr>
              <a:xfrm>
                <a:off x="3161030" y="4333367"/>
                <a:ext cx="4700" cy="8002"/>
              </a:xfrm>
              <a:custGeom>
                <a:avLst/>
                <a:gdLst/>
                <a:ahLst/>
                <a:cxnLst/>
                <a:rect l="0" t="0" r="0" b="0"/>
                <a:pathLst>
                  <a:path w="4700" h="8002">
                    <a:moveTo>
                      <a:pt x="3810" y="7747"/>
                    </a:moveTo>
                    <a:lnTo>
                      <a:pt x="2921" y="8001"/>
                    </a:lnTo>
                    <a:lnTo>
                      <a:pt x="2032" y="7874"/>
                    </a:lnTo>
                    <a:lnTo>
                      <a:pt x="1143" y="7112"/>
                    </a:lnTo>
                    <a:lnTo>
                      <a:pt x="508" y="5842"/>
                    </a:lnTo>
                    <a:lnTo>
                      <a:pt x="0" y="4445"/>
                    </a:lnTo>
                    <a:lnTo>
                      <a:pt x="0" y="2794"/>
                    </a:lnTo>
                    <a:lnTo>
                      <a:pt x="254" y="1524"/>
                    </a:lnTo>
                    <a:lnTo>
                      <a:pt x="889" y="508"/>
                    </a:lnTo>
                    <a:lnTo>
                      <a:pt x="1778" y="0"/>
                    </a:lnTo>
                    <a:lnTo>
                      <a:pt x="2667" y="254"/>
                    </a:lnTo>
                    <a:lnTo>
                      <a:pt x="3556" y="889"/>
                    </a:lnTo>
                    <a:lnTo>
                      <a:pt x="4191" y="2159"/>
                    </a:lnTo>
                    <a:lnTo>
                      <a:pt x="4699" y="3683"/>
                    </a:lnTo>
                    <a:lnTo>
                      <a:pt x="4699" y="5207"/>
                    </a:lnTo>
                    <a:lnTo>
                      <a:pt x="4445" y="6604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3" name="Полилиния 842"/>
              <p:cNvSpPr/>
              <p:nvPr/>
            </p:nvSpPr>
            <p:spPr>
              <a:xfrm>
                <a:off x="3161030" y="4333240"/>
                <a:ext cx="508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8891">
                    <a:moveTo>
                      <a:pt x="3810" y="6350"/>
                    </a:moveTo>
                    <a:lnTo>
                      <a:pt x="5080" y="5080"/>
                    </a:lnTo>
                    <a:lnTo>
                      <a:pt x="5080" y="3810"/>
                    </a:lnTo>
                    <a:lnTo>
                      <a:pt x="3810" y="254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1270" y="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0" y="5080"/>
                    </a:lnTo>
                    <a:lnTo>
                      <a:pt x="0" y="6350"/>
                    </a:lnTo>
                    <a:lnTo>
                      <a:pt x="1270" y="7620"/>
                    </a:lnTo>
                    <a:lnTo>
                      <a:pt x="2540" y="7620"/>
                    </a:lnTo>
                    <a:lnTo>
                      <a:pt x="2540" y="8890"/>
                    </a:lnTo>
                    <a:lnTo>
                      <a:pt x="3810" y="76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4" name="Полилиния 843"/>
              <p:cNvSpPr/>
              <p:nvPr/>
            </p:nvSpPr>
            <p:spPr>
              <a:xfrm>
                <a:off x="3166237" y="4347845"/>
                <a:ext cx="2668" cy="13590"/>
              </a:xfrm>
              <a:custGeom>
                <a:avLst/>
                <a:gdLst/>
                <a:ahLst/>
                <a:cxnLst/>
                <a:rect l="0" t="0" r="0" b="0"/>
                <a:pathLst>
                  <a:path w="2668" h="13590">
                    <a:moveTo>
                      <a:pt x="2540" y="13081"/>
                    </a:moveTo>
                    <a:lnTo>
                      <a:pt x="2032" y="13589"/>
                    </a:lnTo>
                    <a:lnTo>
                      <a:pt x="1524" y="13081"/>
                    </a:lnTo>
                    <a:lnTo>
                      <a:pt x="1016" y="11684"/>
                    </a:lnTo>
                    <a:lnTo>
                      <a:pt x="508" y="9525"/>
                    </a:lnTo>
                    <a:lnTo>
                      <a:pt x="254" y="6858"/>
                    </a:lnTo>
                    <a:lnTo>
                      <a:pt x="0" y="4318"/>
                    </a:lnTo>
                    <a:lnTo>
                      <a:pt x="0" y="2032"/>
                    </a:lnTo>
                    <a:lnTo>
                      <a:pt x="254" y="508"/>
                    </a:lnTo>
                    <a:lnTo>
                      <a:pt x="508" y="0"/>
                    </a:lnTo>
                    <a:lnTo>
                      <a:pt x="1016" y="508"/>
                    </a:lnTo>
                    <a:lnTo>
                      <a:pt x="1524" y="1778"/>
                    </a:lnTo>
                    <a:lnTo>
                      <a:pt x="2032" y="4064"/>
                    </a:lnTo>
                    <a:lnTo>
                      <a:pt x="2540" y="6604"/>
                    </a:lnTo>
                    <a:lnTo>
                      <a:pt x="2540" y="9271"/>
                    </a:lnTo>
                    <a:lnTo>
                      <a:pt x="2667" y="11557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5" name="Полилиния 844"/>
              <p:cNvSpPr/>
              <p:nvPr/>
            </p:nvSpPr>
            <p:spPr>
              <a:xfrm>
                <a:off x="3017139" y="4039743"/>
                <a:ext cx="5716" cy="9018"/>
              </a:xfrm>
              <a:custGeom>
                <a:avLst/>
                <a:gdLst/>
                <a:ahLst/>
                <a:cxnLst/>
                <a:rect l="0" t="0" r="0" b="0"/>
                <a:pathLst>
                  <a:path w="5716" h="9018">
                    <a:moveTo>
                      <a:pt x="1778" y="9017"/>
                    </a:moveTo>
                    <a:lnTo>
                      <a:pt x="889" y="9017"/>
                    </a:lnTo>
                    <a:lnTo>
                      <a:pt x="381" y="8382"/>
                    </a:lnTo>
                    <a:lnTo>
                      <a:pt x="0" y="7112"/>
                    </a:lnTo>
                    <a:lnTo>
                      <a:pt x="254" y="5461"/>
                    </a:lnTo>
                    <a:lnTo>
                      <a:pt x="762" y="3556"/>
                    </a:lnTo>
                    <a:lnTo>
                      <a:pt x="1778" y="2032"/>
                    </a:lnTo>
                    <a:lnTo>
                      <a:pt x="2794" y="635"/>
                    </a:lnTo>
                    <a:lnTo>
                      <a:pt x="3937" y="0"/>
                    </a:lnTo>
                    <a:lnTo>
                      <a:pt x="4826" y="0"/>
                    </a:lnTo>
                    <a:lnTo>
                      <a:pt x="5588" y="635"/>
                    </a:lnTo>
                    <a:lnTo>
                      <a:pt x="5715" y="1905"/>
                    </a:lnTo>
                    <a:lnTo>
                      <a:pt x="5588" y="3556"/>
                    </a:lnTo>
                    <a:lnTo>
                      <a:pt x="4953" y="5461"/>
                    </a:lnTo>
                    <a:lnTo>
                      <a:pt x="4064" y="6985"/>
                    </a:lnTo>
                    <a:lnTo>
                      <a:pt x="2921" y="8382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6" name="Полилиния 845"/>
              <p:cNvSpPr/>
              <p:nvPr/>
            </p:nvSpPr>
            <p:spPr>
              <a:xfrm>
                <a:off x="3142996" y="4054602"/>
                <a:ext cx="5716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5716" h="8891">
                    <a:moveTo>
                      <a:pt x="1778" y="8890"/>
                    </a:moveTo>
                    <a:lnTo>
                      <a:pt x="889" y="8890"/>
                    </a:lnTo>
                    <a:lnTo>
                      <a:pt x="381" y="8255"/>
                    </a:lnTo>
                    <a:lnTo>
                      <a:pt x="0" y="6985"/>
                    </a:lnTo>
                    <a:lnTo>
                      <a:pt x="254" y="5461"/>
                    </a:lnTo>
                    <a:lnTo>
                      <a:pt x="762" y="3683"/>
                    </a:lnTo>
                    <a:lnTo>
                      <a:pt x="1651" y="2032"/>
                    </a:lnTo>
                    <a:lnTo>
                      <a:pt x="2794" y="762"/>
                    </a:lnTo>
                    <a:lnTo>
                      <a:pt x="3937" y="0"/>
                    </a:lnTo>
                    <a:lnTo>
                      <a:pt x="4826" y="0"/>
                    </a:lnTo>
                    <a:lnTo>
                      <a:pt x="5461" y="762"/>
                    </a:lnTo>
                    <a:lnTo>
                      <a:pt x="5715" y="1905"/>
                    </a:lnTo>
                    <a:lnTo>
                      <a:pt x="5461" y="3683"/>
                    </a:lnTo>
                    <a:lnTo>
                      <a:pt x="4953" y="5461"/>
                    </a:lnTo>
                    <a:lnTo>
                      <a:pt x="4064" y="6858"/>
                    </a:lnTo>
                    <a:lnTo>
                      <a:pt x="2921" y="8255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7" name="Полилиния 846"/>
              <p:cNvSpPr/>
              <p:nvPr/>
            </p:nvSpPr>
            <p:spPr>
              <a:xfrm>
                <a:off x="3181223" y="4193032"/>
                <a:ext cx="4827" cy="7875"/>
              </a:xfrm>
              <a:custGeom>
                <a:avLst/>
                <a:gdLst/>
                <a:ahLst/>
                <a:cxnLst/>
                <a:rect l="0" t="0" r="0" b="0"/>
                <a:pathLst>
                  <a:path w="4827" h="7875">
                    <a:moveTo>
                      <a:pt x="4572" y="7239"/>
                    </a:moveTo>
                    <a:lnTo>
                      <a:pt x="3937" y="7874"/>
                    </a:lnTo>
                    <a:lnTo>
                      <a:pt x="3302" y="7874"/>
                    </a:lnTo>
                    <a:lnTo>
                      <a:pt x="2286" y="7239"/>
                    </a:lnTo>
                    <a:lnTo>
                      <a:pt x="1397" y="6096"/>
                    </a:lnTo>
                    <a:lnTo>
                      <a:pt x="635" y="4699"/>
                    </a:lnTo>
                    <a:lnTo>
                      <a:pt x="0" y="1778"/>
                    </a:lnTo>
                    <a:lnTo>
                      <a:pt x="127" y="635"/>
                    </a:lnTo>
                    <a:lnTo>
                      <a:pt x="762" y="0"/>
                    </a:lnTo>
                    <a:lnTo>
                      <a:pt x="1524" y="0"/>
                    </a:lnTo>
                    <a:lnTo>
                      <a:pt x="2413" y="635"/>
                    </a:lnTo>
                    <a:lnTo>
                      <a:pt x="3302" y="1778"/>
                    </a:lnTo>
                    <a:lnTo>
                      <a:pt x="4064" y="3175"/>
                    </a:lnTo>
                    <a:lnTo>
                      <a:pt x="4826" y="6096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8" name="Полилиния 847"/>
              <p:cNvSpPr/>
              <p:nvPr/>
            </p:nvSpPr>
            <p:spPr>
              <a:xfrm>
                <a:off x="2978150" y="4004310"/>
                <a:ext cx="196851" cy="318771"/>
              </a:xfrm>
              <a:custGeom>
                <a:avLst/>
                <a:gdLst/>
                <a:ahLst/>
                <a:cxnLst/>
                <a:rect l="0" t="0" r="0" b="0"/>
                <a:pathLst>
                  <a:path w="196851" h="318771">
                    <a:moveTo>
                      <a:pt x="0" y="318770"/>
                    </a:moveTo>
                    <a:lnTo>
                      <a:pt x="19050" y="288290"/>
                    </a:lnTo>
                    <a:lnTo>
                      <a:pt x="40640" y="256540"/>
                    </a:lnTo>
                    <a:lnTo>
                      <a:pt x="60960" y="223520"/>
                    </a:lnTo>
                    <a:lnTo>
                      <a:pt x="82550" y="190500"/>
                    </a:lnTo>
                    <a:lnTo>
                      <a:pt x="125730" y="123190"/>
                    </a:lnTo>
                    <a:lnTo>
                      <a:pt x="146050" y="90170"/>
                    </a:lnTo>
                    <a:lnTo>
                      <a:pt x="166370" y="57150"/>
                    </a:lnTo>
                    <a:lnTo>
                      <a:pt x="196850" y="5080"/>
                    </a:lnTo>
                    <a:lnTo>
                      <a:pt x="1968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9" name="Полилиния 848"/>
              <p:cNvSpPr/>
              <p:nvPr/>
            </p:nvSpPr>
            <p:spPr>
              <a:xfrm>
                <a:off x="3004820" y="4061460"/>
                <a:ext cx="139701" cy="255271"/>
              </a:xfrm>
              <a:custGeom>
                <a:avLst/>
                <a:gdLst/>
                <a:ahLst/>
                <a:cxnLst/>
                <a:rect l="0" t="0" r="0" b="0"/>
                <a:pathLst>
                  <a:path w="139701" h="255271">
                    <a:moveTo>
                      <a:pt x="0" y="255270"/>
                    </a:moveTo>
                    <a:lnTo>
                      <a:pt x="2540" y="254000"/>
                    </a:lnTo>
                    <a:lnTo>
                      <a:pt x="6350" y="250190"/>
                    </a:lnTo>
                    <a:lnTo>
                      <a:pt x="10160" y="246380"/>
                    </a:lnTo>
                    <a:lnTo>
                      <a:pt x="13970" y="242570"/>
                    </a:lnTo>
                    <a:lnTo>
                      <a:pt x="16510" y="237490"/>
                    </a:lnTo>
                    <a:lnTo>
                      <a:pt x="21590" y="232410"/>
                    </a:lnTo>
                    <a:lnTo>
                      <a:pt x="25400" y="226060"/>
                    </a:lnTo>
                    <a:lnTo>
                      <a:pt x="29210" y="219710"/>
                    </a:lnTo>
                    <a:lnTo>
                      <a:pt x="33020" y="213360"/>
                    </a:lnTo>
                    <a:lnTo>
                      <a:pt x="38100" y="205740"/>
                    </a:lnTo>
                    <a:lnTo>
                      <a:pt x="46990" y="190500"/>
                    </a:lnTo>
                    <a:lnTo>
                      <a:pt x="55880" y="173990"/>
                    </a:lnTo>
                    <a:lnTo>
                      <a:pt x="66040" y="154940"/>
                    </a:lnTo>
                    <a:lnTo>
                      <a:pt x="74930" y="135890"/>
                    </a:lnTo>
                    <a:lnTo>
                      <a:pt x="85090" y="116840"/>
                    </a:lnTo>
                    <a:lnTo>
                      <a:pt x="104140" y="76200"/>
                    </a:lnTo>
                    <a:lnTo>
                      <a:pt x="113030" y="57150"/>
                    </a:lnTo>
                    <a:lnTo>
                      <a:pt x="123190" y="36830"/>
                    </a:lnTo>
                    <a:lnTo>
                      <a:pt x="130810" y="17780"/>
                    </a:lnTo>
                    <a:lnTo>
                      <a:pt x="13970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0" name="Полилиния 849"/>
              <p:cNvSpPr/>
              <p:nvPr/>
            </p:nvSpPr>
            <p:spPr>
              <a:xfrm>
                <a:off x="3002280" y="4313047"/>
                <a:ext cx="6351" cy="6605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6605">
                    <a:moveTo>
                      <a:pt x="1016" y="6604"/>
                    </a:moveTo>
                    <a:lnTo>
                      <a:pt x="254" y="6477"/>
                    </a:lnTo>
                    <a:lnTo>
                      <a:pt x="0" y="5715"/>
                    </a:lnTo>
                    <a:lnTo>
                      <a:pt x="127" y="4572"/>
                    </a:lnTo>
                    <a:lnTo>
                      <a:pt x="1778" y="2159"/>
                    </a:lnTo>
                    <a:lnTo>
                      <a:pt x="4191" y="254"/>
                    </a:lnTo>
                    <a:lnTo>
                      <a:pt x="5207" y="0"/>
                    </a:lnTo>
                    <a:lnTo>
                      <a:pt x="5969" y="254"/>
                    </a:lnTo>
                    <a:lnTo>
                      <a:pt x="6350" y="889"/>
                    </a:lnTo>
                    <a:lnTo>
                      <a:pt x="6223" y="2032"/>
                    </a:lnTo>
                    <a:lnTo>
                      <a:pt x="4572" y="4572"/>
                    </a:lnTo>
                    <a:lnTo>
                      <a:pt x="2032" y="647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51" name="Прямая соединительная линия 850"/>
              <p:cNvCxnSpPr/>
              <p:nvPr/>
            </p:nvCxnSpPr>
            <p:spPr>
              <a:xfrm flipH="1">
                <a:off x="3034792" y="3964305"/>
                <a:ext cx="59309" cy="3873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Прямая соединительная линия 851"/>
              <p:cNvCxnSpPr/>
              <p:nvPr/>
            </p:nvCxnSpPr>
            <p:spPr>
              <a:xfrm>
                <a:off x="3100070" y="3964305"/>
                <a:ext cx="70993" cy="3581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3" name="Полилиния 852"/>
              <p:cNvSpPr/>
              <p:nvPr/>
            </p:nvSpPr>
            <p:spPr>
              <a:xfrm>
                <a:off x="3160649" y="3996563"/>
                <a:ext cx="6859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6859" h="5081">
                    <a:moveTo>
                      <a:pt x="0" y="1270"/>
                    </a:moveTo>
                    <a:lnTo>
                      <a:pt x="127" y="635"/>
                    </a:lnTo>
                    <a:lnTo>
                      <a:pt x="508" y="127"/>
                    </a:lnTo>
                    <a:lnTo>
                      <a:pt x="1651" y="0"/>
                    </a:lnTo>
                    <a:lnTo>
                      <a:pt x="4191" y="1016"/>
                    </a:lnTo>
                    <a:lnTo>
                      <a:pt x="6350" y="2794"/>
                    </a:lnTo>
                    <a:lnTo>
                      <a:pt x="6858" y="3810"/>
                    </a:lnTo>
                    <a:lnTo>
                      <a:pt x="6858" y="4699"/>
                    </a:lnTo>
                    <a:lnTo>
                      <a:pt x="6223" y="5080"/>
                    </a:lnTo>
                    <a:lnTo>
                      <a:pt x="5207" y="5080"/>
                    </a:lnTo>
                    <a:lnTo>
                      <a:pt x="2540" y="4191"/>
                    </a:lnTo>
                    <a:lnTo>
                      <a:pt x="381" y="2286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4" name="Полилиния 853"/>
              <p:cNvSpPr/>
              <p:nvPr/>
            </p:nvSpPr>
            <p:spPr>
              <a:xfrm>
                <a:off x="3042666" y="3998214"/>
                <a:ext cx="6605" cy="5589"/>
              </a:xfrm>
              <a:custGeom>
                <a:avLst/>
                <a:gdLst/>
                <a:ahLst/>
                <a:cxnLst/>
                <a:rect l="0" t="0" r="0" b="0"/>
                <a:pathLst>
                  <a:path w="6605" h="5589">
                    <a:moveTo>
                      <a:pt x="5715" y="0"/>
                    </a:moveTo>
                    <a:lnTo>
                      <a:pt x="6350" y="381"/>
                    </a:lnTo>
                    <a:lnTo>
                      <a:pt x="6604" y="1016"/>
                    </a:lnTo>
                    <a:lnTo>
                      <a:pt x="6223" y="2032"/>
                    </a:lnTo>
                    <a:lnTo>
                      <a:pt x="4445" y="4064"/>
                    </a:lnTo>
                    <a:lnTo>
                      <a:pt x="2032" y="5461"/>
                    </a:lnTo>
                    <a:lnTo>
                      <a:pt x="889" y="5588"/>
                    </a:lnTo>
                    <a:lnTo>
                      <a:pt x="254" y="5207"/>
                    </a:lnTo>
                    <a:lnTo>
                      <a:pt x="0" y="4572"/>
                    </a:lnTo>
                    <a:lnTo>
                      <a:pt x="381" y="3683"/>
                    </a:lnTo>
                    <a:lnTo>
                      <a:pt x="2159" y="1524"/>
                    </a:lnTo>
                    <a:lnTo>
                      <a:pt x="4699" y="12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55" name="Прямая соединительная линия 854"/>
              <p:cNvCxnSpPr/>
              <p:nvPr/>
            </p:nvCxnSpPr>
            <p:spPr>
              <a:xfrm>
                <a:off x="3100070" y="3967226"/>
                <a:ext cx="23622" cy="2984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Прямая соединительная линия 855"/>
              <p:cNvCxnSpPr/>
              <p:nvPr/>
            </p:nvCxnSpPr>
            <p:spPr>
              <a:xfrm>
                <a:off x="3100070" y="3797300"/>
                <a:ext cx="0" cy="16408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7" name="Полилиния 856"/>
              <p:cNvSpPr/>
              <p:nvPr/>
            </p:nvSpPr>
            <p:spPr>
              <a:xfrm>
                <a:off x="3102356" y="3797300"/>
                <a:ext cx="4573" cy="4573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4573">
                    <a:moveTo>
                      <a:pt x="2413" y="4572"/>
                    </a:moveTo>
                    <a:lnTo>
                      <a:pt x="635" y="3937"/>
                    </a:lnTo>
                    <a:lnTo>
                      <a:pt x="0" y="2286"/>
                    </a:lnTo>
                    <a:lnTo>
                      <a:pt x="635" y="635"/>
                    </a:lnTo>
                    <a:lnTo>
                      <a:pt x="2413" y="0"/>
                    </a:lnTo>
                    <a:lnTo>
                      <a:pt x="3937" y="635"/>
                    </a:lnTo>
                    <a:lnTo>
                      <a:pt x="4572" y="2286"/>
                    </a:lnTo>
                    <a:lnTo>
                      <a:pt x="3937" y="393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8" name="Полилиния 857"/>
              <p:cNvSpPr/>
              <p:nvPr/>
            </p:nvSpPr>
            <p:spPr>
              <a:xfrm>
                <a:off x="3106801" y="3971544"/>
                <a:ext cx="5081" cy="6986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6986">
                    <a:moveTo>
                      <a:pt x="0" y="889"/>
                    </a:moveTo>
                    <a:lnTo>
                      <a:pt x="381" y="254"/>
                    </a:lnTo>
                    <a:lnTo>
                      <a:pt x="1016" y="0"/>
                    </a:lnTo>
                    <a:lnTo>
                      <a:pt x="2032" y="381"/>
                    </a:lnTo>
                    <a:lnTo>
                      <a:pt x="3937" y="2413"/>
                    </a:lnTo>
                    <a:lnTo>
                      <a:pt x="5080" y="5080"/>
                    </a:lnTo>
                    <a:lnTo>
                      <a:pt x="5080" y="6096"/>
                    </a:lnTo>
                    <a:lnTo>
                      <a:pt x="4826" y="6731"/>
                    </a:lnTo>
                    <a:lnTo>
                      <a:pt x="4064" y="6985"/>
                    </a:lnTo>
                    <a:lnTo>
                      <a:pt x="3175" y="6604"/>
                    </a:lnTo>
                    <a:lnTo>
                      <a:pt x="1143" y="4572"/>
                    </a:lnTo>
                    <a:lnTo>
                      <a:pt x="0" y="2032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9" name="Полилиния 858"/>
              <p:cNvSpPr/>
              <p:nvPr/>
            </p:nvSpPr>
            <p:spPr>
              <a:xfrm>
                <a:off x="3092196" y="3959606"/>
                <a:ext cx="15876" cy="16765"/>
              </a:xfrm>
              <a:custGeom>
                <a:avLst/>
                <a:gdLst/>
                <a:ahLst/>
                <a:cxnLst/>
                <a:rect l="0" t="0" r="0" b="0"/>
                <a:pathLst>
                  <a:path w="15876" h="16765">
                    <a:moveTo>
                      <a:pt x="15621" y="0"/>
                    </a:moveTo>
                    <a:lnTo>
                      <a:pt x="15875" y="8763"/>
                    </a:lnTo>
                    <a:lnTo>
                      <a:pt x="12446" y="16383"/>
                    </a:lnTo>
                    <a:lnTo>
                      <a:pt x="4064" y="16764"/>
                    </a:lnTo>
                    <a:lnTo>
                      <a:pt x="254" y="9525"/>
                    </a:ln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60" name="Прямая соединительная линия 859"/>
              <p:cNvCxnSpPr/>
              <p:nvPr/>
            </p:nvCxnSpPr>
            <p:spPr>
              <a:xfrm flipH="1">
                <a:off x="3295523" y="3982085"/>
                <a:ext cx="5969" cy="74676"/>
              </a:xfrm>
              <a:prstGeom prst="line">
                <a:avLst/>
              </a:prstGeom>
              <a:ln w="12700" cap="flat" cmpd="sng" algn="ctr">
                <a:solidFill>
                  <a:srgbClr val="865A0D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1" name="Полилиния 860"/>
              <p:cNvSpPr/>
              <p:nvPr/>
            </p:nvSpPr>
            <p:spPr>
              <a:xfrm>
                <a:off x="3301238" y="3982974"/>
                <a:ext cx="4573" cy="4954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4954">
                    <a:moveTo>
                      <a:pt x="3175" y="4826"/>
                    </a:moveTo>
                    <a:lnTo>
                      <a:pt x="2286" y="4953"/>
                    </a:lnTo>
                    <a:lnTo>
                      <a:pt x="762" y="4191"/>
                    </a:lnTo>
                    <a:lnTo>
                      <a:pt x="0" y="2540"/>
                    </a:lnTo>
                    <a:lnTo>
                      <a:pt x="762" y="762"/>
                    </a:lnTo>
                    <a:lnTo>
                      <a:pt x="1397" y="254"/>
                    </a:lnTo>
                    <a:lnTo>
                      <a:pt x="2286" y="0"/>
                    </a:lnTo>
                    <a:lnTo>
                      <a:pt x="3175" y="254"/>
                    </a:lnTo>
                    <a:lnTo>
                      <a:pt x="3810" y="762"/>
                    </a:lnTo>
                    <a:lnTo>
                      <a:pt x="4572" y="2540"/>
                    </a:lnTo>
                    <a:lnTo>
                      <a:pt x="3810" y="419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62" name="Прямая соединительная линия 861"/>
              <p:cNvCxnSpPr/>
              <p:nvPr/>
            </p:nvCxnSpPr>
            <p:spPr>
              <a:xfrm flipH="1">
                <a:off x="3177032" y="4095496"/>
                <a:ext cx="80010" cy="16383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3" name="Полилиния 862"/>
              <p:cNvSpPr/>
              <p:nvPr/>
            </p:nvSpPr>
            <p:spPr>
              <a:xfrm>
                <a:off x="3171190" y="4113530"/>
                <a:ext cx="96521" cy="199391"/>
              </a:xfrm>
              <a:custGeom>
                <a:avLst/>
                <a:gdLst/>
                <a:ahLst/>
                <a:cxnLst/>
                <a:rect l="0" t="0" r="0" b="0"/>
                <a:pathLst>
                  <a:path w="96521" h="199391">
                    <a:moveTo>
                      <a:pt x="96520" y="199390"/>
                    </a:moveTo>
                    <a:lnTo>
                      <a:pt x="85090" y="185420"/>
                    </a:lnTo>
                    <a:lnTo>
                      <a:pt x="73660" y="171450"/>
                    </a:lnTo>
                    <a:lnTo>
                      <a:pt x="50800" y="143510"/>
                    </a:lnTo>
                    <a:lnTo>
                      <a:pt x="39370" y="129540"/>
                    </a:lnTo>
                    <a:lnTo>
                      <a:pt x="29210" y="115570"/>
                    </a:lnTo>
                    <a:lnTo>
                      <a:pt x="24130" y="107950"/>
                    </a:lnTo>
                    <a:lnTo>
                      <a:pt x="20320" y="100330"/>
                    </a:lnTo>
                    <a:lnTo>
                      <a:pt x="16510" y="92710"/>
                    </a:lnTo>
                    <a:lnTo>
                      <a:pt x="12700" y="83820"/>
                    </a:lnTo>
                    <a:lnTo>
                      <a:pt x="8890" y="74930"/>
                    </a:lnTo>
                    <a:lnTo>
                      <a:pt x="6350" y="63500"/>
                    </a:lnTo>
                    <a:lnTo>
                      <a:pt x="5080" y="53340"/>
                    </a:lnTo>
                    <a:lnTo>
                      <a:pt x="3810" y="43180"/>
                    </a:lnTo>
                    <a:lnTo>
                      <a:pt x="1270" y="21590"/>
                    </a:lnTo>
                    <a:lnTo>
                      <a:pt x="1270" y="1016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4" name="Полилиния 863"/>
              <p:cNvSpPr/>
              <p:nvPr/>
            </p:nvSpPr>
            <p:spPr>
              <a:xfrm>
                <a:off x="2717800" y="3999738"/>
                <a:ext cx="44705" cy="302134"/>
              </a:xfrm>
              <a:custGeom>
                <a:avLst/>
                <a:gdLst/>
                <a:ahLst/>
                <a:cxnLst/>
                <a:rect l="0" t="0" r="0" b="0"/>
                <a:pathLst>
                  <a:path w="44705" h="302134">
                    <a:moveTo>
                      <a:pt x="27305" y="0"/>
                    </a:moveTo>
                    <a:lnTo>
                      <a:pt x="44704" y="10795"/>
                    </a:lnTo>
                    <a:lnTo>
                      <a:pt x="44450" y="22479"/>
                    </a:lnTo>
                    <a:lnTo>
                      <a:pt x="44069" y="33782"/>
                    </a:lnTo>
                    <a:lnTo>
                      <a:pt x="43815" y="44450"/>
                    </a:lnTo>
                    <a:lnTo>
                      <a:pt x="43307" y="54864"/>
                    </a:lnTo>
                    <a:lnTo>
                      <a:pt x="42418" y="73914"/>
                    </a:lnTo>
                    <a:lnTo>
                      <a:pt x="41275" y="91821"/>
                    </a:lnTo>
                    <a:lnTo>
                      <a:pt x="40005" y="108458"/>
                    </a:lnTo>
                    <a:lnTo>
                      <a:pt x="38354" y="123952"/>
                    </a:lnTo>
                    <a:lnTo>
                      <a:pt x="36449" y="139192"/>
                    </a:lnTo>
                    <a:lnTo>
                      <a:pt x="34290" y="154178"/>
                    </a:lnTo>
                    <a:lnTo>
                      <a:pt x="31623" y="169037"/>
                    </a:lnTo>
                    <a:lnTo>
                      <a:pt x="28575" y="184404"/>
                    </a:lnTo>
                    <a:lnTo>
                      <a:pt x="25146" y="200406"/>
                    </a:lnTo>
                    <a:lnTo>
                      <a:pt x="21336" y="217551"/>
                    </a:lnTo>
                    <a:lnTo>
                      <a:pt x="19177" y="226568"/>
                    </a:lnTo>
                    <a:lnTo>
                      <a:pt x="16891" y="235966"/>
                    </a:lnTo>
                    <a:lnTo>
                      <a:pt x="14351" y="245745"/>
                    </a:lnTo>
                    <a:lnTo>
                      <a:pt x="11811" y="255905"/>
                    </a:lnTo>
                    <a:lnTo>
                      <a:pt x="9144" y="266700"/>
                    </a:lnTo>
                    <a:lnTo>
                      <a:pt x="6223" y="278003"/>
                    </a:lnTo>
                    <a:lnTo>
                      <a:pt x="3175" y="289814"/>
                    </a:lnTo>
                    <a:lnTo>
                      <a:pt x="0" y="302133"/>
                    </a:lnTo>
                    <a:lnTo>
                      <a:pt x="5588" y="279019"/>
                    </a:lnTo>
                    <a:lnTo>
                      <a:pt x="10160" y="256667"/>
                    </a:lnTo>
                    <a:lnTo>
                      <a:pt x="14097" y="235077"/>
                    </a:lnTo>
                    <a:lnTo>
                      <a:pt x="17272" y="214122"/>
                    </a:lnTo>
                    <a:lnTo>
                      <a:pt x="19812" y="193802"/>
                    </a:lnTo>
                    <a:lnTo>
                      <a:pt x="21844" y="173990"/>
                    </a:lnTo>
                    <a:lnTo>
                      <a:pt x="23368" y="154940"/>
                    </a:lnTo>
                    <a:lnTo>
                      <a:pt x="24384" y="136144"/>
                    </a:lnTo>
                    <a:lnTo>
                      <a:pt x="25146" y="117856"/>
                    </a:lnTo>
                    <a:lnTo>
                      <a:pt x="25654" y="100203"/>
                    </a:lnTo>
                    <a:lnTo>
                      <a:pt x="25908" y="82677"/>
                    </a:lnTo>
                    <a:lnTo>
                      <a:pt x="26162" y="65659"/>
                    </a:lnTo>
                    <a:lnTo>
                      <a:pt x="26543" y="32258"/>
                    </a:lnTo>
                    <a:close/>
                  </a:path>
                </a:pathLst>
              </a:custGeom>
              <a:solidFill>
                <a:srgbClr val="FFF1D1"/>
              </a:solidFill>
              <a:ln w="0" cap="flat" cmpd="sng" algn="ctr">
                <a:solidFill>
                  <a:srgbClr val="FFF1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5" name="Полилиния 864"/>
              <p:cNvSpPr/>
              <p:nvPr/>
            </p:nvSpPr>
            <p:spPr>
              <a:xfrm>
                <a:off x="2717800" y="4000500"/>
                <a:ext cx="44451" cy="302261"/>
              </a:xfrm>
              <a:custGeom>
                <a:avLst/>
                <a:gdLst/>
                <a:ahLst/>
                <a:cxnLst/>
                <a:rect l="0" t="0" r="0" b="0"/>
                <a:pathLst>
                  <a:path w="44451" h="302261">
                    <a:moveTo>
                      <a:pt x="27940" y="0"/>
                    </a:moveTo>
                    <a:lnTo>
                      <a:pt x="44450" y="10160"/>
                    </a:lnTo>
                    <a:lnTo>
                      <a:pt x="44450" y="21590"/>
                    </a:lnTo>
                    <a:lnTo>
                      <a:pt x="44450" y="33020"/>
                    </a:lnTo>
                    <a:lnTo>
                      <a:pt x="44450" y="43180"/>
                    </a:lnTo>
                    <a:lnTo>
                      <a:pt x="43180" y="53340"/>
                    </a:lnTo>
                    <a:lnTo>
                      <a:pt x="41910" y="72390"/>
                    </a:lnTo>
                    <a:lnTo>
                      <a:pt x="41910" y="90170"/>
                    </a:lnTo>
                    <a:lnTo>
                      <a:pt x="40640" y="106680"/>
                    </a:lnTo>
                    <a:lnTo>
                      <a:pt x="38100" y="123190"/>
                    </a:lnTo>
                    <a:lnTo>
                      <a:pt x="36830" y="138430"/>
                    </a:lnTo>
                    <a:lnTo>
                      <a:pt x="34290" y="153670"/>
                    </a:lnTo>
                    <a:lnTo>
                      <a:pt x="31750" y="167640"/>
                    </a:lnTo>
                    <a:lnTo>
                      <a:pt x="29210" y="184150"/>
                    </a:lnTo>
                    <a:lnTo>
                      <a:pt x="25400" y="199390"/>
                    </a:lnTo>
                    <a:lnTo>
                      <a:pt x="21590" y="217170"/>
                    </a:lnTo>
                    <a:lnTo>
                      <a:pt x="19050" y="226060"/>
                    </a:lnTo>
                    <a:lnTo>
                      <a:pt x="16510" y="234950"/>
                    </a:lnTo>
                    <a:lnTo>
                      <a:pt x="13970" y="245110"/>
                    </a:lnTo>
                    <a:lnTo>
                      <a:pt x="11430" y="255270"/>
                    </a:lnTo>
                    <a:lnTo>
                      <a:pt x="8890" y="265430"/>
                    </a:lnTo>
                    <a:lnTo>
                      <a:pt x="6350" y="276860"/>
                    </a:lnTo>
                    <a:lnTo>
                      <a:pt x="3810" y="289560"/>
                    </a:lnTo>
                    <a:lnTo>
                      <a:pt x="0" y="302260"/>
                    </a:lnTo>
                    <a:lnTo>
                      <a:pt x="5080" y="278130"/>
                    </a:lnTo>
                    <a:lnTo>
                      <a:pt x="10160" y="255270"/>
                    </a:lnTo>
                    <a:lnTo>
                      <a:pt x="13970" y="234950"/>
                    </a:lnTo>
                    <a:lnTo>
                      <a:pt x="17780" y="213360"/>
                    </a:lnTo>
                    <a:lnTo>
                      <a:pt x="20320" y="193040"/>
                    </a:lnTo>
                    <a:lnTo>
                      <a:pt x="21590" y="172720"/>
                    </a:lnTo>
                    <a:lnTo>
                      <a:pt x="22860" y="153670"/>
                    </a:lnTo>
                    <a:lnTo>
                      <a:pt x="24130" y="134620"/>
                    </a:lnTo>
                    <a:lnTo>
                      <a:pt x="25400" y="116840"/>
                    </a:lnTo>
                    <a:lnTo>
                      <a:pt x="25400" y="99060"/>
                    </a:lnTo>
                    <a:lnTo>
                      <a:pt x="26670" y="81280"/>
                    </a:lnTo>
                    <a:lnTo>
                      <a:pt x="26670" y="64770"/>
                    </a:lnTo>
                    <a:lnTo>
                      <a:pt x="26670" y="317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6" name="Полилиния 865"/>
              <p:cNvSpPr/>
              <p:nvPr/>
            </p:nvSpPr>
            <p:spPr>
              <a:xfrm>
                <a:off x="2745740" y="3980180"/>
                <a:ext cx="16511" cy="30481"/>
              </a:xfrm>
              <a:custGeom>
                <a:avLst/>
                <a:gdLst/>
                <a:ahLst/>
                <a:cxnLst/>
                <a:rect l="0" t="0" r="0" b="0"/>
                <a:pathLst>
                  <a:path w="16511" h="30481">
                    <a:moveTo>
                      <a:pt x="16510" y="30480"/>
                    </a:moveTo>
                    <a:lnTo>
                      <a:pt x="6350" y="0"/>
                    </a:lnTo>
                    <a:lnTo>
                      <a:pt x="0" y="2032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7" name="Полилиния 866"/>
              <p:cNvSpPr/>
              <p:nvPr/>
            </p:nvSpPr>
            <p:spPr>
              <a:xfrm>
                <a:off x="2743200" y="4050030"/>
                <a:ext cx="9526" cy="64009"/>
              </a:xfrm>
              <a:custGeom>
                <a:avLst/>
                <a:gdLst/>
                <a:ahLst/>
                <a:cxnLst/>
                <a:rect l="0" t="0" r="0" b="0"/>
                <a:pathLst>
                  <a:path w="9526" h="64009">
                    <a:moveTo>
                      <a:pt x="9525" y="1524"/>
                    </a:moveTo>
                    <a:lnTo>
                      <a:pt x="9398" y="10795"/>
                    </a:lnTo>
                    <a:lnTo>
                      <a:pt x="9144" y="19304"/>
                    </a:lnTo>
                    <a:lnTo>
                      <a:pt x="8890" y="27178"/>
                    </a:lnTo>
                    <a:lnTo>
                      <a:pt x="8382" y="34798"/>
                    </a:lnTo>
                    <a:lnTo>
                      <a:pt x="7366" y="49022"/>
                    </a:lnTo>
                    <a:lnTo>
                      <a:pt x="6477" y="63373"/>
                    </a:lnTo>
                    <a:lnTo>
                      <a:pt x="0" y="64008"/>
                    </a:lnTo>
                    <a:lnTo>
                      <a:pt x="889" y="47117"/>
                    </a:lnTo>
                    <a:lnTo>
                      <a:pt x="1270" y="30861"/>
                    </a:lnTo>
                    <a:lnTo>
                      <a:pt x="1524" y="15113"/>
                    </a:lnTo>
                    <a:lnTo>
                      <a:pt x="1524" y="0"/>
                    </a:lnTo>
                    <a:close/>
                  </a:path>
                </a:pathLst>
              </a:custGeom>
              <a:solidFill>
                <a:srgbClr val="DD0000"/>
              </a:solidFill>
              <a:ln w="0" cap="flat" cmpd="sng" algn="ctr">
                <a:solidFill>
                  <a:srgbClr val="DD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8" name="Полилиния 867"/>
              <p:cNvSpPr/>
              <p:nvPr/>
            </p:nvSpPr>
            <p:spPr>
              <a:xfrm>
                <a:off x="2727325" y="4124706"/>
                <a:ext cx="22353" cy="139701"/>
              </a:xfrm>
              <a:custGeom>
                <a:avLst/>
                <a:gdLst/>
                <a:ahLst/>
                <a:cxnLst/>
                <a:rect l="0" t="0" r="0" b="0"/>
                <a:pathLst>
                  <a:path w="22353" h="139701">
                    <a:moveTo>
                      <a:pt x="22352" y="0"/>
                    </a:moveTo>
                    <a:lnTo>
                      <a:pt x="21336" y="12700"/>
                    </a:lnTo>
                    <a:lnTo>
                      <a:pt x="19939" y="26289"/>
                    </a:lnTo>
                    <a:lnTo>
                      <a:pt x="18161" y="40767"/>
                    </a:lnTo>
                    <a:lnTo>
                      <a:pt x="17145" y="48514"/>
                    </a:lnTo>
                    <a:lnTo>
                      <a:pt x="16002" y="56769"/>
                    </a:lnTo>
                    <a:lnTo>
                      <a:pt x="14605" y="65278"/>
                    </a:lnTo>
                    <a:lnTo>
                      <a:pt x="13208" y="74422"/>
                    </a:lnTo>
                    <a:lnTo>
                      <a:pt x="11430" y="83820"/>
                    </a:lnTo>
                    <a:lnTo>
                      <a:pt x="9525" y="93726"/>
                    </a:lnTo>
                    <a:lnTo>
                      <a:pt x="7620" y="104394"/>
                    </a:lnTo>
                    <a:lnTo>
                      <a:pt x="5207" y="115570"/>
                    </a:lnTo>
                    <a:lnTo>
                      <a:pt x="2667" y="127381"/>
                    </a:lnTo>
                    <a:lnTo>
                      <a:pt x="0" y="139700"/>
                    </a:lnTo>
                    <a:lnTo>
                      <a:pt x="2413" y="127508"/>
                    </a:lnTo>
                    <a:lnTo>
                      <a:pt x="4572" y="115951"/>
                    </a:lnTo>
                    <a:lnTo>
                      <a:pt x="6350" y="104902"/>
                    </a:lnTo>
                    <a:lnTo>
                      <a:pt x="8001" y="94107"/>
                    </a:lnTo>
                    <a:lnTo>
                      <a:pt x="9398" y="84074"/>
                    </a:lnTo>
                    <a:lnTo>
                      <a:pt x="10541" y="74422"/>
                    </a:lnTo>
                    <a:lnTo>
                      <a:pt x="11684" y="65278"/>
                    </a:lnTo>
                    <a:lnTo>
                      <a:pt x="12573" y="56515"/>
                    </a:lnTo>
                    <a:lnTo>
                      <a:pt x="13335" y="48260"/>
                    </a:lnTo>
                    <a:lnTo>
                      <a:pt x="13970" y="40259"/>
                    </a:lnTo>
                    <a:lnTo>
                      <a:pt x="14732" y="25781"/>
                    </a:lnTo>
                    <a:lnTo>
                      <a:pt x="15367" y="12573"/>
                    </a:lnTo>
                    <a:lnTo>
                      <a:pt x="15875" y="889"/>
                    </a:lnTo>
                    <a:close/>
                  </a:path>
                </a:pathLst>
              </a:custGeom>
              <a:solidFill>
                <a:srgbClr val="DD0000"/>
              </a:solidFill>
              <a:ln w="0" cap="flat" cmpd="sng" algn="ctr">
                <a:solidFill>
                  <a:srgbClr val="DD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9" name="Полилиния 868"/>
              <p:cNvSpPr/>
              <p:nvPr/>
            </p:nvSpPr>
            <p:spPr>
              <a:xfrm>
                <a:off x="3105404" y="3804920"/>
                <a:ext cx="48134" cy="88520"/>
              </a:xfrm>
              <a:custGeom>
                <a:avLst/>
                <a:gdLst/>
                <a:ahLst/>
                <a:cxnLst/>
                <a:rect l="0" t="0" r="0" b="0"/>
                <a:pathLst>
                  <a:path w="48134" h="88520">
                    <a:moveTo>
                      <a:pt x="3429" y="0"/>
                    </a:moveTo>
                    <a:lnTo>
                      <a:pt x="7112" y="0"/>
                    </a:lnTo>
                    <a:lnTo>
                      <a:pt x="11049" y="1270"/>
                    </a:lnTo>
                    <a:lnTo>
                      <a:pt x="14859" y="4064"/>
                    </a:lnTo>
                    <a:lnTo>
                      <a:pt x="18288" y="7620"/>
                    </a:lnTo>
                    <a:lnTo>
                      <a:pt x="21717" y="12319"/>
                    </a:lnTo>
                    <a:lnTo>
                      <a:pt x="24638" y="17653"/>
                    </a:lnTo>
                    <a:lnTo>
                      <a:pt x="26797" y="23749"/>
                    </a:lnTo>
                    <a:lnTo>
                      <a:pt x="28448" y="28702"/>
                    </a:lnTo>
                    <a:lnTo>
                      <a:pt x="30734" y="32639"/>
                    </a:lnTo>
                    <a:lnTo>
                      <a:pt x="33401" y="35560"/>
                    </a:lnTo>
                    <a:lnTo>
                      <a:pt x="36195" y="37719"/>
                    </a:lnTo>
                    <a:lnTo>
                      <a:pt x="39116" y="39116"/>
                    </a:lnTo>
                    <a:lnTo>
                      <a:pt x="42164" y="40259"/>
                    </a:lnTo>
                    <a:lnTo>
                      <a:pt x="48133" y="42164"/>
                    </a:lnTo>
                    <a:lnTo>
                      <a:pt x="47371" y="49276"/>
                    </a:lnTo>
                    <a:lnTo>
                      <a:pt x="46863" y="55880"/>
                    </a:lnTo>
                    <a:lnTo>
                      <a:pt x="46609" y="61849"/>
                    </a:lnTo>
                    <a:lnTo>
                      <a:pt x="46482" y="67437"/>
                    </a:lnTo>
                    <a:lnTo>
                      <a:pt x="46101" y="77851"/>
                    </a:lnTo>
                    <a:lnTo>
                      <a:pt x="45085" y="88011"/>
                    </a:lnTo>
                    <a:lnTo>
                      <a:pt x="41402" y="88519"/>
                    </a:lnTo>
                    <a:lnTo>
                      <a:pt x="37592" y="87630"/>
                    </a:lnTo>
                    <a:lnTo>
                      <a:pt x="34036" y="85598"/>
                    </a:lnTo>
                    <a:lnTo>
                      <a:pt x="30734" y="82550"/>
                    </a:lnTo>
                    <a:lnTo>
                      <a:pt x="27686" y="78740"/>
                    </a:lnTo>
                    <a:lnTo>
                      <a:pt x="25400" y="74676"/>
                    </a:lnTo>
                    <a:lnTo>
                      <a:pt x="23749" y="69977"/>
                    </a:lnTo>
                    <a:lnTo>
                      <a:pt x="22733" y="65151"/>
                    </a:lnTo>
                    <a:lnTo>
                      <a:pt x="21844" y="61214"/>
                    </a:lnTo>
                    <a:lnTo>
                      <a:pt x="20320" y="57531"/>
                    </a:lnTo>
                    <a:lnTo>
                      <a:pt x="18034" y="54483"/>
                    </a:lnTo>
                    <a:lnTo>
                      <a:pt x="15494" y="51943"/>
                    </a:lnTo>
                    <a:lnTo>
                      <a:pt x="12319" y="50165"/>
                    </a:lnTo>
                    <a:lnTo>
                      <a:pt x="8763" y="49149"/>
                    </a:lnTo>
                    <a:lnTo>
                      <a:pt x="4953" y="49149"/>
                    </a:lnTo>
                    <a:lnTo>
                      <a:pt x="889" y="50038"/>
                    </a:lnTo>
                    <a:lnTo>
                      <a:pt x="762" y="44323"/>
                    </a:lnTo>
                    <a:lnTo>
                      <a:pt x="635" y="38100"/>
                    </a:lnTo>
                    <a:lnTo>
                      <a:pt x="635" y="25273"/>
                    </a:lnTo>
                    <a:lnTo>
                      <a:pt x="508" y="12573"/>
                    </a:lnTo>
                    <a:lnTo>
                      <a:pt x="381" y="6731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0" name="Полилиния 869"/>
              <p:cNvSpPr/>
              <p:nvPr/>
            </p:nvSpPr>
            <p:spPr>
              <a:xfrm>
                <a:off x="3105150" y="3804920"/>
                <a:ext cx="48261" cy="88901"/>
              </a:xfrm>
              <a:custGeom>
                <a:avLst/>
                <a:gdLst/>
                <a:ahLst/>
                <a:cxnLst/>
                <a:rect l="0" t="0" r="0" b="0"/>
                <a:pathLst>
                  <a:path w="48261" h="88901">
                    <a:moveTo>
                      <a:pt x="0" y="1270"/>
                    </a:moveTo>
                    <a:lnTo>
                      <a:pt x="0" y="6350"/>
                    </a:lnTo>
                    <a:lnTo>
                      <a:pt x="0" y="12700"/>
                    </a:lnTo>
                    <a:lnTo>
                      <a:pt x="0" y="25400"/>
                    </a:lnTo>
                    <a:lnTo>
                      <a:pt x="0" y="38100"/>
                    </a:lnTo>
                    <a:lnTo>
                      <a:pt x="1270" y="44450"/>
                    </a:lnTo>
                    <a:lnTo>
                      <a:pt x="1270" y="49530"/>
                    </a:lnTo>
                    <a:lnTo>
                      <a:pt x="5080" y="49530"/>
                    </a:lnTo>
                    <a:lnTo>
                      <a:pt x="8890" y="49530"/>
                    </a:lnTo>
                    <a:lnTo>
                      <a:pt x="12700" y="50800"/>
                    </a:lnTo>
                    <a:lnTo>
                      <a:pt x="15240" y="52070"/>
                    </a:lnTo>
                    <a:lnTo>
                      <a:pt x="17780" y="54610"/>
                    </a:lnTo>
                    <a:lnTo>
                      <a:pt x="20320" y="57150"/>
                    </a:lnTo>
                    <a:lnTo>
                      <a:pt x="21590" y="60960"/>
                    </a:lnTo>
                    <a:lnTo>
                      <a:pt x="22860" y="64770"/>
                    </a:lnTo>
                    <a:lnTo>
                      <a:pt x="24130" y="69850"/>
                    </a:lnTo>
                    <a:lnTo>
                      <a:pt x="25400" y="74930"/>
                    </a:lnTo>
                    <a:lnTo>
                      <a:pt x="27940" y="78740"/>
                    </a:lnTo>
                    <a:lnTo>
                      <a:pt x="30480" y="82550"/>
                    </a:lnTo>
                    <a:lnTo>
                      <a:pt x="34290" y="86360"/>
                    </a:lnTo>
                    <a:lnTo>
                      <a:pt x="38100" y="87630"/>
                    </a:lnTo>
                    <a:lnTo>
                      <a:pt x="41910" y="88900"/>
                    </a:lnTo>
                    <a:lnTo>
                      <a:pt x="45720" y="88900"/>
                    </a:lnTo>
                    <a:lnTo>
                      <a:pt x="45720" y="78740"/>
                    </a:lnTo>
                    <a:lnTo>
                      <a:pt x="46990" y="67310"/>
                    </a:lnTo>
                    <a:lnTo>
                      <a:pt x="46990" y="62230"/>
                    </a:lnTo>
                    <a:lnTo>
                      <a:pt x="46990" y="55880"/>
                    </a:lnTo>
                    <a:lnTo>
                      <a:pt x="46990" y="49530"/>
                    </a:lnTo>
                    <a:lnTo>
                      <a:pt x="48260" y="41910"/>
                    </a:lnTo>
                    <a:lnTo>
                      <a:pt x="41910" y="40640"/>
                    </a:lnTo>
                    <a:lnTo>
                      <a:pt x="39370" y="39370"/>
                    </a:lnTo>
                    <a:lnTo>
                      <a:pt x="36830" y="38100"/>
                    </a:lnTo>
                    <a:lnTo>
                      <a:pt x="33020" y="35560"/>
                    </a:lnTo>
                    <a:lnTo>
                      <a:pt x="30480" y="33020"/>
                    </a:lnTo>
                    <a:lnTo>
                      <a:pt x="27940" y="29210"/>
                    </a:lnTo>
                    <a:lnTo>
                      <a:pt x="26670" y="24130"/>
                    </a:lnTo>
                    <a:lnTo>
                      <a:pt x="24130" y="17780"/>
                    </a:lnTo>
                    <a:lnTo>
                      <a:pt x="21590" y="12700"/>
                    </a:lnTo>
                    <a:lnTo>
                      <a:pt x="17780" y="7620"/>
                    </a:lnTo>
                    <a:lnTo>
                      <a:pt x="15240" y="3810"/>
                    </a:lnTo>
                    <a:lnTo>
                      <a:pt x="11430" y="1270"/>
                    </a:lnTo>
                    <a:lnTo>
                      <a:pt x="7620" y="0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1" name="Полилиния 870"/>
              <p:cNvSpPr/>
              <p:nvPr/>
            </p:nvSpPr>
            <p:spPr>
              <a:xfrm>
                <a:off x="3106039" y="3805301"/>
                <a:ext cx="26544" cy="46483"/>
              </a:xfrm>
              <a:custGeom>
                <a:avLst/>
                <a:gdLst/>
                <a:ahLst/>
                <a:cxnLst/>
                <a:rect l="0" t="0" r="0" b="0"/>
                <a:pathLst>
                  <a:path w="26544" h="46483">
                    <a:moveTo>
                      <a:pt x="2540" y="254"/>
                    </a:moveTo>
                    <a:lnTo>
                      <a:pt x="4826" y="0"/>
                    </a:lnTo>
                    <a:lnTo>
                      <a:pt x="7112" y="381"/>
                    </a:lnTo>
                    <a:lnTo>
                      <a:pt x="9398" y="1016"/>
                    </a:lnTo>
                    <a:lnTo>
                      <a:pt x="13462" y="3683"/>
                    </a:lnTo>
                    <a:lnTo>
                      <a:pt x="17145" y="7366"/>
                    </a:lnTo>
                    <a:lnTo>
                      <a:pt x="20574" y="11938"/>
                    </a:lnTo>
                    <a:lnTo>
                      <a:pt x="23241" y="16891"/>
                    </a:lnTo>
                    <a:lnTo>
                      <a:pt x="25273" y="21971"/>
                    </a:lnTo>
                    <a:lnTo>
                      <a:pt x="26543" y="26797"/>
                    </a:lnTo>
                    <a:lnTo>
                      <a:pt x="25908" y="31496"/>
                    </a:lnTo>
                    <a:lnTo>
                      <a:pt x="25527" y="36068"/>
                    </a:lnTo>
                    <a:lnTo>
                      <a:pt x="25273" y="40767"/>
                    </a:lnTo>
                    <a:lnTo>
                      <a:pt x="25400" y="46482"/>
                    </a:lnTo>
                    <a:lnTo>
                      <a:pt x="22479" y="40005"/>
                    </a:lnTo>
                    <a:lnTo>
                      <a:pt x="19431" y="35306"/>
                    </a:lnTo>
                    <a:lnTo>
                      <a:pt x="16510" y="31877"/>
                    </a:lnTo>
                    <a:lnTo>
                      <a:pt x="13462" y="29718"/>
                    </a:lnTo>
                    <a:lnTo>
                      <a:pt x="10287" y="28448"/>
                    </a:lnTo>
                    <a:lnTo>
                      <a:pt x="7112" y="28194"/>
                    </a:lnTo>
                    <a:lnTo>
                      <a:pt x="762" y="29083"/>
                    </a:lnTo>
                    <a:lnTo>
                      <a:pt x="508" y="21844"/>
                    </a:lnTo>
                    <a:lnTo>
                      <a:pt x="381" y="14224"/>
                    </a:lnTo>
                    <a:lnTo>
                      <a:pt x="254" y="6858"/>
                    </a:lnTo>
                    <a:lnTo>
                      <a:pt x="0" y="889"/>
                    </a:lnTo>
                    <a:close/>
                  </a:path>
                </a:pathLst>
              </a:custGeom>
              <a:solidFill>
                <a:srgbClr val="DD0000"/>
              </a:solidFill>
              <a:ln w="0" cap="flat" cmpd="sng" algn="ctr">
                <a:solidFill>
                  <a:srgbClr val="DD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2" name="Полилиния 871"/>
              <p:cNvSpPr/>
              <p:nvPr/>
            </p:nvSpPr>
            <p:spPr>
              <a:xfrm>
                <a:off x="3105150" y="3804920"/>
                <a:ext cx="26671" cy="46991"/>
              </a:xfrm>
              <a:custGeom>
                <a:avLst/>
                <a:gdLst/>
                <a:ahLst/>
                <a:cxnLst/>
                <a:rect l="0" t="0" r="0" b="0"/>
                <a:pathLst>
                  <a:path w="26671" h="46991">
                    <a:moveTo>
                      <a:pt x="0" y="1270"/>
                    </a:moveTo>
                    <a:lnTo>
                      <a:pt x="1270" y="7620"/>
                    </a:lnTo>
                    <a:lnTo>
                      <a:pt x="1270" y="13970"/>
                    </a:lnTo>
                    <a:lnTo>
                      <a:pt x="1270" y="22860"/>
                    </a:lnTo>
                    <a:lnTo>
                      <a:pt x="1270" y="29210"/>
                    </a:lnTo>
                    <a:lnTo>
                      <a:pt x="7620" y="27940"/>
                    </a:lnTo>
                    <a:lnTo>
                      <a:pt x="11430" y="29210"/>
                    </a:lnTo>
                    <a:lnTo>
                      <a:pt x="13970" y="30480"/>
                    </a:lnTo>
                    <a:lnTo>
                      <a:pt x="17780" y="33020"/>
                    </a:lnTo>
                    <a:lnTo>
                      <a:pt x="20320" y="35560"/>
                    </a:lnTo>
                    <a:lnTo>
                      <a:pt x="22860" y="40640"/>
                    </a:lnTo>
                    <a:lnTo>
                      <a:pt x="26670" y="46990"/>
                    </a:lnTo>
                    <a:lnTo>
                      <a:pt x="26670" y="41910"/>
                    </a:lnTo>
                    <a:lnTo>
                      <a:pt x="26670" y="36830"/>
                    </a:lnTo>
                    <a:lnTo>
                      <a:pt x="26670" y="31750"/>
                    </a:lnTo>
                    <a:lnTo>
                      <a:pt x="26670" y="27940"/>
                    </a:lnTo>
                    <a:lnTo>
                      <a:pt x="26670" y="22860"/>
                    </a:lnTo>
                    <a:lnTo>
                      <a:pt x="24130" y="17780"/>
                    </a:lnTo>
                    <a:lnTo>
                      <a:pt x="21590" y="12700"/>
                    </a:lnTo>
                    <a:lnTo>
                      <a:pt x="17780" y="7620"/>
                    </a:lnTo>
                    <a:lnTo>
                      <a:pt x="13970" y="3810"/>
                    </a:lnTo>
                    <a:lnTo>
                      <a:pt x="10160" y="1270"/>
                    </a:lnTo>
                    <a:lnTo>
                      <a:pt x="7620" y="1270"/>
                    </a:lnTo>
                    <a:lnTo>
                      <a:pt x="5080" y="0"/>
                    </a:lnTo>
                    <a:lnTo>
                      <a:pt x="3810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3" name="Полилиния 872"/>
              <p:cNvSpPr/>
              <p:nvPr/>
            </p:nvSpPr>
            <p:spPr>
              <a:xfrm>
                <a:off x="3130042" y="3851783"/>
                <a:ext cx="21337" cy="41149"/>
              </a:xfrm>
              <a:custGeom>
                <a:avLst/>
                <a:gdLst/>
                <a:ahLst/>
                <a:cxnLst/>
                <a:rect l="0" t="0" r="0" b="0"/>
                <a:pathLst>
                  <a:path w="21337" h="41149">
                    <a:moveTo>
                      <a:pt x="3048" y="5461"/>
                    </a:moveTo>
                    <a:lnTo>
                      <a:pt x="5334" y="9779"/>
                    </a:lnTo>
                    <a:lnTo>
                      <a:pt x="7874" y="12954"/>
                    </a:lnTo>
                    <a:lnTo>
                      <a:pt x="10668" y="15367"/>
                    </a:lnTo>
                    <a:lnTo>
                      <a:pt x="13335" y="17018"/>
                    </a:lnTo>
                    <a:lnTo>
                      <a:pt x="16129" y="18034"/>
                    </a:lnTo>
                    <a:lnTo>
                      <a:pt x="21336" y="19558"/>
                    </a:lnTo>
                    <a:lnTo>
                      <a:pt x="21082" y="26670"/>
                    </a:lnTo>
                    <a:lnTo>
                      <a:pt x="20828" y="32258"/>
                    </a:lnTo>
                    <a:lnTo>
                      <a:pt x="20320" y="36830"/>
                    </a:lnTo>
                    <a:lnTo>
                      <a:pt x="19939" y="40894"/>
                    </a:lnTo>
                    <a:lnTo>
                      <a:pt x="17145" y="41148"/>
                    </a:lnTo>
                    <a:lnTo>
                      <a:pt x="14351" y="40767"/>
                    </a:lnTo>
                    <a:lnTo>
                      <a:pt x="11684" y="39751"/>
                    </a:lnTo>
                    <a:lnTo>
                      <a:pt x="9271" y="38100"/>
                    </a:lnTo>
                    <a:lnTo>
                      <a:pt x="6858" y="36068"/>
                    </a:lnTo>
                    <a:lnTo>
                      <a:pt x="4826" y="33909"/>
                    </a:lnTo>
                    <a:lnTo>
                      <a:pt x="1524" y="28829"/>
                    </a:lnTo>
                    <a:lnTo>
                      <a:pt x="381" y="25400"/>
                    </a:lnTo>
                    <a:lnTo>
                      <a:pt x="0" y="21590"/>
                    </a:lnTo>
                    <a:lnTo>
                      <a:pt x="127" y="14351"/>
                    </a:lnTo>
                    <a:lnTo>
                      <a:pt x="889" y="6731"/>
                    </a:lnTo>
                    <a:lnTo>
                      <a:pt x="1016" y="3302"/>
                    </a:lnTo>
                    <a:lnTo>
                      <a:pt x="1016" y="0"/>
                    </a:lnTo>
                    <a:close/>
                  </a:path>
                </a:pathLst>
              </a:custGeom>
              <a:solidFill>
                <a:srgbClr val="DD0000"/>
              </a:solidFill>
              <a:ln w="0" cap="flat" cmpd="sng" algn="ctr">
                <a:solidFill>
                  <a:srgbClr val="DD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4" name="Полилиния 873"/>
              <p:cNvSpPr/>
              <p:nvPr/>
            </p:nvSpPr>
            <p:spPr>
              <a:xfrm>
                <a:off x="3129280" y="3851910"/>
                <a:ext cx="21591" cy="41911"/>
              </a:xfrm>
              <a:custGeom>
                <a:avLst/>
                <a:gdLst/>
                <a:ahLst/>
                <a:cxnLst/>
                <a:rect l="0" t="0" r="0" b="0"/>
                <a:pathLst>
                  <a:path w="21591" h="41911">
                    <a:moveTo>
                      <a:pt x="1270" y="0"/>
                    </a:moveTo>
                    <a:lnTo>
                      <a:pt x="1270" y="3810"/>
                    </a:lnTo>
                    <a:lnTo>
                      <a:pt x="1270" y="6350"/>
                    </a:lnTo>
                    <a:lnTo>
                      <a:pt x="1270" y="13970"/>
                    </a:lnTo>
                    <a:lnTo>
                      <a:pt x="0" y="21590"/>
                    </a:lnTo>
                    <a:lnTo>
                      <a:pt x="1270" y="25400"/>
                    </a:lnTo>
                    <a:lnTo>
                      <a:pt x="2540" y="29210"/>
                    </a:lnTo>
                    <a:lnTo>
                      <a:pt x="5080" y="34290"/>
                    </a:lnTo>
                    <a:lnTo>
                      <a:pt x="7620" y="36830"/>
                    </a:lnTo>
                    <a:lnTo>
                      <a:pt x="10160" y="38100"/>
                    </a:lnTo>
                    <a:lnTo>
                      <a:pt x="12700" y="39370"/>
                    </a:lnTo>
                    <a:lnTo>
                      <a:pt x="15240" y="40640"/>
                    </a:lnTo>
                    <a:lnTo>
                      <a:pt x="17780" y="41910"/>
                    </a:lnTo>
                    <a:lnTo>
                      <a:pt x="20320" y="40640"/>
                    </a:lnTo>
                    <a:lnTo>
                      <a:pt x="21590" y="36830"/>
                    </a:lnTo>
                    <a:lnTo>
                      <a:pt x="21590" y="31750"/>
                    </a:lnTo>
                    <a:lnTo>
                      <a:pt x="21590" y="26670"/>
                    </a:lnTo>
                    <a:lnTo>
                      <a:pt x="21590" y="20320"/>
                    </a:lnTo>
                    <a:lnTo>
                      <a:pt x="16510" y="17780"/>
                    </a:lnTo>
                    <a:lnTo>
                      <a:pt x="13970" y="16510"/>
                    </a:lnTo>
                    <a:lnTo>
                      <a:pt x="11430" y="15240"/>
                    </a:lnTo>
                    <a:lnTo>
                      <a:pt x="8890" y="12700"/>
                    </a:lnTo>
                    <a:lnTo>
                      <a:pt x="6350" y="10160"/>
                    </a:lnTo>
                    <a:lnTo>
                      <a:pt x="3810" y="50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5" name="Полилиния 874"/>
              <p:cNvSpPr/>
              <p:nvPr/>
            </p:nvSpPr>
            <p:spPr>
              <a:xfrm>
                <a:off x="3108833" y="3836035"/>
                <a:ext cx="17273" cy="17527"/>
              </a:xfrm>
              <a:custGeom>
                <a:avLst/>
                <a:gdLst/>
                <a:ahLst/>
                <a:cxnLst/>
                <a:rect l="0" t="0" r="0" b="0"/>
                <a:pathLst>
                  <a:path w="17273" h="17527">
                    <a:moveTo>
                      <a:pt x="3683" y="889"/>
                    </a:moveTo>
                    <a:lnTo>
                      <a:pt x="4699" y="0"/>
                    </a:lnTo>
                    <a:lnTo>
                      <a:pt x="5588" y="635"/>
                    </a:lnTo>
                    <a:lnTo>
                      <a:pt x="6223" y="1397"/>
                    </a:lnTo>
                    <a:lnTo>
                      <a:pt x="6604" y="3556"/>
                    </a:lnTo>
                    <a:lnTo>
                      <a:pt x="6223" y="4699"/>
                    </a:lnTo>
                    <a:lnTo>
                      <a:pt x="5461" y="5588"/>
                    </a:lnTo>
                    <a:lnTo>
                      <a:pt x="3175" y="6350"/>
                    </a:lnTo>
                    <a:lnTo>
                      <a:pt x="1397" y="6858"/>
                    </a:lnTo>
                    <a:lnTo>
                      <a:pt x="1143" y="7493"/>
                    </a:lnTo>
                    <a:lnTo>
                      <a:pt x="1524" y="8255"/>
                    </a:lnTo>
                    <a:lnTo>
                      <a:pt x="4064" y="9017"/>
                    </a:lnTo>
                    <a:lnTo>
                      <a:pt x="6477" y="8763"/>
                    </a:lnTo>
                    <a:lnTo>
                      <a:pt x="8128" y="8001"/>
                    </a:lnTo>
                    <a:lnTo>
                      <a:pt x="9525" y="6731"/>
                    </a:lnTo>
                    <a:lnTo>
                      <a:pt x="10541" y="6223"/>
                    </a:lnTo>
                    <a:lnTo>
                      <a:pt x="10668" y="5080"/>
                    </a:lnTo>
                    <a:lnTo>
                      <a:pt x="11430" y="4572"/>
                    </a:lnTo>
                    <a:lnTo>
                      <a:pt x="11430" y="3302"/>
                    </a:lnTo>
                    <a:lnTo>
                      <a:pt x="13716" y="3429"/>
                    </a:lnTo>
                    <a:lnTo>
                      <a:pt x="14605" y="3810"/>
                    </a:lnTo>
                    <a:lnTo>
                      <a:pt x="15240" y="4699"/>
                    </a:lnTo>
                    <a:lnTo>
                      <a:pt x="15240" y="5842"/>
                    </a:lnTo>
                    <a:lnTo>
                      <a:pt x="14859" y="6731"/>
                    </a:lnTo>
                    <a:lnTo>
                      <a:pt x="13970" y="7239"/>
                    </a:lnTo>
                    <a:lnTo>
                      <a:pt x="12573" y="7493"/>
                    </a:lnTo>
                    <a:lnTo>
                      <a:pt x="13843" y="8128"/>
                    </a:lnTo>
                    <a:lnTo>
                      <a:pt x="14986" y="8509"/>
                    </a:lnTo>
                    <a:lnTo>
                      <a:pt x="16129" y="8382"/>
                    </a:lnTo>
                    <a:lnTo>
                      <a:pt x="17272" y="7747"/>
                    </a:lnTo>
                    <a:lnTo>
                      <a:pt x="17272" y="8890"/>
                    </a:lnTo>
                    <a:lnTo>
                      <a:pt x="16129" y="9779"/>
                    </a:lnTo>
                    <a:lnTo>
                      <a:pt x="12700" y="10795"/>
                    </a:lnTo>
                    <a:lnTo>
                      <a:pt x="13208" y="12700"/>
                    </a:lnTo>
                    <a:lnTo>
                      <a:pt x="13462" y="13716"/>
                    </a:lnTo>
                    <a:lnTo>
                      <a:pt x="13589" y="14986"/>
                    </a:lnTo>
                    <a:lnTo>
                      <a:pt x="12192" y="14986"/>
                    </a:lnTo>
                    <a:lnTo>
                      <a:pt x="11176" y="13970"/>
                    </a:lnTo>
                    <a:lnTo>
                      <a:pt x="10668" y="12319"/>
                    </a:lnTo>
                    <a:lnTo>
                      <a:pt x="10287" y="10795"/>
                    </a:lnTo>
                    <a:lnTo>
                      <a:pt x="9144" y="10668"/>
                    </a:lnTo>
                    <a:lnTo>
                      <a:pt x="8509" y="11557"/>
                    </a:lnTo>
                    <a:lnTo>
                      <a:pt x="8001" y="12954"/>
                    </a:lnTo>
                    <a:lnTo>
                      <a:pt x="7874" y="14224"/>
                    </a:lnTo>
                    <a:lnTo>
                      <a:pt x="8255" y="14859"/>
                    </a:lnTo>
                    <a:lnTo>
                      <a:pt x="9271" y="15748"/>
                    </a:lnTo>
                    <a:lnTo>
                      <a:pt x="10160" y="16637"/>
                    </a:lnTo>
                    <a:lnTo>
                      <a:pt x="10160" y="17526"/>
                    </a:lnTo>
                    <a:lnTo>
                      <a:pt x="6985" y="16129"/>
                    </a:lnTo>
                    <a:lnTo>
                      <a:pt x="4826" y="14732"/>
                    </a:lnTo>
                    <a:lnTo>
                      <a:pt x="5461" y="12954"/>
                    </a:lnTo>
                    <a:lnTo>
                      <a:pt x="5715" y="12446"/>
                    </a:lnTo>
                    <a:lnTo>
                      <a:pt x="5461" y="11938"/>
                    </a:lnTo>
                    <a:lnTo>
                      <a:pt x="3429" y="13335"/>
                    </a:lnTo>
                    <a:lnTo>
                      <a:pt x="1778" y="16129"/>
                    </a:lnTo>
                    <a:lnTo>
                      <a:pt x="1016" y="16383"/>
                    </a:lnTo>
                    <a:lnTo>
                      <a:pt x="508" y="16383"/>
                    </a:lnTo>
                    <a:lnTo>
                      <a:pt x="381" y="16002"/>
                    </a:lnTo>
                    <a:lnTo>
                      <a:pt x="635" y="14732"/>
                    </a:lnTo>
                    <a:lnTo>
                      <a:pt x="1143" y="12192"/>
                    </a:lnTo>
                    <a:lnTo>
                      <a:pt x="1143" y="10160"/>
                    </a:lnTo>
                    <a:lnTo>
                      <a:pt x="127" y="8890"/>
                    </a:lnTo>
                    <a:lnTo>
                      <a:pt x="0" y="8001"/>
                    </a:lnTo>
                    <a:lnTo>
                      <a:pt x="381" y="6985"/>
                    </a:lnTo>
                    <a:lnTo>
                      <a:pt x="1397" y="5969"/>
                    </a:lnTo>
                    <a:lnTo>
                      <a:pt x="2921" y="5334"/>
                    </a:lnTo>
                    <a:lnTo>
                      <a:pt x="4318" y="4826"/>
                    </a:lnTo>
                    <a:lnTo>
                      <a:pt x="5334" y="4191"/>
                    </a:lnTo>
                    <a:lnTo>
                      <a:pt x="5080" y="3683"/>
                    </a:lnTo>
                    <a:lnTo>
                      <a:pt x="4699" y="3302"/>
                    </a:lnTo>
                    <a:lnTo>
                      <a:pt x="3429" y="2667"/>
                    </a:lnTo>
                    <a:lnTo>
                      <a:pt x="2540" y="1905"/>
                    </a:lnTo>
                    <a:lnTo>
                      <a:pt x="2032" y="1143"/>
                    </a:lnTo>
                    <a:close/>
                  </a:path>
                </a:pathLst>
              </a:custGeom>
              <a:solidFill>
                <a:srgbClr val="DD0000"/>
              </a:solidFill>
              <a:ln w="0" cap="flat" cmpd="sng" algn="ctr">
                <a:solidFill>
                  <a:srgbClr val="DD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6" name="Полилиния 875"/>
              <p:cNvSpPr/>
              <p:nvPr/>
            </p:nvSpPr>
            <p:spPr>
              <a:xfrm>
                <a:off x="3108960" y="3836670"/>
                <a:ext cx="16511" cy="16511"/>
              </a:xfrm>
              <a:custGeom>
                <a:avLst/>
                <a:gdLst/>
                <a:ahLst/>
                <a:cxnLst/>
                <a:rect l="0" t="0" r="0" b="0"/>
                <a:pathLst>
                  <a:path w="16511" h="16511">
                    <a:moveTo>
                      <a:pt x="1270" y="1270"/>
                    </a:moveTo>
                    <a:lnTo>
                      <a:pt x="2540" y="1270"/>
                    </a:lnTo>
                    <a:lnTo>
                      <a:pt x="2540" y="2540"/>
                    </a:lnTo>
                    <a:lnTo>
                      <a:pt x="3810" y="2540"/>
                    </a:lnTo>
                    <a:lnTo>
                      <a:pt x="5080" y="2540"/>
                    </a:lnTo>
                    <a:lnTo>
                      <a:pt x="5080" y="3810"/>
                    </a:lnTo>
                    <a:lnTo>
                      <a:pt x="3810" y="3810"/>
                    </a:lnTo>
                    <a:lnTo>
                      <a:pt x="2540" y="5080"/>
                    </a:lnTo>
                    <a:lnTo>
                      <a:pt x="1270" y="5080"/>
                    </a:lnTo>
                    <a:lnTo>
                      <a:pt x="0" y="6350"/>
                    </a:lnTo>
                    <a:lnTo>
                      <a:pt x="0" y="7620"/>
                    </a:lnTo>
                    <a:lnTo>
                      <a:pt x="0" y="8890"/>
                    </a:lnTo>
                    <a:lnTo>
                      <a:pt x="1270" y="10160"/>
                    </a:lnTo>
                    <a:lnTo>
                      <a:pt x="1270" y="11430"/>
                    </a:lnTo>
                    <a:lnTo>
                      <a:pt x="0" y="13970"/>
                    </a:lnTo>
                    <a:lnTo>
                      <a:pt x="0" y="15240"/>
                    </a:lnTo>
                    <a:lnTo>
                      <a:pt x="0" y="16510"/>
                    </a:lnTo>
                    <a:lnTo>
                      <a:pt x="0" y="16510"/>
                    </a:lnTo>
                    <a:lnTo>
                      <a:pt x="1270" y="15240"/>
                    </a:lnTo>
                    <a:lnTo>
                      <a:pt x="2540" y="12700"/>
                    </a:lnTo>
                    <a:lnTo>
                      <a:pt x="5080" y="11430"/>
                    </a:lnTo>
                    <a:lnTo>
                      <a:pt x="5080" y="11430"/>
                    </a:lnTo>
                    <a:lnTo>
                      <a:pt x="5080" y="12700"/>
                    </a:lnTo>
                    <a:lnTo>
                      <a:pt x="5080" y="13970"/>
                    </a:lnTo>
                    <a:lnTo>
                      <a:pt x="6350" y="15240"/>
                    </a:lnTo>
                    <a:lnTo>
                      <a:pt x="10160" y="16510"/>
                    </a:lnTo>
                    <a:lnTo>
                      <a:pt x="10160" y="16510"/>
                    </a:lnTo>
                    <a:lnTo>
                      <a:pt x="8890" y="15240"/>
                    </a:lnTo>
                    <a:lnTo>
                      <a:pt x="7620" y="13970"/>
                    </a:lnTo>
                    <a:lnTo>
                      <a:pt x="7620" y="13970"/>
                    </a:lnTo>
                    <a:lnTo>
                      <a:pt x="7620" y="12700"/>
                    </a:lnTo>
                    <a:lnTo>
                      <a:pt x="7620" y="11430"/>
                    </a:lnTo>
                    <a:lnTo>
                      <a:pt x="8890" y="10160"/>
                    </a:lnTo>
                    <a:lnTo>
                      <a:pt x="10160" y="10160"/>
                    </a:lnTo>
                    <a:lnTo>
                      <a:pt x="10160" y="11430"/>
                    </a:lnTo>
                    <a:lnTo>
                      <a:pt x="10160" y="13970"/>
                    </a:lnTo>
                    <a:lnTo>
                      <a:pt x="11430" y="13970"/>
                    </a:lnTo>
                    <a:lnTo>
                      <a:pt x="13970" y="13970"/>
                    </a:lnTo>
                    <a:lnTo>
                      <a:pt x="12700" y="12700"/>
                    </a:lnTo>
                    <a:lnTo>
                      <a:pt x="12700" y="11430"/>
                    </a:lnTo>
                    <a:lnTo>
                      <a:pt x="12700" y="10160"/>
                    </a:lnTo>
                    <a:lnTo>
                      <a:pt x="16510" y="8890"/>
                    </a:lnTo>
                    <a:lnTo>
                      <a:pt x="16510" y="8890"/>
                    </a:lnTo>
                    <a:lnTo>
                      <a:pt x="16510" y="7620"/>
                    </a:lnTo>
                    <a:lnTo>
                      <a:pt x="16510" y="7620"/>
                    </a:lnTo>
                    <a:lnTo>
                      <a:pt x="15240" y="7620"/>
                    </a:lnTo>
                    <a:lnTo>
                      <a:pt x="13970" y="7620"/>
                    </a:lnTo>
                    <a:lnTo>
                      <a:pt x="12700" y="6350"/>
                    </a:lnTo>
                    <a:lnTo>
                      <a:pt x="13970" y="6350"/>
                    </a:lnTo>
                    <a:lnTo>
                      <a:pt x="13970" y="6350"/>
                    </a:lnTo>
                    <a:lnTo>
                      <a:pt x="15240" y="5080"/>
                    </a:lnTo>
                    <a:lnTo>
                      <a:pt x="15240" y="3810"/>
                    </a:lnTo>
                    <a:lnTo>
                      <a:pt x="13970" y="3810"/>
                    </a:lnTo>
                    <a:lnTo>
                      <a:pt x="13970" y="2540"/>
                    </a:lnTo>
                    <a:lnTo>
                      <a:pt x="11430" y="2540"/>
                    </a:lnTo>
                    <a:lnTo>
                      <a:pt x="11430" y="3810"/>
                    </a:lnTo>
                    <a:lnTo>
                      <a:pt x="10160" y="5080"/>
                    </a:lnTo>
                    <a:lnTo>
                      <a:pt x="10160" y="6350"/>
                    </a:lnTo>
                    <a:lnTo>
                      <a:pt x="8890" y="6350"/>
                    </a:lnTo>
                    <a:lnTo>
                      <a:pt x="7620" y="7620"/>
                    </a:lnTo>
                    <a:lnTo>
                      <a:pt x="6350" y="7620"/>
                    </a:lnTo>
                    <a:lnTo>
                      <a:pt x="3810" y="8890"/>
                    </a:lnTo>
                    <a:lnTo>
                      <a:pt x="1270" y="7620"/>
                    </a:lnTo>
                    <a:lnTo>
                      <a:pt x="1270" y="6350"/>
                    </a:lnTo>
                    <a:lnTo>
                      <a:pt x="1270" y="6350"/>
                    </a:lnTo>
                    <a:lnTo>
                      <a:pt x="2540" y="6350"/>
                    </a:lnTo>
                    <a:lnTo>
                      <a:pt x="5080" y="5080"/>
                    </a:lnTo>
                    <a:lnTo>
                      <a:pt x="6350" y="3810"/>
                    </a:lnTo>
                    <a:lnTo>
                      <a:pt x="6350" y="2540"/>
                    </a:lnTo>
                    <a:lnTo>
                      <a:pt x="6350" y="1270"/>
                    </a:lnTo>
                    <a:lnTo>
                      <a:pt x="5080" y="0"/>
                    </a:lnTo>
                    <a:lnTo>
                      <a:pt x="3810" y="0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7" name="Полилиния 876"/>
              <p:cNvSpPr/>
              <p:nvPr/>
            </p:nvSpPr>
            <p:spPr>
              <a:xfrm>
                <a:off x="3133852" y="3842893"/>
                <a:ext cx="18289" cy="18289"/>
              </a:xfrm>
              <a:custGeom>
                <a:avLst/>
                <a:gdLst/>
                <a:ahLst/>
                <a:cxnLst/>
                <a:rect l="0" t="0" r="0" b="0"/>
                <a:pathLst>
                  <a:path w="18289" h="18289">
                    <a:moveTo>
                      <a:pt x="5715" y="889"/>
                    </a:moveTo>
                    <a:lnTo>
                      <a:pt x="6858" y="0"/>
                    </a:lnTo>
                    <a:lnTo>
                      <a:pt x="7620" y="889"/>
                    </a:lnTo>
                    <a:lnTo>
                      <a:pt x="8128" y="1778"/>
                    </a:lnTo>
                    <a:lnTo>
                      <a:pt x="8128" y="3937"/>
                    </a:lnTo>
                    <a:lnTo>
                      <a:pt x="7620" y="4953"/>
                    </a:lnTo>
                    <a:lnTo>
                      <a:pt x="6731" y="5715"/>
                    </a:lnTo>
                    <a:lnTo>
                      <a:pt x="4318" y="5969"/>
                    </a:lnTo>
                    <a:lnTo>
                      <a:pt x="3302" y="6096"/>
                    </a:lnTo>
                    <a:lnTo>
                      <a:pt x="2413" y="6350"/>
                    </a:lnTo>
                    <a:lnTo>
                      <a:pt x="2159" y="6985"/>
                    </a:lnTo>
                    <a:lnTo>
                      <a:pt x="2413" y="7874"/>
                    </a:lnTo>
                    <a:lnTo>
                      <a:pt x="4826" y="9017"/>
                    </a:lnTo>
                    <a:lnTo>
                      <a:pt x="7112" y="9144"/>
                    </a:lnTo>
                    <a:lnTo>
                      <a:pt x="8890" y="8509"/>
                    </a:lnTo>
                    <a:lnTo>
                      <a:pt x="10541" y="7493"/>
                    </a:lnTo>
                    <a:lnTo>
                      <a:pt x="11557" y="7112"/>
                    </a:lnTo>
                    <a:lnTo>
                      <a:pt x="11811" y="5969"/>
                    </a:lnTo>
                    <a:lnTo>
                      <a:pt x="12700" y="5588"/>
                    </a:lnTo>
                    <a:lnTo>
                      <a:pt x="12954" y="4445"/>
                    </a:lnTo>
                    <a:lnTo>
                      <a:pt x="15240" y="4953"/>
                    </a:lnTo>
                    <a:lnTo>
                      <a:pt x="16129" y="5588"/>
                    </a:lnTo>
                    <a:lnTo>
                      <a:pt x="16510" y="6350"/>
                    </a:lnTo>
                    <a:lnTo>
                      <a:pt x="16510" y="7620"/>
                    </a:lnTo>
                    <a:lnTo>
                      <a:pt x="15875" y="8382"/>
                    </a:lnTo>
                    <a:lnTo>
                      <a:pt x="14859" y="8763"/>
                    </a:lnTo>
                    <a:lnTo>
                      <a:pt x="13589" y="8763"/>
                    </a:lnTo>
                    <a:lnTo>
                      <a:pt x="14605" y="9652"/>
                    </a:lnTo>
                    <a:lnTo>
                      <a:pt x="15748" y="10160"/>
                    </a:lnTo>
                    <a:lnTo>
                      <a:pt x="17018" y="10287"/>
                    </a:lnTo>
                    <a:lnTo>
                      <a:pt x="18288" y="9779"/>
                    </a:lnTo>
                    <a:lnTo>
                      <a:pt x="17907" y="11049"/>
                    </a:lnTo>
                    <a:lnTo>
                      <a:pt x="16764" y="11684"/>
                    </a:lnTo>
                    <a:lnTo>
                      <a:pt x="14986" y="11938"/>
                    </a:lnTo>
                    <a:lnTo>
                      <a:pt x="12954" y="12192"/>
                    </a:lnTo>
                    <a:lnTo>
                      <a:pt x="13208" y="14097"/>
                    </a:lnTo>
                    <a:lnTo>
                      <a:pt x="13335" y="14986"/>
                    </a:lnTo>
                    <a:lnTo>
                      <a:pt x="13335" y="16383"/>
                    </a:lnTo>
                    <a:lnTo>
                      <a:pt x="12446" y="16383"/>
                    </a:lnTo>
                    <a:lnTo>
                      <a:pt x="11811" y="16256"/>
                    </a:lnTo>
                    <a:lnTo>
                      <a:pt x="11049" y="15113"/>
                    </a:lnTo>
                    <a:lnTo>
                      <a:pt x="10668" y="13208"/>
                    </a:lnTo>
                    <a:lnTo>
                      <a:pt x="10541" y="11557"/>
                    </a:lnTo>
                    <a:lnTo>
                      <a:pt x="9652" y="11303"/>
                    </a:lnTo>
                    <a:lnTo>
                      <a:pt x="8636" y="12192"/>
                    </a:lnTo>
                    <a:lnTo>
                      <a:pt x="8001" y="13335"/>
                    </a:lnTo>
                    <a:lnTo>
                      <a:pt x="7747" y="14605"/>
                    </a:lnTo>
                    <a:lnTo>
                      <a:pt x="8001" y="15240"/>
                    </a:lnTo>
                    <a:lnTo>
                      <a:pt x="8763" y="16256"/>
                    </a:lnTo>
                    <a:lnTo>
                      <a:pt x="9652" y="17272"/>
                    </a:lnTo>
                    <a:lnTo>
                      <a:pt x="9398" y="18288"/>
                    </a:lnTo>
                    <a:lnTo>
                      <a:pt x="6604" y="16383"/>
                    </a:lnTo>
                    <a:lnTo>
                      <a:pt x="4699" y="14605"/>
                    </a:lnTo>
                    <a:lnTo>
                      <a:pt x="5588" y="13081"/>
                    </a:lnTo>
                    <a:lnTo>
                      <a:pt x="5842" y="12573"/>
                    </a:lnTo>
                    <a:lnTo>
                      <a:pt x="5715" y="12192"/>
                    </a:lnTo>
                    <a:lnTo>
                      <a:pt x="3429" y="13081"/>
                    </a:lnTo>
                    <a:lnTo>
                      <a:pt x="1270" y="15494"/>
                    </a:lnTo>
                    <a:lnTo>
                      <a:pt x="508" y="15621"/>
                    </a:lnTo>
                    <a:lnTo>
                      <a:pt x="0" y="15494"/>
                    </a:lnTo>
                    <a:lnTo>
                      <a:pt x="0" y="15113"/>
                    </a:lnTo>
                    <a:lnTo>
                      <a:pt x="508" y="13970"/>
                    </a:lnTo>
                    <a:lnTo>
                      <a:pt x="1397" y="11557"/>
                    </a:lnTo>
                    <a:lnTo>
                      <a:pt x="1778" y="9525"/>
                    </a:lnTo>
                    <a:lnTo>
                      <a:pt x="889" y="8128"/>
                    </a:lnTo>
                    <a:lnTo>
                      <a:pt x="1397" y="6223"/>
                    </a:lnTo>
                    <a:lnTo>
                      <a:pt x="2667" y="5334"/>
                    </a:lnTo>
                    <a:lnTo>
                      <a:pt x="4191" y="4953"/>
                    </a:lnTo>
                    <a:lnTo>
                      <a:pt x="5715" y="4826"/>
                    </a:lnTo>
                    <a:lnTo>
                      <a:pt x="6858" y="4318"/>
                    </a:lnTo>
                    <a:lnTo>
                      <a:pt x="6731" y="3810"/>
                    </a:lnTo>
                    <a:lnTo>
                      <a:pt x="6223" y="3302"/>
                    </a:lnTo>
                    <a:lnTo>
                      <a:pt x="5207" y="2540"/>
                    </a:lnTo>
                    <a:lnTo>
                      <a:pt x="4445" y="1778"/>
                    </a:lnTo>
                    <a:lnTo>
                      <a:pt x="4064" y="889"/>
                    </a:lnTo>
                    <a:close/>
                  </a:path>
                </a:pathLst>
              </a:custGeom>
              <a:solidFill>
                <a:srgbClr val="DD0000"/>
              </a:solidFill>
              <a:ln w="0" cap="flat" cmpd="sng" algn="ctr">
                <a:solidFill>
                  <a:srgbClr val="DD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8" name="Полилиния 877"/>
              <p:cNvSpPr/>
              <p:nvPr/>
            </p:nvSpPr>
            <p:spPr>
              <a:xfrm>
                <a:off x="3133090" y="3843020"/>
                <a:ext cx="19051" cy="17781"/>
              </a:xfrm>
              <a:custGeom>
                <a:avLst/>
                <a:gdLst/>
                <a:ahLst/>
                <a:cxnLst/>
                <a:rect l="0" t="0" r="0" b="0"/>
                <a:pathLst>
                  <a:path w="19051" h="17781">
                    <a:moveTo>
                      <a:pt x="5080" y="1270"/>
                    </a:moveTo>
                    <a:lnTo>
                      <a:pt x="5080" y="1270"/>
                    </a:lnTo>
                    <a:lnTo>
                      <a:pt x="6350" y="2540"/>
                    </a:lnTo>
                    <a:lnTo>
                      <a:pt x="6350" y="3810"/>
                    </a:lnTo>
                    <a:lnTo>
                      <a:pt x="7620" y="3810"/>
                    </a:lnTo>
                    <a:lnTo>
                      <a:pt x="7620" y="3810"/>
                    </a:lnTo>
                    <a:lnTo>
                      <a:pt x="6350" y="5080"/>
                    </a:lnTo>
                    <a:lnTo>
                      <a:pt x="5080" y="5080"/>
                    </a:lnTo>
                    <a:lnTo>
                      <a:pt x="3810" y="5080"/>
                    </a:lnTo>
                    <a:lnTo>
                      <a:pt x="2540" y="6350"/>
                    </a:lnTo>
                    <a:lnTo>
                      <a:pt x="1270" y="7620"/>
                    </a:lnTo>
                    <a:lnTo>
                      <a:pt x="2540" y="10160"/>
                    </a:lnTo>
                    <a:lnTo>
                      <a:pt x="2540" y="11430"/>
                    </a:lnTo>
                    <a:lnTo>
                      <a:pt x="1270" y="13970"/>
                    </a:lnTo>
                    <a:lnTo>
                      <a:pt x="0" y="15240"/>
                    </a:lnTo>
                    <a:lnTo>
                      <a:pt x="0" y="15240"/>
                    </a:lnTo>
                    <a:lnTo>
                      <a:pt x="1270" y="15240"/>
                    </a:lnTo>
                    <a:lnTo>
                      <a:pt x="2540" y="15240"/>
                    </a:lnTo>
                    <a:lnTo>
                      <a:pt x="3810" y="12700"/>
                    </a:lnTo>
                    <a:lnTo>
                      <a:pt x="6350" y="12700"/>
                    </a:lnTo>
                    <a:lnTo>
                      <a:pt x="6350" y="12700"/>
                    </a:lnTo>
                    <a:lnTo>
                      <a:pt x="6350" y="12700"/>
                    </a:lnTo>
                    <a:lnTo>
                      <a:pt x="5080" y="15240"/>
                    </a:lnTo>
                    <a:lnTo>
                      <a:pt x="7620" y="16510"/>
                    </a:lnTo>
                    <a:lnTo>
                      <a:pt x="10160" y="17780"/>
                    </a:lnTo>
                    <a:lnTo>
                      <a:pt x="10160" y="17780"/>
                    </a:lnTo>
                    <a:lnTo>
                      <a:pt x="8890" y="16510"/>
                    </a:lnTo>
                    <a:lnTo>
                      <a:pt x="8890" y="15240"/>
                    </a:lnTo>
                    <a:lnTo>
                      <a:pt x="8890" y="15240"/>
                    </a:lnTo>
                    <a:lnTo>
                      <a:pt x="8890" y="13970"/>
                    </a:lnTo>
                    <a:lnTo>
                      <a:pt x="8890" y="12700"/>
                    </a:lnTo>
                    <a:lnTo>
                      <a:pt x="10160" y="11430"/>
                    </a:lnTo>
                    <a:lnTo>
                      <a:pt x="11430" y="11430"/>
                    </a:lnTo>
                    <a:lnTo>
                      <a:pt x="11430" y="12700"/>
                    </a:lnTo>
                    <a:lnTo>
                      <a:pt x="11430" y="15240"/>
                    </a:lnTo>
                    <a:lnTo>
                      <a:pt x="12700" y="16510"/>
                    </a:lnTo>
                    <a:lnTo>
                      <a:pt x="12700" y="16510"/>
                    </a:lnTo>
                    <a:lnTo>
                      <a:pt x="13970" y="16510"/>
                    </a:lnTo>
                    <a:lnTo>
                      <a:pt x="13970" y="15240"/>
                    </a:lnTo>
                    <a:lnTo>
                      <a:pt x="13970" y="13970"/>
                    </a:lnTo>
                    <a:lnTo>
                      <a:pt x="13970" y="12700"/>
                    </a:lnTo>
                    <a:lnTo>
                      <a:pt x="15240" y="11430"/>
                    </a:lnTo>
                    <a:lnTo>
                      <a:pt x="17780" y="11430"/>
                    </a:lnTo>
                    <a:lnTo>
                      <a:pt x="19050" y="11430"/>
                    </a:lnTo>
                    <a:lnTo>
                      <a:pt x="19050" y="10160"/>
                    </a:lnTo>
                    <a:lnTo>
                      <a:pt x="17780" y="10160"/>
                    </a:lnTo>
                    <a:lnTo>
                      <a:pt x="16510" y="10160"/>
                    </a:lnTo>
                    <a:lnTo>
                      <a:pt x="15240" y="10160"/>
                    </a:lnTo>
                    <a:lnTo>
                      <a:pt x="13970" y="8890"/>
                    </a:lnTo>
                    <a:lnTo>
                      <a:pt x="15240" y="8890"/>
                    </a:lnTo>
                    <a:lnTo>
                      <a:pt x="16510" y="8890"/>
                    </a:lnTo>
                    <a:lnTo>
                      <a:pt x="17780" y="7620"/>
                    </a:lnTo>
                    <a:lnTo>
                      <a:pt x="17780" y="6350"/>
                    </a:lnTo>
                    <a:lnTo>
                      <a:pt x="16510" y="5080"/>
                    </a:lnTo>
                    <a:lnTo>
                      <a:pt x="16510" y="5080"/>
                    </a:lnTo>
                    <a:lnTo>
                      <a:pt x="13970" y="5080"/>
                    </a:lnTo>
                    <a:lnTo>
                      <a:pt x="12700" y="5080"/>
                    </a:lnTo>
                    <a:lnTo>
                      <a:pt x="12700" y="6350"/>
                    </a:lnTo>
                    <a:lnTo>
                      <a:pt x="12700" y="7620"/>
                    </a:lnTo>
                    <a:lnTo>
                      <a:pt x="11430" y="7620"/>
                    </a:lnTo>
                    <a:lnTo>
                      <a:pt x="8890" y="8890"/>
                    </a:lnTo>
                    <a:lnTo>
                      <a:pt x="7620" y="8890"/>
                    </a:lnTo>
                    <a:lnTo>
                      <a:pt x="5080" y="8890"/>
                    </a:lnTo>
                    <a:lnTo>
                      <a:pt x="2540" y="7620"/>
                    </a:lnTo>
                    <a:lnTo>
                      <a:pt x="2540" y="6350"/>
                    </a:lnTo>
                    <a:lnTo>
                      <a:pt x="2540" y="6350"/>
                    </a:lnTo>
                    <a:lnTo>
                      <a:pt x="3810" y="6350"/>
                    </a:lnTo>
                    <a:lnTo>
                      <a:pt x="5080" y="6350"/>
                    </a:lnTo>
                    <a:lnTo>
                      <a:pt x="7620" y="5080"/>
                    </a:lnTo>
                    <a:lnTo>
                      <a:pt x="8890" y="5080"/>
                    </a:lnTo>
                    <a:lnTo>
                      <a:pt x="8890" y="3810"/>
                    </a:lnTo>
                    <a:lnTo>
                      <a:pt x="8890" y="1270"/>
                    </a:lnTo>
                    <a:lnTo>
                      <a:pt x="8890" y="1270"/>
                    </a:lnTo>
                    <a:lnTo>
                      <a:pt x="7620" y="0"/>
                    </a:lnTo>
                    <a:lnTo>
                      <a:pt x="6350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9" name="Полилиния 878"/>
              <p:cNvSpPr/>
              <p:nvPr/>
            </p:nvSpPr>
            <p:spPr>
              <a:xfrm>
                <a:off x="3111246" y="3813556"/>
                <a:ext cx="16003" cy="19305"/>
              </a:xfrm>
              <a:custGeom>
                <a:avLst/>
                <a:gdLst/>
                <a:ahLst/>
                <a:cxnLst/>
                <a:rect l="0" t="0" r="0" b="0"/>
                <a:pathLst>
                  <a:path w="16003" h="19305">
                    <a:moveTo>
                      <a:pt x="5207" y="6096"/>
                    </a:moveTo>
                    <a:lnTo>
                      <a:pt x="3048" y="4445"/>
                    </a:lnTo>
                    <a:lnTo>
                      <a:pt x="4191" y="0"/>
                    </a:lnTo>
                    <a:lnTo>
                      <a:pt x="7366" y="1016"/>
                    </a:lnTo>
                    <a:lnTo>
                      <a:pt x="6731" y="3302"/>
                    </a:lnTo>
                    <a:lnTo>
                      <a:pt x="8382" y="4445"/>
                    </a:lnTo>
                    <a:lnTo>
                      <a:pt x="9271" y="1651"/>
                    </a:lnTo>
                    <a:lnTo>
                      <a:pt x="11811" y="3048"/>
                    </a:lnTo>
                    <a:lnTo>
                      <a:pt x="11049" y="5715"/>
                    </a:lnTo>
                    <a:lnTo>
                      <a:pt x="12827" y="6985"/>
                    </a:lnTo>
                    <a:lnTo>
                      <a:pt x="13970" y="4699"/>
                    </a:lnTo>
                    <a:lnTo>
                      <a:pt x="16002" y="6096"/>
                    </a:lnTo>
                    <a:lnTo>
                      <a:pt x="14732" y="9144"/>
                    </a:lnTo>
                    <a:lnTo>
                      <a:pt x="11811" y="8763"/>
                    </a:lnTo>
                    <a:lnTo>
                      <a:pt x="10795" y="12319"/>
                    </a:lnTo>
                    <a:lnTo>
                      <a:pt x="12700" y="14859"/>
                    </a:lnTo>
                    <a:lnTo>
                      <a:pt x="11811" y="19177"/>
                    </a:lnTo>
                    <a:lnTo>
                      <a:pt x="8509" y="19304"/>
                    </a:lnTo>
                    <a:lnTo>
                      <a:pt x="5334" y="18288"/>
                    </a:lnTo>
                    <a:lnTo>
                      <a:pt x="2667" y="16510"/>
                    </a:lnTo>
                    <a:lnTo>
                      <a:pt x="0" y="14224"/>
                    </a:lnTo>
                    <a:lnTo>
                      <a:pt x="1270" y="9779"/>
                    </a:lnTo>
                    <a:lnTo>
                      <a:pt x="3429" y="9525"/>
                    </a:lnTo>
                    <a:close/>
                  </a:path>
                </a:pathLst>
              </a:custGeom>
              <a:solidFill>
                <a:srgbClr val="EEEE00"/>
              </a:solidFill>
              <a:ln w="0" cap="flat" cmpd="sng" algn="ctr">
                <a:solidFill>
                  <a:srgbClr val="EEE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0" name="Полилиния 879"/>
              <p:cNvSpPr/>
              <p:nvPr/>
            </p:nvSpPr>
            <p:spPr>
              <a:xfrm>
                <a:off x="3111500" y="3813810"/>
                <a:ext cx="15241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15241" h="19051">
                    <a:moveTo>
                      <a:pt x="2540" y="8890"/>
                    </a:moveTo>
                    <a:lnTo>
                      <a:pt x="1270" y="10160"/>
                    </a:lnTo>
                    <a:lnTo>
                      <a:pt x="0" y="13970"/>
                    </a:lnTo>
                    <a:lnTo>
                      <a:pt x="2540" y="16510"/>
                    </a:lnTo>
                    <a:lnTo>
                      <a:pt x="5080" y="17780"/>
                    </a:lnTo>
                    <a:lnTo>
                      <a:pt x="7620" y="19050"/>
                    </a:lnTo>
                    <a:lnTo>
                      <a:pt x="11430" y="19050"/>
                    </a:lnTo>
                    <a:lnTo>
                      <a:pt x="12700" y="15240"/>
                    </a:lnTo>
                    <a:lnTo>
                      <a:pt x="10160" y="12700"/>
                    </a:lnTo>
                    <a:lnTo>
                      <a:pt x="11430" y="8890"/>
                    </a:lnTo>
                    <a:lnTo>
                      <a:pt x="13970" y="8890"/>
                    </a:lnTo>
                    <a:lnTo>
                      <a:pt x="15240" y="6350"/>
                    </a:lnTo>
                    <a:lnTo>
                      <a:pt x="13970" y="3810"/>
                    </a:lnTo>
                    <a:lnTo>
                      <a:pt x="12700" y="6350"/>
                    </a:lnTo>
                    <a:lnTo>
                      <a:pt x="10160" y="5080"/>
                    </a:lnTo>
                    <a:lnTo>
                      <a:pt x="11430" y="2540"/>
                    </a:lnTo>
                    <a:lnTo>
                      <a:pt x="8890" y="1270"/>
                    </a:lnTo>
                    <a:lnTo>
                      <a:pt x="7620" y="3810"/>
                    </a:lnTo>
                    <a:lnTo>
                      <a:pt x="6350" y="2540"/>
                    </a:lnTo>
                    <a:lnTo>
                      <a:pt x="6350" y="1270"/>
                    </a:lnTo>
                    <a:lnTo>
                      <a:pt x="3810" y="0"/>
                    </a:lnTo>
                    <a:lnTo>
                      <a:pt x="2540" y="3810"/>
                    </a:lnTo>
                    <a:lnTo>
                      <a:pt x="5080" y="63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1" name="Полилиния 880"/>
              <p:cNvSpPr/>
              <p:nvPr/>
            </p:nvSpPr>
            <p:spPr>
              <a:xfrm>
                <a:off x="3114802" y="3824986"/>
                <a:ext cx="4192" cy="4954"/>
              </a:xfrm>
              <a:custGeom>
                <a:avLst/>
                <a:gdLst/>
                <a:ahLst/>
                <a:cxnLst/>
                <a:rect l="0" t="0" r="0" b="0"/>
                <a:pathLst>
                  <a:path w="4192" h="4954">
                    <a:moveTo>
                      <a:pt x="0" y="3810"/>
                    </a:moveTo>
                    <a:lnTo>
                      <a:pt x="1143" y="1270"/>
                    </a:lnTo>
                    <a:lnTo>
                      <a:pt x="3683" y="0"/>
                    </a:lnTo>
                    <a:lnTo>
                      <a:pt x="4191" y="1905"/>
                    </a:lnTo>
                    <a:lnTo>
                      <a:pt x="3175" y="4953"/>
                    </a:lnTo>
                    <a:close/>
                  </a:path>
                </a:pathLst>
              </a:custGeom>
              <a:solidFill>
                <a:srgbClr val="DFDCDC"/>
              </a:solidFill>
              <a:ln w="0" cap="flat" cmpd="sng" algn="ctr">
                <a:solidFill>
                  <a:srgbClr val="DFDCD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2" name="Полилиния 881"/>
              <p:cNvSpPr/>
              <p:nvPr/>
            </p:nvSpPr>
            <p:spPr>
              <a:xfrm>
                <a:off x="3114040" y="3825240"/>
                <a:ext cx="508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5081">
                    <a:moveTo>
                      <a:pt x="3810" y="5080"/>
                    </a:moveTo>
                    <a:lnTo>
                      <a:pt x="5080" y="1270"/>
                    </a:lnTo>
                    <a:lnTo>
                      <a:pt x="3810" y="0"/>
                    </a:lnTo>
                    <a:lnTo>
                      <a:pt x="1270" y="1270"/>
                    </a:lnTo>
                    <a:lnTo>
                      <a:pt x="0" y="381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3" name="Полилиния 882"/>
              <p:cNvSpPr/>
              <p:nvPr/>
            </p:nvSpPr>
            <p:spPr>
              <a:xfrm>
                <a:off x="3135503" y="3869309"/>
                <a:ext cx="11939" cy="17400"/>
              </a:xfrm>
              <a:custGeom>
                <a:avLst/>
                <a:gdLst/>
                <a:ahLst/>
                <a:cxnLst/>
                <a:rect l="0" t="0" r="0" b="0"/>
                <a:pathLst>
                  <a:path w="11939" h="17400">
                    <a:moveTo>
                      <a:pt x="4572" y="254"/>
                    </a:moveTo>
                    <a:lnTo>
                      <a:pt x="4191" y="2794"/>
                    </a:lnTo>
                    <a:lnTo>
                      <a:pt x="5842" y="3048"/>
                    </a:lnTo>
                    <a:lnTo>
                      <a:pt x="6096" y="254"/>
                    </a:lnTo>
                    <a:lnTo>
                      <a:pt x="8001" y="762"/>
                    </a:lnTo>
                    <a:lnTo>
                      <a:pt x="7620" y="3810"/>
                    </a:lnTo>
                    <a:lnTo>
                      <a:pt x="9398" y="4064"/>
                    </a:lnTo>
                    <a:lnTo>
                      <a:pt x="9906" y="1016"/>
                    </a:lnTo>
                    <a:lnTo>
                      <a:pt x="11938" y="2540"/>
                    </a:lnTo>
                    <a:lnTo>
                      <a:pt x="11430" y="6604"/>
                    </a:lnTo>
                    <a:lnTo>
                      <a:pt x="9271" y="7112"/>
                    </a:lnTo>
                    <a:lnTo>
                      <a:pt x="8636" y="9906"/>
                    </a:lnTo>
                    <a:lnTo>
                      <a:pt x="10160" y="11811"/>
                    </a:lnTo>
                    <a:lnTo>
                      <a:pt x="10033" y="16891"/>
                    </a:lnTo>
                    <a:lnTo>
                      <a:pt x="7747" y="17399"/>
                    </a:lnTo>
                    <a:lnTo>
                      <a:pt x="5207" y="17145"/>
                    </a:lnTo>
                    <a:lnTo>
                      <a:pt x="2667" y="16256"/>
                    </a:lnTo>
                    <a:lnTo>
                      <a:pt x="0" y="14732"/>
                    </a:lnTo>
                    <a:lnTo>
                      <a:pt x="381" y="10287"/>
                    </a:lnTo>
                    <a:lnTo>
                      <a:pt x="2667" y="9144"/>
                    </a:lnTo>
                    <a:lnTo>
                      <a:pt x="3048" y="5842"/>
                    </a:lnTo>
                    <a:lnTo>
                      <a:pt x="1270" y="5080"/>
                    </a:lnTo>
                    <a:lnTo>
                      <a:pt x="2413" y="0"/>
                    </a:lnTo>
                    <a:close/>
                  </a:path>
                </a:pathLst>
              </a:custGeom>
              <a:solidFill>
                <a:srgbClr val="EEEE00"/>
              </a:solidFill>
              <a:ln w="0" cap="flat" cmpd="sng" algn="ctr">
                <a:solidFill>
                  <a:srgbClr val="EEE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4" name="Полилиния 883"/>
              <p:cNvSpPr/>
              <p:nvPr/>
            </p:nvSpPr>
            <p:spPr>
              <a:xfrm>
                <a:off x="3135630" y="3869690"/>
                <a:ext cx="11431" cy="17781"/>
              </a:xfrm>
              <a:custGeom>
                <a:avLst/>
                <a:gdLst/>
                <a:ahLst/>
                <a:cxnLst/>
                <a:rect l="0" t="0" r="0" b="0"/>
                <a:pathLst>
                  <a:path w="11431" h="17781">
                    <a:moveTo>
                      <a:pt x="2540" y="0"/>
                    </a:moveTo>
                    <a:lnTo>
                      <a:pt x="1270" y="5080"/>
                    </a:lnTo>
                    <a:lnTo>
                      <a:pt x="2540" y="5080"/>
                    </a:lnTo>
                    <a:lnTo>
                      <a:pt x="2540" y="8890"/>
                    </a:lnTo>
                    <a:lnTo>
                      <a:pt x="0" y="10160"/>
                    </a:lnTo>
                    <a:lnTo>
                      <a:pt x="0" y="13970"/>
                    </a:lnTo>
                    <a:lnTo>
                      <a:pt x="2540" y="16510"/>
                    </a:lnTo>
                    <a:lnTo>
                      <a:pt x="5080" y="16510"/>
                    </a:lnTo>
                    <a:lnTo>
                      <a:pt x="7620" y="17780"/>
                    </a:lnTo>
                    <a:lnTo>
                      <a:pt x="10160" y="16510"/>
                    </a:lnTo>
                    <a:lnTo>
                      <a:pt x="10160" y="11430"/>
                    </a:lnTo>
                    <a:lnTo>
                      <a:pt x="8890" y="10160"/>
                    </a:lnTo>
                    <a:lnTo>
                      <a:pt x="8890" y="6350"/>
                    </a:lnTo>
                    <a:lnTo>
                      <a:pt x="11430" y="6350"/>
                    </a:lnTo>
                    <a:lnTo>
                      <a:pt x="11430" y="2540"/>
                    </a:lnTo>
                    <a:lnTo>
                      <a:pt x="10160" y="1270"/>
                    </a:lnTo>
                    <a:lnTo>
                      <a:pt x="8890" y="3810"/>
                    </a:lnTo>
                    <a:lnTo>
                      <a:pt x="7620" y="3810"/>
                    </a:lnTo>
                    <a:lnTo>
                      <a:pt x="7620" y="0"/>
                    </a:lnTo>
                    <a:lnTo>
                      <a:pt x="6350" y="0"/>
                    </a:lnTo>
                    <a:lnTo>
                      <a:pt x="5080" y="2540"/>
                    </a:lnTo>
                    <a:lnTo>
                      <a:pt x="3810" y="2540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5" name="Полилиния 884"/>
              <p:cNvSpPr/>
              <p:nvPr/>
            </p:nvSpPr>
            <p:spPr>
              <a:xfrm>
                <a:off x="3139313" y="3879342"/>
                <a:ext cx="3176" cy="4827"/>
              </a:xfrm>
              <a:custGeom>
                <a:avLst/>
                <a:gdLst/>
                <a:ahLst/>
                <a:cxnLst/>
                <a:rect l="0" t="0" r="0" b="0"/>
                <a:pathLst>
                  <a:path w="3176" h="4827">
                    <a:moveTo>
                      <a:pt x="254" y="1397"/>
                    </a:moveTo>
                    <a:lnTo>
                      <a:pt x="1778" y="0"/>
                    </a:lnTo>
                    <a:lnTo>
                      <a:pt x="3175" y="1905"/>
                    </a:lnTo>
                    <a:lnTo>
                      <a:pt x="2667" y="4826"/>
                    </a:lnTo>
                    <a:lnTo>
                      <a:pt x="0" y="3937"/>
                    </a:lnTo>
                    <a:close/>
                  </a:path>
                </a:pathLst>
              </a:custGeom>
              <a:solidFill>
                <a:srgbClr val="DFDCDC"/>
              </a:solidFill>
              <a:ln w="0" cap="flat" cmpd="sng" algn="ctr">
                <a:solidFill>
                  <a:srgbClr val="DFDCD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6" name="Полилиния 885"/>
              <p:cNvSpPr/>
              <p:nvPr/>
            </p:nvSpPr>
            <p:spPr>
              <a:xfrm>
                <a:off x="3139440" y="3879850"/>
                <a:ext cx="2541" cy="3811"/>
              </a:xfrm>
              <a:custGeom>
                <a:avLst/>
                <a:gdLst/>
                <a:ahLst/>
                <a:cxnLst/>
                <a:rect l="0" t="0" r="0" b="0"/>
                <a:pathLst>
                  <a:path w="2541" h="3811">
                    <a:moveTo>
                      <a:pt x="0" y="3810"/>
                    </a:moveTo>
                    <a:lnTo>
                      <a:pt x="2540" y="3810"/>
                    </a:lnTo>
                    <a:lnTo>
                      <a:pt x="2540" y="1270"/>
                    </a:lnTo>
                    <a:lnTo>
                      <a:pt x="1270" y="0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7" name="Полилиния 886"/>
              <p:cNvSpPr/>
              <p:nvPr/>
            </p:nvSpPr>
            <p:spPr>
              <a:xfrm>
                <a:off x="2845054" y="3973703"/>
                <a:ext cx="27814" cy="92584"/>
              </a:xfrm>
              <a:custGeom>
                <a:avLst/>
                <a:gdLst/>
                <a:ahLst/>
                <a:cxnLst/>
                <a:rect l="0" t="0" r="0" b="0"/>
                <a:pathLst>
                  <a:path w="27814" h="92584">
                    <a:moveTo>
                      <a:pt x="2159" y="508"/>
                    </a:moveTo>
                    <a:lnTo>
                      <a:pt x="4191" y="0"/>
                    </a:lnTo>
                    <a:lnTo>
                      <a:pt x="6096" y="889"/>
                    </a:lnTo>
                    <a:lnTo>
                      <a:pt x="7874" y="3048"/>
                    </a:lnTo>
                    <a:lnTo>
                      <a:pt x="9652" y="6223"/>
                    </a:lnTo>
                    <a:lnTo>
                      <a:pt x="11430" y="10541"/>
                    </a:lnTo>
                    <a:lnTo>
                      <a:pt x="13335" y="15748"/>
                    </a:lnTo>
                    <a:lnTo>
                      <a:pt x="15113" y="21717"/>
                    </a:lnTo>
                    <a:lnTo>
                      <a:pt x="18034" y="33274"/>
                    </a:lnTo>
                    <a:lnTo>
                      <a:pt x="19431" y="38862"/>
                    </a:lnTo>
                    <a:lnTo>
                      <a:pt x="20955" y="43815"/>
                    </a:lnTo>
                    <a:lnTo>
                      <a:pt x="22352" y="48514"/>
                    </a:lnTo>
                    <a:lnTo>
                      <a:pt x="24003" y="52197"/>
                    </a:lnTo>
                    <a:lnTo>
                      <a:pt x="25781" y="54991"/>
                    </a:lnTo>
                    <a:lnTo>
                      <a:pt x="27686" y="56261"/>
                    </a:lnTo>
                    <a:lnTo>
                      <a:pt x="27686" y="63246"/>
                    </a:lnTo>
                    <a:lnTo>
                      <a:pt x="27686" y="68707"/>
                    </a:lnTo>
                    <a:lnTo>
                      <a:pt x="27686" y="73152"/>
                    </a:lnTo>
                    <a:lnTo>
                      <a:pt x="27813" y="76835"/>
                    </a:lnTo>
                    <a:lnTo>
                      <a:pt x="27813" y="83820"/>
                    </a:lnTo>
                    <a:lnTo>
                      <a:pt x="27813" y="87630"/>
                    </a:lnTo>
                    <a:lnTo>
                      <a:pt x="27686" y="92583"/>
                    </a:lnTo>
                    <a:lnTo>
                      <a:pt x="24892" y="89408"/>
                    </a:lnTo>
                    <a:lnTo>
                      <a:pt x="22733" y="85979"/>
                    </a:lnTo>
                    <a:lnTo>
                      <a:pt x="21082" y="82550"/>
                    </a:lnTo>
                    <a:lnTo>
                      <a:pt x="19939" y="78613"/>
                    </a:lnTo>
                    <a:lnTo>
                      <a:pt x="18288" y="70358"/>
                    </a:lnTo>
                    <a:lnTo>
                      <a:pt x="17018" y="61214"/>
                    </a:lnTo>
                    <a:lnTo>
                      <a:pt x="16383" y="57150"/>
                    </a:lnTo>
                    <a:lnTo>
                      <a:pt x="15367" y="54102"/>
                    </a:lnTo>
                    <a:lnTo>
                      <a:pt x="14351" y="51943"/>
                    </a:lnTo>
                    <a:lnTo>
                      <a:pt x="12954" y="50546"/>
                    </a:lnTo>
                    <a:lnTo>
                      <a:pt x="11303" y="49911"/>
                    </a:lnTo>
                    <a:lnTo>
                      <a:pt x="9525" y="49911"/>
                    </a:lnTo>
                    <a:lnTo>
                      <a:pt x="7239" y="50800"/>
                    </a:lnTo>
                    <a:lnTo>
                      <a:pt x="4572" y="52197"/>
                    </a:lnTo>
                    <a:lnTo>
                      <a:pt x="3937" y="46482"/>
                    </a:lnTo>
                    <a:lnTo>
                      <a:pt x="3556" y="40132"/>
                    </a:lnTo>
                    <a:lnTo>
                      <a:pt x="2540" y="27051"/>
                    </a:lnTo>
                    <a:lnTo>
                      <a:pt x="1397" y="13970"/>
                    </a:lnTo>
                    <a:lnTo>
                      <a:pt x="762" y="7874"/>
                    </a:lnTo>
                    <a:lnTo>
                      <a:pt x="0" y="2286"/>
                    </a:lnTo>
                    <a:close/>
                  </a:path>
                </a:pathLst>
              </a:custGeom>
              <a:solidFill>
                <a:srgbClr val="FFF1D1"/>
              </a:solidFill>
              <a:ln w="0" cap="flat" cmpd="sng" algn="ctr">
                <a:solidFill>
                  <a:srgbClr val="FFF1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8" name="Полилиния 887"/>
              <p:cNvSpPr/>
              <p:nvPr/>
            </p:nvSpPr>
            <p:spPr>
              <a:xfrm>
                <a:off x="2846070" y="3973830"/>
                <a:ext cx="26671" cy="91441"/>
              </a:xfrm>
              <a:custGeom>
                <a:avLst/>
                <a:gdLst/>
                <a:ahLst/>
                <a:cxnLst/>
                <a:rect l="0" t="0" r="0" b="0"/>
                <a:pathLst>
                  <a:path w="26671" h="91441">
                    <a:moveTo>
                      <a:pt x="0" y="2540"/>
                    </a:moveTo>
                    <a:lnTo>
                      <a:pt x="0" y="7620"/>
                    </a:lnTo>
                    <a:lnTo>
                      <a:pt x="1270" y="13970"/>
                    </a:lnTo>
                    <a:lnTo>
                      <a:pt x="1270" y="27940"/>
                    </a:lnTo>
                    <a:lnTo>
                      <a:pt x="2540" y="40640"/>
                    </a:lnTo>
                    <a:lnTo>
                      <a:pt x="3810" y="46990"/>
                    </a:lnTo>
                    <a:lnTo>
                      <a:pt x="3810" y="53340"/>
                    </a:lnTo>
                    <a:lnTo>
                      <a:pt x="6350" y="50800"/>
                    </a:lnTo>
                    <a:lnTo>
                      <a:pt x="8890" y="50800"/>
                    </a:lnTo>
                    <a:lnTo>
                      <a:pt x="10160" y="50800"/>
                    </a:lnTo>
                    <a:lnTo>
                      <a:pt x="12700" y="50800"/>
                    </a:lnTo>
                    <a:lnTo>
                      <a:pt x="13970" y="52070"/>
                    </a:lnTo>
                    <a:lnTo>
                      <a:pt x="15240" y="54610"/>
                    </a:lnTo>
                    <a:lnTo>
                      <a:pt x="15240" y="57150"/>
                    </a:lnTo>
                    <a:lnTo>
                      <a:pt x="16510" y="62230"/>
                    </a:lnTo>
                    <a:lnTo>
                      <a:pt x="17780" y="69850"/>
                    </a:lnTo>
                    <a:lnTo>
                      <a:pt x="19050" y="77470"/>
                    </a:lnTo>
                    <a:lnTo>
                      <a:pt x="20320" y="81280"/>
                    </a:lnTo>
                    <a:lnTo>
                      <a:pt x="21590" y="85090"/>
                    </a:lnTo>
                    <a:lnTo>
                      <a:pt x="24130" y="88900"/>
                    </a:lnTo>
                    <a:lnTo>
                      <a:pt x="26670" y="91440"/>
                    </a:lnTo>
                    <a:lnTo>
                      <a:pt x="26670" y="87630"/>
                    </a:lnTo>
                    <a:lnTo>
                      <a:pt x="26670" y="82550"/>
                    </a:lnTo>
                    <a:lnTo>
                      <a:pt x="26670" y="76200"/>
                    </a:lnTo>
                    <a:lnTo>
                      <a:pt x="26670" y="72390"/>
                    </a:lnTo>
                    <a:lnTo>
                      <a:pt x="26670" y="67310"/>
                    </a:lnTo>
                    <a:lnTo>
                      <a:pt x="26670" y="63500"/>
                    </a:lnTo>
                    <a:lnTo>
                      <a:pt x="26670" y="57150"/>
                    </a:lnTo>
                    <a:lnTo>
                      <a:pt x="25400" y="55880"/>
                    </a:lnTo>
                    <a:lnTo>
                      <a:pt x="22860" y="53340"/>
                    </a:lnTo>
                    <a:lnTo>
                      <a:pt x="21590" y="48260"/>
                    </a:lnTo>
                    <a:lnTo>
                      <a:pt x="20320" y="44450"/>
                    </a:lnTo>
                    <a:lnTo>
                      <a:pt x="19050" y="39370"/>
                    </a:lnTo>
                    <a:lnTo>
                      <a:pt x="17780" y="33020"/>
                    </a:lnTo>
                    <a:lnTo>
                      <a:pt x="13970" y="22860"/>
                    </a:lnTo>
                    <a:lnTo>
                      <a:pt x="12700" y="16510"/>
                    </a:lnTo>
                    <a:lnTo>
                      <a:pt x="10160" y="11430"/>
                    </a:lnTo>
                    <a:lnTo>
                      <a:pt x="8890" y="6350"/>
                    </a:lnTo>
                    <a:lnTo>
                      <a:pt x="7620" y="3810"/>
                    </a:lnTo>
                    <a:lnTo>
                      <a:pt x="5080" y="1270"/>
                    </a:lnTo>
                    <a:lnTo>
                      <a:pt x="3810" y="0"/>
                    </a:lnTo>
                    <a:lnTo>
                      <a:pt x="1270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9" name="Полилиния 888"/>
              <p:cNvSpPr/>
              <p:nvPr/>
            </p:nvSpPr>
            <p:spPr>
              <a:xfrm>
                <a:off x="3300984" y="3988943"/>
                <a:ext cx="45086" cy="69851"/>
              </a:xfrm>
              <a:custGeom>
                <a:avLst/>
                <a:gdLst/>
                <a:ahLst/>
                <a:cxnLst/>
                <a:rect l="0" t="0" r="0" b="0"/>
                <a:pathLst>
                  <a:path w="45086" h="69851">
                    <a:moveTo>
                      <a:pt x="8001" y="1778"/>
                    </a:moveTo>
                    <a:lnTo>
                      <a:pt x="12065" y="4064"/>
                    </a:lnTo>
                    <a:lnTo>
                      <a:pt x="15240" y="6223"/>
                    </a:lnTo>
                    <a:lnTo>
                      <a:pt x="17907" y="8890"/>
                    </a:lnTo>
                    <a:lnTo>
                      <a:pt x="23114" y="13970"/>
                    </a:lnTo>
                    <a:lnTo>
                      <a:pt x="26289" y="16383"/>
                    </a:lnTo>
                    <a:lnTo>
                      <a:pt x="30353" y="18542"/>
                    </a:lnTo>
                    <a:lnTo>
                      <a:pt x="32893" y="19558"/>
                    </a:lnTo>
                    <a:lnTo>
                      <a:pt x="34925" y="20701"/>
                    </a:lnTo>
                    <a:lnTo>
                      <a:pt x="37973" y="23495"/>
                    </a:lnTo>
                    <a:lnTo>
                      <a:pt x="40259" y="26416"/>
                    </a:lnTo>
                    <a:lnTo>
                      <a:pt x="41656" y="29718"/>
                    </a:lnTo>
                    <a:lnTo>
                      <a:pt x="43434" y="36830"/>
                    </a:lnTo>
                    <a:lnTo>
                      <a:pt x="44069" y="40132"/>
                    </a:lnTo>
                    <a:lnTo>
                      <a:pt x="45085" y="43434"/>
                    </a:lnTo>
                    <a:lnTo>
                      <a:pt x="41275" y="39878"/>
                    </a:lnTo>
                    <a:lnTo>
                      <a:pt x="37592" y="36830"/>
                    </a:lnTo>
                    <a:lnTo>
                      <a:pt x="35687" y="35941"/>
                    </a:lnTo>
                    <a:lnTo>
                      <a:pt x="33274" y="35433"/>
                    </a:lnTo>
                    <a:lnTo>
                      <a:pt x="30734" y="35560"/>
                    </a:lnTo>
                    <a:lnTo>
                      <a:pt x="27686" y="36068"/>
                    </a:lnTo>
                    <a:lnTo>
                      <a:pt x="30099" y="38862"/>
                    </a:lnTo>
                    <a:lnTo>
                      <a:pt x="32893" y="42291"/>
                    </a:lnTo>
                    <a:lnTo>
                      <a:pt x="35179" y="46355"/>
                    </a:lnTo>
                    <a:lnTo>
                      <a:pt x="37084" y="50673"/>
                    </a:lnTo>
                    <a:lnTo>
                      <a:pt x="38354" y="55245"/>
                    </a:lnTo>
                    <a:lnTo>
                      <a:pt x="38735" y="60198"/>
                    </a:lnTo>
                    <a:lnTo>
                      <a:pt x="37719" y="65024"/>
                    </a:lnTo>
                    <a:lnTo>
                      <a:pt x="35179" y="69850"/>
                    </a:lnTo>
                    <a:lnTo>
                      <a:pt x="33401" y="64643"/>
                    </a:lnTo>
                    <a:lnTo>
                      <a:pt x="31242" y="58928"/>
                    </a:lnTo>
                    <a:lnTo>
                      <a:pt x="29718" y="56134"/>
                    </a:lnTo>
                    <a:lnTo>
                      <a:pt x="27686" y="53594"/>
                    </a:lnTo>
                    <a:lnTo>
                      <a:pt x="25019" y="51308"/>
                    </a:lnTo>
                    <a:lnTo>
                      <a:pt x="21463" y="49530"/>
                    </a:lnTo>
                    <a:lnTo>
                      <a:pt x="17907" y="48006"/>
                    </a:lnTo>
                    <a:lnTo>
                      <a:pt x="14986" y="46482"/>
                    </a:lnTo>
                    <a:lnTo>
                      <a:pt x="12573" y="45085"/>
                    </a:lnTo>
                    <a:lnTo>
                      <a:pt x="10668" y="44069"/>
                    </a:lnTo>
                    <a:lnTo>
                      <a:pt x="8509" y="43434"/>
                    </a:lnTo>
                    <a:lnTo>
                      <a:pt x="6223" y="43180"/>
                    </a:lnTo>
                    <a:lnTo>
                      <a:pt x="3429" y="43561"/>
                    </a:lnTo>
                    <a:lnTo>
                      <a:pt x="0" y="44577"/>
                    </a:lnTo>
                    <a:lnTo>
                      <a:pt x="635" y="39243"/>
                    </a:lnTo>
                    <a:lnTo>
                      <a:pt x="1016" y="33528"/>
                    </a:lnTo>
                    <a:lnTo>
                      <a:pt x="1778" y="21590"/>
                    </a:lnTo>
                    <a:lnTo>
                      <a:pt x="2159" y="10033"/>
                    </a:lnTo>
                    <a:lnTo>
                      <a:pt x="2413" y="4699"/>
                    </a:lnTo>
                    <a:lnTo>
                      <a:pt x="2667" y="0"/>
                    </a:lnTo>
                    <a:close/>
                  </a:path>
                </a:pathLst>
              </a:custGeom>
              <a:solidFill>
                <a:srgbClr val="FFF1D1"/>
              </a:solidFill>
              <a:ln w="0" cap="flat" cmpd="sng" algn="ctr">
                <a:solidFill>
                  <a:srgbClr val="FFF1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0" name="Полилиния 889"/>
              <p:cNvSpPr/>
              <p:nvPr/>
            </p:nvSpPr>
            <p:spPr>
              <a:xfrm>
                <a:off x="3300730" y="3989070"/>
                <a:ext cx="45721" cy="68581"/>
              </a:xfrm>
              <a:custGeom>
                <a:avLst/>
                <a:gdLst/>
                <a:ahLst/>
                <a:cxnLst/>
                <a:rect l="0" t="0" r="0" b="0"/>
                <a:pathLst>
                  <a:path w="45721" h="68581">
                    <a:moveTo>
                      <a:pt x="2540" y="0"/>
                    </a:moveTo>
                    <a:lnTo>
                      <a:pt x="2540" y="5080"/>
                    </a:lnTo>
                    <a:lnTo>
                      <a:pt x="2540" y="10160"/>
                    </a:lnTo>
                    <a:lnTo>
                      <a:pt x="2540" y="21590"/>
                    </a:lnTo>
                    <a:lnTo>
                      <a:pt x="1270" y="34290"/>
                    </a:lnTo>
                    <a:lnTo>
                      <a:pt x="1270" y="39370"/>
                    </a:lnTo>
                    <a:lnTo>
                      <a:pt x="0" y="44450"/>
                    </a:lnTo>
                    <a:lnTo>
                      <a:pt x="3810" y="44450"/>
                    </a:lnTo>
                    <a:lnTo>
                      <a:pt x="6350" y="43180"/>
                    </a:lnTo>
                    <a:lnTo>
                      <a:pt x="8890" y="43180"/>
                    </a:lnTo>
                    <a:lnTo>
                      <a:pt x="11430" y="44450"/>
                    </a:lnTo>
                    <a:lnTo>
                      <a:pt x="12700" y="45720"/>
                    </a:lnTo>
                    <a:lnTo>
                      <a:pt x="15240" y="46990"/>
                    </a:lnTo>
                    <a:lnTo>
                      <a:pt x="19050" y="48260"/>
                    </a:lnTo>
                    <a:lnTo>
                      <a:pt x="21590" y="48260"/>
                    </a:lnTo>
                    <a:lnTo>
                      <a:pt x="25400" y="50800"/>
                    </a:lnTo>
                    <a:lnTo>
                      <a:pt x="27940" y="52070"/>
                    </a:lnTo>
                    <a:lnTo>
                      <a:pt x="30480" y="55880"/>
                    </a:lnTo>
                    <a:lnTo>
                      <a:pt x="31750" y="58420"/>
                    </a:lnTo>
                    <a:lnTo>
                      <a:pt x="34290" y="63500"/>
                    </a:lnTo>
                    <a:lnTo>
                      <a:pt x="35560" y="68580"/>
                    </a:lnTo>
                    <a:lnTo>
                      <a:pt x="38100" y="64770"/>
                    </a:lnTo>
                    <a:lnTo>
                      <a:pt x="39370" y="59690"/>
                    </a:lnTo>
                    <a:lnTo>
                      <a:pt x="39370" y="54610"/>
                    </a:lnTo>
                    <a:lnTo>
                      <a:pt x="38100" y="49530"/>
                    </a:lnTo>
                    <a:lnTo>
                      <a:pt x="35560" y="46990"/>
                    </a:lnTo>
                    <a:lnTo>
                      <a:pt x="33020" y="43180"/>
                    </a:lnTo>
                    <a:lnTo>
                      <a:pt x="30480" y="39370"/>
                    </a:lnTo>
                    <a:lnTo>
                      <a:pt x="27940" y="36830"/>
                    </a:lnTo>
                    <a:lnTo>
                      <a:pt x="31750" y="35560"/>
                    </a:lnTo>
                    <a:lnTo>
                      <a:pt x="34290" y="35560"/>
                    </a:lnTo>
                    <a:lnTo>
                      <a:pt x="36830" y="36830"/>
                    </a:lnTo>
                    <a:lnTo>
                      <a:pt x="38100" y="36830"/>
                    </a:lnTo>
                    <a:lnTo>
                      <a:pt x="41910" y="40640"/>
                    </a:lnTo>
                    <a:lnTo>
                      <a:pt x="45720" y="43180"/>
                    </a:lnTo>
                    <a:lnTo>
                      <a:pt x="44450" y="40640"/>
                    </a:lnTo>
                    <a:lnTo>
                      <a:pt x="44450" y="36830"/>
                    </a:lnTo>
                    <a:lnTo>
                      <a:pt x="41910" y="30480"/>
                    </a:lnTo>
                    <a:lnTo>
                      <a:pt x="40640" y="26670"/>
                    </a:lnTo>
                    <a:lnTo>
                      <a:pt x="39370" y="24130"/>
                    </a:lnTo>
                    <a:lnTo>
                      <a:pt x="35560" y="21590"/>
                    </a:lnTo>
                    <a:lnTo>
                      <a:pt x="33020" y="20320"/>
                    </a:lnTo>
                    <a:lnTo>
                      <a:pt x="30480" y="19050"/>
                    </a:lnTo>
                    <a:lnTo>
                      <a:pt x="26670" y="16510"/>
                    </a:lnTo>
                    <a:lnTo>
                      <a:pt x="24130" y="13970"/>
                    </a:lnTo>
                    <a:lnTo>
                      <a:pt x="19050" y="8890"/>
                    </a:lnTo>
                    <a:lnTo>
                      <a:pt x="16510" y="6350"/>
                    </a:lnTo>
                    <a:lnTo>
                      <a:pt x="12700" y="3810"/>
                    </a:lnTo>
                    <a:lnTo>
                      <a:pt x="889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91" name="Прямая соединительная линия 890"/>
              <p:cNvCxnSpPr/>
              <p:nvPr/>
            </p:nvCxnSpPr>
            <p:spPr>
              <a:xfrm flipH="1">
                <a:off x="3171063" y="4363720"/>
                <a:ext cx="41529" cy="14986"/>
              </a:xfrm>
              <a:prstGeom prst="line">
                <a:avLst/>
              </a:prstGeom>
              <a:ln w="12700" cap="flat" cmpd="sng" algn="ctr">
                <a:solidFill>
                  <a:srgbClr val="545454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2" name="Полилиния 891"/>
              <p:cNvSpPr/>
              <p:nvPr/>
            </p:nvSpPr>
            <p:spPr>
              <a:xfrm>
                <a:off x="3303270" y="4292600"/>
                <a:ext cx="2667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26671" h="7621">
                    <a:moveTo>
                      <a:pt x="26670" y="0"/>
                    </a:moveTo>
                    <a:lnTo>
                      <a:pt x="19050" y="2540"/>
                    </a:lnTo>
                    <a:lnTo>
                      <a:pt x="12700" y="3810"/>
                    </a:lnTo>
                    <a:lnTo>
                      <a:pt x="0" y="7620"/>
                    </a:lnTo>
                  </a:path>
                </a:pathLst>
              </a:custGeom>
              <a:ln w="2921" cap="flat" cmpd="sng" algn="ctr">
                <a:solidFill>
                  <a:srgbClr val="54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3" name="Полилиния 892"/>
              <p:cNvSpPr/>
              <p:nvPr/>
            </p:nvSpPr>
            <p:spPr>
              <a:xfrm>
                <a:off x="3182620" y="4267200"/>
                <a:ext cx="166371" cy="124461"/>
              </a:xfrm>
              <a:custGeom>
                <a:avLst/>
                <a:gdLst/>
                <a:ahLst/>
                <a:cxnLst/>
                <a:rect l="0" t="0" r="0" b="0"/>
                <a:pathLst>
                  <a:path w="166371" h="124461">
                    <a:moveTo>
                      <a:pt x="165100" y="0"/>
                    </a:moveTo>
                    <a:lnTo>
                      <a:pt x="166370" y="13970"/>
                    </a:lnTo>
                    <a:lnTo>
                      <a:pt x="166370" y="20320"/>
                    </a:lnTo>
                    <a:lnTo>
                      <a:pt x="165100" y="26670"/>
                    </a:lnTo>
                    <a:lnTo>
                      <a:pt x="163830" y="30480"/>
                    </a:lnTo>
                    <a:lnTo>
                      <a:pt x="161290" y="34290"/>
                    </a:lnTo>
                    <a:lnTo>
                      <a:pt x="157480" y="40640"/>
                    </a:lnTo>
                    <a:lnTo>
                      <a:pt x="152400" y="46990"/>
                    </a:lnTo>
                    <a:lnTo>
                      <a:pt x="149860" y="50800"/>
                    </a:lnTo>
                    <a:lnTo>
                      <a:pt x="148590" y="54610"/>
                    </a:lnTo>
                    <a:lnTo>
                      <a:pt x="148590" y="60960"/>
                    </a:lnTo>
                    <a:lnTo>
                      <a:pt x="147320" y="67310"/>
                    </a:lnTo>
                    <a:lnTo>
                      <a:pt x="147320" y="72390"/>
                    </a:lnTo>
                    <a:lnTo>
                      <a:pt x="146050" y="76200"/>
                    </a:lnTo>
                    <a:lnTo>
                      <a:pt x="143510" y="81280"/>
                    </a:lnTo>
                    <a:lnTo>
                      <a:pt x="140970" y="83820"/>
                    </a:lnTo>
                    <a:lnTo>
                      <a:pt x="138430" y="86360"/>
                    </a:lnTo>
                    <a:lnTo>
                      <a:pt x="134620" y="88900"/>
                    </a:lnTo>
                    <a:lnTo>
                      <a:pt x="125730" y="93980"/>
                    </a:lnTo>
                    <a:lnTo>
                      <a:pt x="116840" y="97790"/>
                    </a:lnTo>
                    <a:lnTo>
                      <a:pt x="109220" y="101600"/>
                    </a:lnTo>
                    <a:lnTo>
                      <a:pt x="100330" y="104140"/>
                    </a:lnTo>
                    <a:lnTo>
                      <a:pt x="83820" y="110490"/>
                    </a:lnTo>
                    <a:lnTo>
                      <a:pt x="67310" y="115570"/>
                    </a:lnTo>
                    <a:lnTo>
                      <a:pt x="57150" y="118110"/>
                    </a:lnTo>
                    <a:lnTo>
                      <a:pt x="48260" y="119380"/>
                    </a:lnTo>
                    <a:lnTo>
                      <a:pt x="39370" y="121920"/>
                    </a:lnTo>
                    <a:lnTo>
                      <a:pt x="30480" y="121920"/>
                    </a:lnTo>
                    <a:lnTo>
                      <a:pt x="22860" y="123190"/>
                    </a:lnTo>
                    <a:lnTo>
                      <a:pt x="13970" y="123190"/>
                    </a:lnTo>
                    <a:lnTo>
                      <a:pt x="0" y="124460"/>
                    </a:lnTo>
                  </a:path>
                </a:pathLst>
              </a:custGeom>
              <a:ln w="2921" cap="flat" cmpd="sng" algn="ctr">
                <a:solidFill>
                  <a:srgbClr val="BA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4" name="Полилиния 893"/>
              <p:cNvSpPr/>
              <p:nvPr/>
            </p:nvSpPr>
            <p:spPr>
              <a:xfrm>
                <a:off x="3256407" y="4090543"/>
                <a:ext cx="66295" cy="7240"/>
              </a:xfrm>
              <a:custGeom>
                <a:avLst/>
                <a:gdLst/>
                <a:ahLst/>
                <a:cxnLst/>
                <a:rect l="0" t="0" r="0" b="0"/>
                <a:pathLst>
                  <a:path w="66295" h="7240">
                    <a:moveTo>
                      <a:pt x="65405" y="0"/>
                    </a:moveTo>
                    <a:lnTo>
                      <a:pt x="66294" y="4191"/>
                    </a:lnTo>
                    <a:lnTo>
                      <a:pt x="3048" y="7239"/>
                    </a:lnTo>
                    <a:lnTo>
                      <a:pt x="0" y="5588"/>
                    </a:lnTo>
                    <a:lnTo>
                      <a:pt x="2286" y="3429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5" name="Полилиния 894"/>
              <p:cNvSpPr/>
              <p:nvPr/>
            </p:nvSpPr>
            <p:spPr>
              <a:xfrm>
                <a:off x="3256280" y="4089400"/>
                <a:ext cx="6731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7311" h="7621">
                    <a:moveTo>
                      <a:pt x="2540" y="3810"/>
                    </a:moveTo>
                    <a:lnTo>
                      <a:pt x="0" y="6350"/>
                    </a:lnTo>
                    <a:lnTo>
                      <a:pt x="3810" y="7620"/>
                    </a:lnTo>
                    <a:lnTo>
                      <a:pt x="67310" y="5080"/>
                    </a:lnTo>
                    <a:lnTo>
                      <a:pt x="6604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6" name="Полилиния 895"/>
              <p:cNvSpPr/>
              <p:nvPr/>
            </p:nvSpPr>
            <p:spPr>
              <a:xfrm>
                <a:off x="3282569" y="4093083"/>
                <a:ext cx="69597" cy="6986"/>
              </a:xfrm>
              <a:custGeom>
                <a:avLst/>
                <a:gdLst/>
                <a:ahLst/>
                <a:cxnLst/>
                <a:rect l="0" t="0" r="0" b="0"/>
                <a:pathLst>
                  <a:path w="69597" h="6986">
                    <a:moveTo>
                      <a:pt x="68326" y="0"/>
                    </a:moveTo>
                    <a:lnTo>
                      <a:pt x="69596" y="2413"/>
                    </a:lnTo>
                    <a:lnTo>
                      <a:pt x="68453" y="4191"/>
                    </a:lnTo>
                    <a:lnTo>
                      <a:pt x="2667" y="6985"/>
                    </a:lnTo>
                    <a:lnTo>
                      <a:pt x="0" y="3556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7" name="Полилиния 896"/>
              <p:cNvSpPr/>
              <p:nvPr/>
            </p:nvSpPr>
            <p:spPr>
              <a:xfrm>
                <a:off x="3282950" y="4093210"/>
                <a:ext cx="69851" cy="6351"/>
              </a:xfrm>
              <a:custGeom>
                <a:avLst/>
                <a:gdLst/>
                <a:ahLst/>
                <a:cxnLst/>
                <a:rect l="0" t="0" r="0" b="0"/>
                <a:pathLst>
                  <a:path w="69851" h="6351">
                    <a:moveTo>
                      <a:pt x="0" y="2540"/>
                    </a:moveTo>
                    <a:lnTo>
                      <a:pt x="2540" y="6350"/>
                    </a:lnTo>
                    <a:lnTo>
                      <a:pt x="68580" y="3810"/>
                    </a:lnTo>
                    <a:lnTo>
                      <a:pt x="69850" y="1270"/>
                    </a:lnTo>
                    <a:lnTo>
                      <a:pt x="6858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8" name="Полилиния 897"/>
              <p:cNvSpPr/>
              <p:nvPr/>
            </p:nvSpPr>
            <p:spPr>
              <a:xfrm>
                <a:off x="3279140" y="4053205"/>
                <a:ext cx="26925" cy="269749"/>
              </a:xfrm>
              <a:custGeom>
                <a:avLst/>
                <a:gdLst/>
                <a:ahLst/>
                <a:cxnLst/>
                <a:rect l="0" t="0" r="0" b="0"/>
                <a:pathLst>
                  <a:path w="26925" h="269749">
                    <a:moveTo>
                      <a:pt x="26924" y="0"/>
                    </a:moveTo>
                    <a:lnTo>
                      <a:pt x="12319" y="210185"/>
                    </a:lnTo>
                    <a:lnTo>
                      <a:pt x="13081" y="212344"/>
                    </a:lnTo>
                    <a:lnTo>
                      <a:pt x="12700" y="221996"/>
                    </a:lnTo>
                    <a:lnTo>
                      <a:pt x="11176" y="223901"/>
                    </a:lnTo>
                    <a:lnTo>
                      <a:pt x="8128" y="268224"/>
                    </a:lnTo>
                    <a:lnTo>
                      <a:pt x="7620" y="268986"/>
                    </a:lnTo>
                    <a:lnTo>
                      <a:pt x="6731" y="269494"/>
                    </a:lnTo>
                    <a:lnTo>
                      <a:pt x="3937" y="269748"/>
                    </a:lnTo>
                    <a:lnTo>
                      <a:pt x="1143" y="269240"/>
                    </a:lnTo>
                    <a:lnTo>
                      <a:pt x="254" y="268605"/>
                    </a:lnTo>
                    <a:lnTo>
                      <a:pt x="0" y="267716"/>
                    </a:lnTo>
                    <a:lnTo>
                      <a:pt x="3429" y="222377"/>
                    </a:lnTo>
                    <a:lnTo>
                      <a:pt x="1905" y="220980"/>
                    </a:lnTo>
                    <a:lnTo>
                      <a:pt x="1016" y="219329"/>
                    </a:lnTo>
                    <a:lnTo>
                      <a:pt x="635" y="217551"/>
                    </a:lnTo>
                    <a:lnTo>
                      <a:pt x="635" y="215773"/>
                    </a:lnTo>
                    <a:lnTo>
                      <a:pt x="1143" y="214122"/>
                    </a:lnTo>
                    <a:lnTo>
                      <a:pt x="1905" y="212471"/>
                    </a:lnTo>
                    <a:lnTo>
                      <a:pt x="3175" y="211201"/>
                    </a:lnTo>
                    <a:lnTo>
                      <a:pt x="4699" y="210185"/>
                    </a:lnTo>
                    <a:lnTo>
                      <a:pt x="17272" y="29337"/>
                    </a:lnTo>
                    <a:lnTo>
                      <a:pt x="9398" y="28067"/>
                    </a:lnTo>
                    <a:lnTo>
                      <a:pt x="18034" y="20447"/>
                    </a:lnTo>
                    <a:lnTo>
                      <a:pt x="19558" y="254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9" name="Полилиния 898"/>
              <p:cNvSpPr/>
              <p:nvPr/>
            </p:nvSpPr>
            <p:spPr>
              <a:xfrm>
                <a:off x="3332480" y="4217416"/>
                <a:ext cx="17527" cy="79122"/>
              </a:xfrm>
              <a:custGeom>
                <a:avLst/>
                <a:gdLst/>
                <a:ahLst/>
                <a:cxnLst/>
                <a:rect l="0" t="0" r="0" b="0"/>
                <a:pathLst>
                  <a:path w="17527" h="79122">
                    <a:moveTo>
                      <a:pt x="17526" y="0"/>
                    </a:moveTo>
                    <a:lnTo>
                      <a:pt x="15113" y="48514"/>
                    </a:lnTo>
                    <a:lnTo>
                      <a:pt x="14605" y="55245"/>
                    </a:lnTo>
                    <a:lnTo>
                      <a:pt x="14351" y="62611"/>
                    </a:lnTo>
                    <a:lnTo>
                      <a:pt x="13970" y="69723"/>
                    </a:lnTo>
                    <a:lnTo>
                      <a:pt x="13716" y="75692"/>
                    </a:lnTo>
                    <a:lnTo>
                      <a:pt x="12319" y="76835"/>
                    </a:lnTo>
                    <a:lnTo>
                      <a:pt x="10922" y="77724"/>
                    </a:lnTo>
                    <a:lnTo>
                      <a:pt x="7239" y="78486"/>
                    </a:lnTo>
                    <a:lnTo>
                      <a:pt x="3429" y="78740"/>
                    </a:lnTo>
                    <a:lnTo>
                      <a:pt x="0" y="79121"/>
                    </a:lnTo>
                    <a:lnTo>
                      <a:pt x="3937" y="62357"/>
                    </a:lnTo>
                    <a:lnTo>
                      <a:pt x="6985" y="45466"/>
                    </a:lnTo>
                    <a:lnTo>
                      <a:pt x="8763" y="35179"/>
                    </a:lnTo>
                    <a:lnTo>
                      <a:pt x="10414" y="24384"/>
                    </a:lnTo>
                    <a:lnTo>
                      <a:pt x="11684" y="13335"/>
                    </a:lnTo>
                    <a:lnTo>
                      <a:pt x="12319" y="2413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0" name="Полилиния 899"/>
              <p:cNvSpPr/>
              <p:nvPr/>
            </p:nvSpPr>
            <p:spPr>
              <a:xfrm>
                <a:off x="3332480" y="4217670"/>
                <a:ext cx="17781" cy="78741"/>
              </a:xfrm>
              <a:custGeom>
                <a:avLst/>
                <a:gdLst/>
                <a:ahLst/>
                <a:cxnLst/>
                <a:rect l="0" t="0" r="0" b="0"/>
                <a:pathLst>
                  <a:path w="17781" h="78741">
                    <a:moveTo>
                      <a:pt x="12700" y="2540"/>
                    </a:moveTo>
                    <a:lnTo>
                      <a:pt x="12700" y="12700"/>
                    </a:lnTo>
                    <a:lnTo>
                      <a:pt x="11430" y="24130"/>
                    </a:lnTo>
                    <a:lnTo>
                      <a:pt x="8890" y="34290"/>
                    </a:lnTo>
                    <a:lnTo>
                      <a:pt x="7620" y="45720"/>
                    </a:lnTo>
                    <a:lnTo>
                      <a:pt x="3810" y="62230"/>
                    </a:lnTo>
                    <a:lnTo>
                      <a:pt x="0" y="78740"/>
                    </a:lnTo>
                    <a:lnTo>
                      <a:pt x="3810" y="78740"/>
                    </a:lnTo>
                    <a:lnTo>
                      <a:pt x="7620" y="78740"/>
                    </a:lnTo>
                    <a:lnTo>
                      <a:pt x="11430" y="77470"/>
                    </a:lnTo>
                    <a:lnTo>
                      <a:pt x="12700" y="76200"/>
                    </a:lnTo>
                    <a:lnTo>
                      <a:pt x="13970" y="74930"/>
                    </a:lnTo>
                    <a:lnTo>
                      <a:pt x="13970" y="69850"/>
                    </a:lnTo>
                    <a:lnTo>
                      <a:pt x="15240" y="62230"/>
                    </a:lnTo>
                    <a:lnTo>
                      <a:pt x="15240" y="54610"/>
                    </a:lnTo>
                    <a:lnTo>
                      <a:pt x="15240" y="48260"/>
                    </a:lnTo>
                    <a:lnTo>
                      <a:pt x="1778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1" name="Полилиния 900"/>
              <p:cNvSpPr/>
              <p:nvPr/>
            </p:nvSpPr>
            <p:spPr>
              <a:xfrm>
                <a:off x="3348990" y="4161790"/>
                <a:ext cx="60961" cy="76328"/>
              </a:xfrm>
              <a:custGeom>
                <a:avLst/>
                <a:gdLst/>
                <a:ahLst/>
                <a:cxnLst/>
                <a:rect l="0" t="0" r="0" b="0"/>
                <a:pathLst>
                  <a:path w="60961" h="76328">
                    <a:moveTo>
                      <a:pt x="0" y="76327"/>
                    </a:moveTo>
                    <a:lnTo>
                      <a:pt x="254" y="66929"/>
                    </a:lnTo>
                    <a:lnTo>
                      <a:pt x="60071" y="0"/>
                    </a:lnTo>
                    <a:lnTo>
                      <a:pt x="60960" y="4572"/>
                    </a:lnTo>
                    <a:lnTo>
                      <a:pt x="12573" y="59944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2" name="Полилиния 901"/>
              <p:cNvSpPr/>
              <p:nvPr/>
            </p:nvSpPr>
            <p:spPr>
              <a:xfrm>
                <a:off x="3348990" y="4161790"/>
                <a:ext cx="6096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60961" h="76201">
                    <a:moveTo>
                      <a:pt x="0" y="76200"/>
                    </a:moveTo>
                    <a:lnTo>
                      <a:pt x="0" y="67310"/>
                    </a:lnTo>
                    <a:lnTo>
                      <a:pt x="60960" y="0"/>
                    </a:lnTo>
                    <a:lnTo>
                      <a:pt x="60960" y="3810"/>
                    </a:lnTo>
                    <a:lnTo>
                      <a:pt x="12700" y="596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3" name="Полилиния 902"/>
              <p:cNvSpPr/>
              <p:nvPr/>
            </p:nvSpPr>
            <p:spPr>
              <a:xfrm>
                <a:off x="3348990" y="4202430"/>
                <a:ext cx="29211" cy="66041"/>
              </a:xfrm>
              <a:custGeom>
                <a:avLst/>
                <a:gdLst/>
                <a:ahLst/>
                <a:cxnLst/>
                <a:rect l="0" t="0" r="0" b="0"/>
                <a:pathLst>
                  <a:path w="29211" h="66041">
                    <a:moveTo>
                      <a:pt x="0" y="66040"/>
                    </a:moveTo>
                    <a:lnTo>
                      <a:pt x="5080" y="58420"/>
                    </a:lnTo>
                    <a:lnTo>
                      <a:pt x="10160" y="49530"/>
                    </a:lnTo>
                    <a:lnTo>
                      <a:pt x="13970" y="41910"/>
                    </a:lnTo>
                    <a:lnTo>
                      <a:pt x="17780" y="34290"/>
                    </a:lnTo>
                    <a:lnTo>
                      <a:pt x="22860" y="17780"/>
                    </a:lnTo>
                    <a:lnTo>
                      <a:pt x="2921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4" name="Полилиния 903"/>
              <p:cNvSpPr/>
              <p:nvPr/>
            </p:nvSpPr>
            <p:spPr>
              <a:xfrm>
                <a:off x="3400171" y="4162933"/>
                <a:ext cx="6351" cy="7113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113">
                    <a:moveTo>
                      <a:pt x="4318" y="6858"/>
                    </a:moveTo>
                    <a:lnTo>
                      <a:pt x="3175" y="7112"/>
                    </a:lnTo>
                    <a:lnTo>
                      <a:pt x="1905" y="6858"/>
                    </a:lnTo>
                    <a:lnTo>
                      <a:pt x="889" y="6096"/>
                    </a:lnTo>
                    <a:lnTo>
                      <a:pt x="254" y="4953"/>
                    </a:lnTo>
                    <a:lnTo>
                      <a:pt x="0" y="3556"/>
                    </a:lnTo>
                    <a:lnTo>
                      <a:pt x="254" y="2286"/>
                    </a:lnTo>
                    <a:lnTo>
                      <a:pt x="889" y="1143"/>
                    </a:lnTo>
                    <a:lnTo>
                      <a:pt x="1905" y="254"/>
                    </a:lnTo>
                    <a:lnTo>
                      <a:pt x="3175" y="0"/>
                    </a:lnTo>
                    <a:lnTo>
                      <a:pt x="4318" y="254"/>
                    </a:lnTo>
                    <a:lnTo>
                      <a:pt x="5334" y="1143"/>
                    </a:lnTo>
                    <a:lnTo>
                      <a:pt x="6096" y="2286"/>
                    </a:lnTo>
                    <a:lnTo>
                      <a:pt x="6350" y="3556"/>
                    </a:lnTo>
                    <a:lnTo>
                      <a:pt x="6096" y="4953"/>
                    </a:lnTo>
                    <a:lnTo>
                      <a:pt x="5334" y="6096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5" name="Полилиния 904"/>
              <p:cNvSpPr/>
              <p:nvPr/>
            </p:nvSpPr>
            <p:spPr>
              <a:xfrm>
                <a:off x="3401060" y="4163060"/>
                <a:ext cx="6351" cy="635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6351">
                    <a:moveTo>
                      <a:pt x="5080" y="6350"/>
                    </a:moveTo>
                    <a:lnTo>
                      <a:pt x="5080" y="5080"/>
                    </a:lnTo>
                    <a:lnTo>
                      <a:pt x="6350" y="3810"/>
                    </a:lnTo>
                    <a:lnTo>
                      <a:pt x="5080" y="1270"/>
                    </a:lnTo>
                    <a:lnTo>
                      <a:pt x="508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1270"/>
                    </a:lnTo>
                    <a:lnTo>
                      <a:pt x="0" y="1270"/>
                    </a:lnTo>
                    <a:lnTo>
                      <a:pt x="0" y="3810"/>
                    </a:lnTo>
                    <a:lnTo>
                      <a:pt x="0" y="5080"/>
                    </a:lnTo>
                    <a:lnTo>
                      <a:pt x="0" y="6350"/>
                    </a:lnTo>
                    <a:lnTo>
                      <a:pt x="1270" y="6350"/>
                    </a:lnTo>
                    <a:lnTo>
                      <a:pt x="2540" y="6350"/>
                    </a:lnTo>
                    <a:lnTo>
                      <a:pt x="3810" y="63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6" name="Полилиния 905"/>
              <p:cNvSpPr/>
              <p:nvPr/>
            </p:nvSpPr>
            <p:spPr>
              <a:xfrm>
                <a:off x="3373120" y="4194683"/>
                <a:ext cx="6224" cy="3049"/>
              </a:xfrm>
              <a:custGeom>
                <a:avLst/>
                <a:gdLst/>
                <a:ahLst/>
                <a:cxnLst/>
                <a:rect l="0" t="0" r="0" b="0"/>
                <a:pathLst>
                  <a:path w="6224" h="3049">
                    <a:moveTo>
                      <a:pt x="3175" y="3048"/>
                    </a:moveTo>
                    <a:lnTo>
                      <a:pt x="889" y="2540"/>
                    </a:lnTo>
                    <a:lnTo>
                      <a:pt x="254" y="2159"/>
                    </a:lnTo>
                    <a:lnTo>
                      <a:pt x="0" y="1524"/>
                    </a:lnTo>
                    <a:lnTo>
                      <a:pt x="254" y="889"/>
                    </a:lnTo>
                    <a:lnTo>
                      <a:pt x="889" y="381"/>
                    </a:lnTo>
                    <a:lnTo>
                      <a:pt x="3175" y="0"/>
                    </a:lnTo>
                    <a:lnTo>
                      <a:pt x="5207" y="381"/>
                    </a:lnTo>
                    <a:lnTo>
                      <a:pt x="5969" y="889"/>
                    </a:lnTo>
                    <a:lnTo>
                      <a:pt x="6223" y="1524"/>
                    </a:lnTo>
                    <a:lnTo>
                      <a:pt x="5969" y="2159"/>
                    </a:lnTo>
                    <a:lnTo>
                      <a:pt x="5207" y="254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7" name="Полилиния 906"/>
              <p:cNvSpPr/>
              <p:nvPr/>
            </p:nvSpPr>
            <p:spPr>
              <a:xfrm>
                <a:off x="3373120" y="4194810"/>
                <a:ext cx="6351" cy="254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2541">
                    <a:moveTo>
                      <a:pt x="6350" y="2540"/>
                    </a:moveTo>
                    <a:lnTo>
                      <a:pt x="6350" y="1270"/>
                    </a:lnTo>
                    <a:lnTo>
                      <a:pt x="6350" y="1270"/>
                    </a:lnTo>
                    <a:lnTo>
                      <a:pt x="6350" y="0"/>
                    </a:lnTo>
                    <a:lnTo>
                      <a:pt x="6350" y="0"/>
                    </a:lnTo>
                    <a:lnTo>
                      <a:pt x="3810" y="0"/>
                    </a:lnTo>
                    <a:lnTo>
                      <a:pt x="1270" y="0"/>
                    </a:lnTo>
                    <a:lnTo>
                      <a:pt x="1270" y="0"/>
                    </a:ln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2540"/>
                    </a:lnTo>
                    <a:lnTo>
                      <a:pt x="381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8" name="Полилиния 907"/>
              <p:cNvSpPr/>
              <p:nvPr/>
            </p:nvSpPr>
            <p:spPr>
              <a:xfrm>
                <a:off x="3228086" y="4275328"/>
                <a:ext cx="4319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4319" h="8891">
                    <a:moveTo>
                      <a:pt x="1524" y="8763"/>
                    </a:moveTo>
                    <a:lnTo>
                      <a:pt x="889" y="8890"/>
                    </a:lnTo>
                    <a:lnTo>
                      <a:pt x="381" y="8382"/>
                    </a:lnTo>
                    <a:lnTo>
                      <a:pt x="0" y="7239"/>
                    </a:lnTo>
                    <a:lnTo>
                      <a:pt x="127" y="5588"/>
                    </a:lnTo>
                    <a:lnTo>
                      <a:pt x="508" y="3937"/>
                    </a:lnTo>
                    <a:lnTo>
                      <a:pt x="1143" y="2286"/>
                    </a:lnTo>
                    <a:lnTo>
                      <a:pt x="2032" y="889"/>
                    </a:lnTo>
                    <a:lnTo>
                      <a:pt x="2794" y="127"/>
                    </a:lnTo>
                    <a:lnTo>
                      <a:pt x="3556" y="0"/>
                    </a:lnTo>
                    <a:lnTo>
                      <a:pt x="4191" y="508"/>
                    </a:lnTo>
                    <a:lnTo>
                      <a:pt x="4318" y="1651"/>
                    </a:lnTo>
                    <a:lnTo>
                      <a:pt x="4318" y="3302"/>
                    </a:lnTo>
                    <a:lnTo>
                      <a:pt x="3937" y="4953"/>
                    </a:lnTo>
                    <a:lnTo>
                      <a:pt x="3302" y="6477"/>
                    </a:lnTo>
                    <a:lnTo>
                      <a:pt x="2413" y="7874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9" name="Полилиния 908"/>
              <p:cNvSpPr/>
              <p:nvPr/>
            </p:nvSpPr>
            <p:spPr>
              <a:xfrm>
                <a:off x="3228340" y="4274820"/>
                <a:ext cx="381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8891">
                    <a:moveTo>
                      <a:pt x="2540" y="8890"/>
                    </a:moveTo>
                    <a:lnTo>
                      <a:pt x="2540" y="6350"/>
                    </a:lnTo>
                    <a:lnTo>
                      <a:pt x="3810" y="5080"/>
                    </a:lnTo>
                    <a:lnTo>
                      <a:pt x="3810" y="3810"/>
                    </a:lnTo>
                    <a:lnTo>
                      <a:pt x="3810" y="254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1270"/>
                    </a:lnTo>
                    <a:lnTo>
                      <a:pt x="1270" y="1270"/>
                    </a:lnTo>
                    <a:lnTo>
                      <a:pt x="1270" y="2540"/>
                    </a:lnTo>
                    <a:lnTo>
                      <a:pt x="0" y="3810"/>
                    </a:lnTo>
                    <a:lnTo>
                      <a:pt x="0" y="6350"/>
                    </a:lnTo>
                    <a:lnTo>
                      <a:pt x="0" y="7620"/>
                    </a:lnTo>
                    <a:lnTo>
                      <a:pt x="0" y="8890"/>
                    </a:lnTo>
                    <a:lnTo>
                      <a:pt x="1270" y="8890"/>
                    </a:lnTo>
                    <a:lnTo>
                      <a:pt x="1270" y="88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0" name="Полилиния 909"/>
              <p:cNvSpPr/>
              <p:nvPr/>
            </p:nvSpPr>
            <p:spPr>
              <a:xfrm>
                <a:off x="3231896" y="4267454"/>
                <a:ext cx="2795" cy="4827"/>
              </a:xfrm>
              <a:custGeom>
                <a:avLst/>
                <a:gdLst/>
                <a:ahLst/>
                <a:cxnLst/>
                <a:rect l="0" t="0" r="0" b="0"/>
                <a:pathLst>
                  <a:path w="2795" h="4827">
                    <a:moveTo>
                      <a:pt x="635" y="4826"/>
                    </a:moveTo>
                    <a:lnTo>
                      <a:pt x="381" y="4445"/>
                    </a:lnTo>
                    <a:lnTo>
                      <a:pt x="0" y="3810"/>
                    </a:lnTo>
                    <a:lnTo>
                      <a:pt x="254" y="2032"/>
                    </a:lnTo>
                    <a:lnTo>
                      <a:pt x="1016" y="381"/>
                    </a:lnTo>
                    <a:lnTo>
                      <a:pt x="2159" y="0"/>
                    </a:lnTo>
                    <a:lnTo>
                      <a:pt x="2540" y="254"/>
                    </a:lnTo>
                    <a:lnTo>
                      <a:pt x="2794" y="1016"/>
                    </a:lnTo>
                    <a:lnTo>
                      <a:pt x="2667" y="2794"/>
                    </a:lnTo>
                    <a:lnTo>
                      <a:pt x="1778" y="4318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1" name="Полилиния 910"/>
              <p:cNvSpPr/>
              <p:nvPr/>
            </p:nvSpPr>
            <p:spPr>
              <a:xfrm>
                <a:off x="3232150" y="4267200"/>
                <a:ext cx="254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2541" h="5081">
                    <a:moveTo>
                      <a:pt x="1270" y="5080"/>
                    </a:moveTo>
                    <a:lnTo>
                      <a:pt x="2540" y="2540"/>
                    </a:lnTo>
                    <a:lnTo>
                      <a:pt x="2540" y="127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1270" y="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0" y="5080"/>
                    </a:lnTo>
                    <a:lnTo>
                      <a:pt x="1270" y="50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12" name="Прямая соединительная линия 911"/>
              <p:cNvCxnSpPr/>
              <p:nvPr/>
            </p:nvCxnSpPr>
            <p:spPr>
              <a:xfrm flipH="1">
                <a:off x="3224403" y="4265422"/>
                <a:ext cx="5969" cy="14859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Прямая соединительная линия 912"/>
              <p:cNvCxnSpPr/>
              <p:nvPr/>
            </p:nvCxnSpPr>
            <p:spPr>
              <a:xfrm flipH="1">
                <a:off x="3224403" y="4265422"/>
                <a:ext cx="5969" cy="1485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4" name="Полилиния 913"/>
              <p:cNvSpPr/>
              <p:nvPr/>
            </p:nvSpPr>
            <p:spPr>
              <a:xfrm>
                <a:off x="3233547" y="4274820"/>
                <a:ext cx="4446" cy="9018"/>
              </a:xfrm>
              <a:custGeom>
                <a:avLst/>
                <a:gdLst/>
                <a:ahLst/>
                <a:cxnLst/>
                <a:rect l="0" t="0" r="0" b="0"/>
                <a:pathLst>
                  <a:path w="4446" h="9018">
                    <a:moveTo>
                      <a:pt x="1651" y="8890"/>
                    </a:moveTo>
                    <a:lnTo>
                      <a:pt x="889" y="9017"/>
                    </a:lnTo>
                    <a:lnTo>
                      <a:pt x="254" y="8382"/>
                    </a:lnTo>
                    <a:lnTo>
                      <a:pt x="0" y="7239"/>
                    </a:lnTo>
                    <a:lnTo>
                      <a:pt x="127" y="5715"/>
                    </a:lnTo>
                    <a:lnTo>
                      <a:pt x="508" y="3937"/>
                    </a:lnTo>
                    <a:lnTo>
                      <a:pt x="1143" y="2413"/>
                    </a:lnTo>
                    <a:lnTo>
                      <a:pt x="2032" y="1016"/>
                    </a:lnTo>
                    <a:lnTo>
                      <a:pt x="2794" y="254"/>
                    </a:lnTo>
                    <a:lnTo>
                      <a:pt x="3683" y="0"/>
                    </a:lnTo>
                    <a:lnTo>
                      <a:pt x="4191" y="635"/>
                    </a:lnTo>
                    <a:lnTo>
                      <a:pt x="4445" y="1778"/>
                    </a:lnTo>
                    <a:lnTo>
                      <a:pt x="4318" y="3302"/>
                    </a:lnTo>
                    <a:lnTo>
                      <a:pt x="3937" y="4953"/>
                    </a:lnTo>
                    <a:lnTo>
                      <a:pt x="3302" y="6731"/>
                    </a:lnTo>
                    <a:lnTo>
                      <a:pt x="2540" y="800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5" name="Полилиния 914"/>
              <p:cNvSpPr/>
              <p:nvPr/>
            </p:nvSpPr>
            <p:spPr>
              <a:xfrm>
                <a:off x="3233420" y="4274820"/>
                <a:ext cx="508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8891">
                    <a:moveTo>
                      <a:pt x="2540" y="7620"/>
                    </a:moveTo>
                    <a:lnTo>
                      <a:pt x="3810" y="6350"/>
                    </a:lnTo>
                    <a:lnTo>
                      <a:pt x="3810" y="5080"/>
                    </a:lnTo>
                    <a:lnTo>
                      <a:pt x="5080" y="3810"/>
                    </a:lnTo>
                    <a:lnTo>
                      <a:pt x="5080" y="1270"/>
                    </a:lnTo>
                    <a:lnTo>
                      <a:pt x="508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2540" y="1270"/>
                    </a:lnTo>
                    <a:lnTo>
                      <a:pt x="1270" y="2540"/>
                    </a:lnTo>
                    <a:lnTo>
                      <a:pt x="0" y="3810"/>
                    </a:lnTo>
                    <a:lnTo>
                      <a:pt x="0" y="6350"/>
                    </a:lnTo>
                    <a:lnTo>
                      <a:pt x="0" y="7620"/>
                    </a:lnTo>
                    <a:lnTo>
                      <a:pt x="0" y="8890"/>
                    </a:lnTo>
                    <a:lnTo>
                      <a:pt x="1270" y="8890"/>
                    </a:lnTo>
                    <a:lnTo>
                      <a:pt x="1270" y="88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6" name="Полилиния 915"/>
              <p:cNvSpPr/>
              <p:nvPr/>
            </p:nvSpPr>
            <p:spPr>
              <a:xfrm>
                <a:off x="3237357" y="4267073"/>
                <a:ext cx="2795" cy="4700"/>
              </a:xfrm>
              <a:custGeom>
                <a:avLst/>
                <a:gdLst/>
                <a:ahLst/>
                <a:cxnLst/>
                <a:rect l="0" t="0" r="0" b="0"/>
                <a:pathLst>
                  <a:path w="2795" h="4700">
                    <a:moveTo>
                      <a:pt x="762" y="4699"/>
                    </a:moveTo>
                    <a:lnTo>
                      <a:pt x="381" y="4445"/>
                    </a:lnTo>
                    <a:lnTo>
                      <a:pt x="0" y="3683"/>
                    </a:lnTo>
                    <a:lnTo>
                      <a:pt x="127" y="1905"/>
                    </a:lnTo>
                    <a:lnTo>
                      <a:pt x="1016" y="381"/>
                    </a:lnTo>
                    <a:lnTo>
                      <a:pt x="2159" y="0"/>
                    </a:lnTo>
                    <a:lnTo>
                      <a:pt x="2667" y="381"/>
                    </a:lnTo>
                    <a:lnTo>
                      <a:pt x="2794" y="889"/>
                    </a:lnTo>
                    <a:lnTo>
                      <a:pt x="2794" y="2667"/>
                    </a:lnTo>
                    <a:lnTo>
                      <a:pt x="1905" y="4318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7" name="Полилиния 916"/>
              <p:cNvSpPr/>
              <p:nvPr/>
            </p:nvSpPr>
            <p:spPr>
              <a:xfrm>
                <a:off x="3237230" y="4267200"/>
                <a:ext cx="254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2541" h="5081">
                    <a:moveTo>
                      <a:pt x="2540" y="3810"/>
                    </a:moveTo>
                    <a:lnTo>
                      <a:pt x="2540" y="2540"/>
                    </a:lnTo>
                    <a:lnTo>
                      <a:pt x="2540" y="1270"/>
                    </a:lnTo>
                    <a:lnTo>
                      <a:pt x="254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1270"/>
                    </a:lnTo>
                    <a:lnTo>
                      <a:pt x="0" y="3810"/>
                    </a:lnTo>
                    <a:lnTo>
                      <a:pt x="1270" y="3810"/>
                    </a:lnTo>
                    <a:lnTo>
                      <a:pt x="1270" y="50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18" name="Прямая соединительная линия 917"/>
              <p:cNvCxnSpPr/>
              <p:nvPr/>
            </p:nvCxnSpPr>
            <p:spPr>
              <a:xfrm flipH="1">
                <a:off x="3230372" y="4262374"/>
                <a:ext cx="5969" cy="17907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Прямая соединительная линия 918"/>
              <p:cNvCxnSpPr/>
              <p:nvPr/>
            </p:nvCxnSpPr>
            <p:spPr>
              <a:xfrm flipH="1">
                <a:off x="3230372" y="4262374"/>
                <a:ext cx="5969" cy="1790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0" name="Полилиния 919"/>
              <p:cNvSpPr/>
              <p:nvPr/>
            </p:nvSpPr>
            <p:spPr>
              <a:xfrm>
                <a:off x="3239135" y="4274566"/>
                <a:ext cx="4319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4319" h="8891">
                    <a:moveTo>
                      <a:pt x="1524" y="8763"/>
                    </a:moveTo>
                    <a:lnTo>
                      <a:pt x="889" y="8890"/>
                    </a:lnTo>
                    <a:lnTo>
                      <a:pt x="254" y="8255"/>
                    </a:lnTo>
                    <a:lnTo>
                      <a:pt x="0" y="7239"/>
                    </a:lnTo>
                    <a:lnTo>
                      <a:pt x="127" y="5588"/>
                    </a:lnTo>
                    <a:lnTo>
                      <a:pt x="508" y="3937"/>
                    </a:lnTo>
                    <a:lnTo>
                      <a:pt x="1016" y="2159"/>
                    </a:lnTo>
                    <a:lnTo>
                      <a:pt x="2032" y="889"/>
                    </a:lnTo>
                    <a:lnTo>
                      <a:pt x="2921" y="127"/>
                    </a:lnTo>
                    <a:lnTo>
                      <a:pt x="3556" y="0"/>
                    </a:lnTo>
                    <a:lnTo>
                      <a:pt x="4064" y="508"/>
                    </a:lnTo>
                    <a:lnTo>
                      <a:pt x="4318" y="1651"/>
                    </a:lnTo>
                    <a:lnTo>
                      <a:pt x="4318" y="3175"/>
                    </a:lnTo>
                    <a:lnTo>
                      <a:pt x="3810" y="4953"/>
                    </a:lnTo>
                    <a:lnTo>
                      <a:pt x="3302" y="6604"/>
                    </a:lnTo>
                    <a:lnTo>
                      <a:pt x="2413" y="7874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1" name="Полилиния 920"/>
              <p:cNvSpPr/>
              <p:nvPr/>
            </p:nvSpPr>
            <p:spPr>
              <a:xfrm>
                <a:off x="3238500" y="4274820"/>
                <a:ext cx="508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8891">
                    <a:moveTo>
                      <a:pt x="3810" y="7620"/>
                    </a:moveTo>
                    <a:lnTo>
                      <a:pt x="3810" y="6350"/>
                    </a:lnTo>
                    <a:lnTo>
                      <a:pt x="5080" y="5080"/>
                    </a:lnTo>
                    <a:lnTo>
                      <a:pt x="5080" y="2540"/>
                    </a:lnTo>
                    <a:lnTo>
                      <a:pt x="5080" y="1270"/>
                    </a:lnTo>
                    <a:lnTo>
                      <a:pt x="5080" y="0"/>
                    </a:lnTo>
                    <a:lnTo>
                      <a:pt x="5080" y="0"/>
                    </a:lnTo>
                    <a:lnTo>
                      <a:pt x="3810" y="0"/>
                    </a:lnTo>
                    <a:lnTo>
                      <a:pt x="2540" y="1270"/>
                    </a:lnTo>
                    <a:lnTo>
                      <a:pt x="1270" y="1270"/>
                    </a:lnTo>
                    <a:lnTo>
                      <a:pt x="1270" y="3810"/>
                    </a:lnTo>
                    <a:lnTo>
                      <a:pt x="1270" y="5080"/>
                    </a:lnTo>
                    <a:lnTo>
                      <a:pt x="0" y="6350"/>
                    </a:lnTo>
                    <a:lnTo>
                      <a:pt x="1270" y="7620"/>
                    </a:lnTo>
                    <a:lnTo>
                      <a:pt x="1270" y="8890"/>
                    </a:lnTo>
                    <a:lnTo>
                      <a:pt x="2540" y="88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2" name="Полилиния 921"/>
              <p:cNvSpPr/>
              <p:nvPr/>
            </p:nvSpPr>
            <p:spPr>
              <a:xfrm>
                <a:off x="3242945" y="4266692"/>
                <a:ext cx="2922" cy="4827"/>
              </a:xfrm>
              <a:custGeom>
                <a:avLst/>
                <a:gdLst/>
                <a:ahLst/>
                <a:cxnLst/>
                <a:rect l="0" t="0" r="0" b="0"/>
                <a:pathLst>
                  <a:path w="2922" h="4827">
                    <a:moveTo>
                      <a:pt x="762" y="4826"/>
                    </a:moveTo>
                    <a:lnTo>
                      <a:pt x="254" y="4445"/>
                    </a:lnTo>
                    <a:lnTo>
                      <a:pt x="0" y="3810"/>
                    </a:lnTo>
                    <a:lnTo>
                      <a:pt x="127" y="1905"/>
                    </a:lnTo>
                    <a:lnTo>
                      <a:pt x="1016" y="381"/>
                    </a:lnTo>
                    <a:lnTo>
                      <a:pt x="2159" y="0"/>
                    </a:lnTo>
                    <a:lnTo>
                      <a:pt x="2667" y="381"/>
                    </a:lnTo>
                    <a:lnTo>
                      <a:pt x="2921" y="889"/>
                    </a:lnTo>
                    <a:lnTo>
                      <a:pt x="2794" y="2794"/>
                    </a:lnTo>
                    <a:lnTo>
                      <a:pt x="1905" y="4318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3" name="Полилиния 922"/>
              <p:cNvSpPr/>
              <p:nvPr/>
            </p:nvSpPr>
            <p:spPr>
              <a:xfrm>
                <a:off x="3243580" y="4267200"/>
                <a:ext cx="2541" cy="3811"/>
              </a:xfrm>
              <a:custGeom>
                <a:avLst/>
                <a:gdLst/>
                <a:ahLst/>
                <a:cxnLst/>
                <a:rect l="0" t="0" r="0" b="0"/>
                <a:pathLst>
                  <a:path w="2541" h="3811">
                    <a:moveTo>
                      <a:pt x="1270" y="3810"/>
                    </a:moveTo>
                    <a:lnTo>
                      <a:pt x="2540" y="2540"/>
                    </a:lnTo>
                    <a:lnTo>
                      <a:pt x="254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0" y="3810"/>
                    </a:lnTo>
                    <a:lnTo>
                      <a:pt x="0" y="3810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24" name="Прямая соединительная линия 923"/>
              <p:cNvCxnSpPr/>
              <p:nvPr/>
            </p:nvCxnSpPr>
            <p:spPr>
              <a:xfrm flipH="1">
                <a:off x="3236341" y="4262374"/>
                <a:ext cx="5842" cy="17907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" name="Прямая соединительная линия 924"/>
              <p:cNvCxnSpPr/>
              <p:nvPr/>
            </p:nvCxnSpPr>
            <p:spPr>
              <a:xfrm flipH="1">
                <a:off x="3236341" y="4262374"/>
                <a:ext cx="5842" cy="1790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6" name="Полилиния 925"/>
              <p:cNvSpPr/>
              <p:nvPr/>
            </p:nvSpPr>
            <p:spPr>
              <a:xfrm>
                <a:off x="3245104" y="4273804"/>
                <a:ext cx="4192" cy="9018"/>
              </a:xfrm>
              <a:custGeom>
                <a:avLst/>
                <a:gdLst/>
                <a:ahLst/>
                <a:cxnLst/>
                <a:rect l="0" t="0" r="0" b="0"/>
                <a:pathLst>
                  <a:path w="4192" h="9018">
                    <a:moveTo>
                      <a:pt x="1778" y="8890"/>
                    </a:moveTo>
                    <a:lnTo>
                      <a:pt x="889" y="9017"/>
                    </a:lnTo>
                    <a:lnTo>
                      <a:pt x="381" y="8509"/>
                    </a:lnTo>
                    <a:lnTo>
                      <a:pt x="0" y="7239"/>
                    </a:lnTo>
                    <a:lnTo>
                      <a:pt x="127" y="5715"/>
                    </a:lnTo>
                    <a:lnTo>
                      <a:pt x="381" y="3937"/>
                    </a:lnTo>
                    <a:lnTo>
                      <a:pt x="1016" y="2413"/>
                    </a:lnTo>
                    <a:lnTo>
                      <a:pt x="1905" y="889"/>
                    </a:lnTo>
                    <a:lnTo>
                      <a:pt x="2667" y="127"/>
                    </a:lnTo>
                    <a:lnTo>
                      <a:pt x="3429" y="0"/>
                    </a:lnTo>
                    <a:lnTo>
                      <a:pt x="3937" y="508"/>
                    </a:lnTo>
                    <a:lnTo>
                      <a:pt x="4191" y="1651"/>
                    </a:lnTo>
                    <a:lnTo>
                      <a:pt x="4191" y="3175"/>
                    </a:lnTo>
                    <a:lnTo>
                      <a:pt x="3937" y="4953"/>
                    </a:lnTo>
                    <a:lnTo>
                      <a:pt x="3302" y="6604"/>
                    </a:lnTo>
                    <a:lnTo>
                      <a:pt x="2540" y="800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7" name="Полилиния 926"/>
              <p:cNvSpPr/>
              <p:nvPr/>
            </p:nvSpPr>
            <p:spPr>
              <a:xfrm>
                <a:off x="3244850" y="4273550"/>
                <a:ext cx="508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8891">
                    <a:moveTo>
                      <a:pt x="2540" y="7620"/>
                    </a:moveTo>
                    <a:lnTo>
                      <a:pt x="3810" y="6350"/>
                    </a:lnTo>
                    <a:lnTo>
                      <a:pt x="3810" y="5080"/>
                    </a:lnTo>
                    <a:lnTo>
                      <a:pt x="5080" y="3810"/>
                    </a:lnTo>
                    <a:lnTo>
                      <a:pt x="5080" y="254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2540" y="1270"/>
                    </a:lnTo>
                    <a:lnTo>
                      <a:pt x="1270" y="2540"/>
                    </a:lnTo>
                    <a:lnTo>
                      <a:pt x="1270" y="3810"/>
                    </a:lnTo>
                    <a:lnTo>
                      <a:pt x="0" y="6350"/>
                    </a:lnTo>
                    <a:lnTo>
                      <a:pt x="0" y="7620"/>
                    </a:lnTo>
                    <a:lnTo>
                      <a:pt x="1270" y="8890"/>
                    </a:lnTo>
                    <a:lnTo>
                      <a:pt x="1270" y="8890"/>
                    </a:lnTo>
                    <a:lnTo>
                      <a:pt x="2540" y="88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8" name="Полилиния 927"/>
              <p:cNvSpPr/>
              <p:nvPr/>
            </p:nvSpPr>
            <p:spPr>
              <a:xfrm>
                <a:off x="3248787" y="4265803"/>
                <a:ext cx="2668" cy="4827"/>
              </a:xfrm>
              <a:custGeom>
                <a:avLst/>
                <a:gdLst/>
                <a:ahLst/>
                <a:cxnLst/>
                <a:rect l="0" t="0" r="0" b="0"/>
                <a:pathLst>
                  <a:path w="2668" h="4827">
                    <a:moveTo>
                      <a:pt x="635" y="4826"/>
                    </a:moveTo>
                    <a:lnTo>
                      <a:pt x="127" y="4572"/>
                    </a:lnTo>
                    <a:lnTo>
                      <a:pt x="0" y="3810"/>
                    </a:lnTo>
                    <a:lnTo>
                      <a:pt x="0" y="2032"/>
                    </a:lnTo>
                    <a:lnTo>
                      <a:pt x="889" y="508"/>
                    </a:lnTo>
                    <a:lnTo>
                      <a:pt x="2032" y="0"/>
                    </a:lnTo>
                    <a:lnTo>
                      <a:pt x="2286" y="381"/>
                    </a:lnTo>
                    <a:lnTo>
                      <a:pt x="2667" y="1016"/>
                    </a:lnTo>
                    <a:lnTo>
                      <a:pt x="2540" y="2794"/>
                    </a:lnTo>
                    <a:lnTo>
                      <a:pt x="1778" y="4445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9" name="Полилиния 928"/>
              <p:cNvSpPr/>
              <p:nvPr/>
            </p:nvSpPr>
            <p:spPr>
              <a:xfrm>
                <a:off x="3248660" y="4265930"/>
                <a:ext cx="254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2541" h="5081">
                    <a:moveTo>
                      <a:pt x="2540" y="3810"/>
                    </a:moveTo>
                    <a:lnTo>
                      <a:pt x="2540" y="2540"/>
                    </a:lnTo>
                    <a:lnTo>
                      <a:pt x="2540" y="1270"/>
                    </a:lnTo>
                    <a:lnTo>
                      <a:pt x="254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1270"/>
                    </a:lnTo>
                    <a:lnTo>
                      <a:pt x="0" y="3810"/>
                    </a:lnTo>
                    <a:lnTo>
                      <a:pt x="0" y="5080"/>
                    </a:lnTo>
                    <a:lnTo>
                      <a:pt x="1270" y="50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30" name="Прямая соединительная линия 929"/>
              <p:cNvCxnSpPr/>
              <p:nvPr/>
            </p:nvCxnSpPr>
            <p:spPr>
              <a:xfrm flipH="1">
                <a:off x="3242183" y="4262374"/>
                <a:ext cx="5969" cy="17907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1" name="Прямая соединительная линия 930"/>
              <p:cNvCxnSpPr/>
              <p:nvPr/>
            </p:nvCxnSpPr>
            <p:spPr>
              <a:xfrm flipH="1">
                <a:off x="3242183" y="4262374"/>
                <a:ext cx="5969" cy="1790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Прямая соединительная линия 931"/>
              <p:cNvCxnSpPr/>
              <p:nvPr/>
            </p:nvCxnSpPr>
            <p:spPr>
              <a:xfrm>
                <a:off x="3230372" y="4265422"/>
                <a:ext cx="17780" cy="0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3" name="Прямая соединительная линия 932"/>
              <p:cNvCxnSpPr/>
              <p:nvPr/>
            </p:nvCxnSpPr>
            <p:spPr>
              <a:xfrm>
                <a:off x="3230372" y="4265422"/>
                <a:ext cx="17780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4" name="Полилиния 933"/>
              <p:cNvSpPr/>
              <p:nvPr/>
            </p:nvSpPr>
            <p:spPr>
              <a:xfrm>
                <a:off x="3221736" y="4300601"/>
                <a:ext cx="3938" cy="4827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4827">
                    <a:moveTo>
                      <a:pt x="762" y="1651"/>
                    </a:moveTo>
                    <a:lnTo>
                      <a:pt x="1651" y="635"/>
                    </a:lnTo>
                    <a:lnTo>
                      <a:pt x="2794" y="0"/>
                    </a:lnTo>
                    <a:lnTo>
                      <a:pt x="3556" y="508"/>
                    </a:lnTo>
                    <a:lnTo>
                      <a:pt x="3937" y="1270"/>
                    </a:lnTo>
                    <a:lnTo>
                      <a:pt x="3810" y="3683"/>
                    </a:lnTo>
                    <a:lnTo>
                      <a:pt x="0" y="4826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5" name="Полилиния 934"/>
              <p:cNvSpPr/>
              <p:nvPr/>
            </p:nvSpPr>
            <p:spPr>
              <a:xfrm>
                <a:off x="3221990" y="4300220"/>
                <a:ext cx="381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5081">
                    <a:moveTo>
                      <a:pt x="0" y="5080"/>
                    </a:moveTo>
                    <a:lnTo>
                      <a:pt x="3810" y="3810"/>
                    </a:lnTo>
                    <a:lnTo>
                      <a:pt x="3810" y="254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1270" y="1270"/>
                    </a:lnTo>
                    <a:lnTo>
                      <a:pt x="127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6" name="Полилиния 935"/>
              <p:cNvSpPr/>
              <p:nvPr/>
            </p:nvSpPr>
            <p:spPr>
              <a:xfrm>
                <a:off x="3228848" y="4297934"/>
                <a:ext cx="4065" cy="4827"/>
              </a:xfrm>
              <a:custGeom>
                <a:avLst/>
                <a:gdLst/>
                <a:ahLst/>
                <a:cxnLst/>
                <a:rect l="0" t="0" r="0" b="0"/>
                <a:pathLst>
                  <a:path w="4065" h="4827">
                    <a:moveTo>
                      <a:pt x="762" y="1778"/>
                    </a:moveTo>
                    <a:lnTo>
                      <a:pt x="1651" y="635"/>
                    </a:lnTo>
                    <a:lnTo>
                      <a:pt x="2921" y="0"/>
                    </a:lnTo>
                    <a:lnTo>
                      <a:pt x="3556" y="381"/>
                    </a:lnTo>
                    <a:lnTo>
                      <a:pt x="4064" y="1397"/>
                    </a:lnTo>
                    <a:lnTo>
                      <a:pt x="3810" y="3556"/>
                    </a:lnTo>
                    <a:lnTo>
                      <a:pt x="0" y="4826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7" name="Полилиния 936"/>
              <p:cNvSpPr/>
              <p:nvPr/>
            </p:nvSpPr>
            <p:spPr>
              <a:xfrm>
                <a:off x="3229610" y="4297680"/>
                <a:ext cx="381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5081">
                    <a:moveTo>
                      <a:pt x="0" y="5080"/>
                    </a:moveTo>
                    <a:lnTo>
                      <a:pt x="3810" y="381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2540" y="0"/>
                    </a:lnTo>
                    <a:lnTo>
                      <a:pt x="1270" y="1270"/>
                    </a:lnTo>
                    <a:lnTo>
                      <a:pt x="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8" name="Полилиния 937"/>
              <p:cNvSpPr/>
              <p:nvPr/>
            </p:nvSpPr>
            <p:spPr>
              <a:xfrm>
                <a:off x="3234944" y="4295648"/>
                <a:ext cx="4065" cy="4954"/>
              </a:xfrm>
              <a:custGeom>
                <a:avLst/>
                <a:gdLst/>
                <a:ahLst/>
                <a:cxnLst/>
                <a:rect l="0" t="0" r="0" b="0"/>
                <a:pathLst>
                  <a:path w="4065" h="4954">
                    <a:moveTo>
                      <a:pt x="762" y="1778"/>
                    </a:moveTo>
                    <a:lnTo>
                      <a:pt x="1651" y="635"/>
                    </a:lnTo>
                    <a:lnTo>
                      <a:pt x="2921" y="0"/>
                    </a:lnTo>
                    <a:lnTo>
                      <a:pt x="3556" y="508"/>
                    </a:lnTo>
                    <a:lnTo>
                      <a:pt x="4064" y="1397"/>
                    </a:lnTo>
                    <a:lnTo>
                      <a:pt x="3810" y="3683"/>
                    </a:lnTo>
                    <a:lnTo>
                      <a:pt x="0" y="495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9" name="Полилиния 938"/>
              <p:cNvSpPr/>
              <p:nvPr/>
            </p:nvSpPr>
            <p:spPr>
              <a:xfrm>
                <a:off x="3234690" y="4295140"/>
                <a:ext cx="381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5081">
                    <a:moveTo>
                      <a:pt x="0" y="5080"/>
                    </a:moveTo>
                    <a:lnTo>
                      <a:pt x="3810" y="3810"/>
                    </a:lnTo>
                    <a:lnTo>
                      <a:pt x="3810" y="254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1270"/>
                    </a:lnTo>
                    <a:lnTo>
                      <a:pt x="127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0" name="Полилиния 939"/>
              <p:cNvSpPr/>
              <p:nvPr/>
            </p:nvSpPr>
            <p:spPr>
              <a:xfrm>
                <a:off x="3241167" y="4293362"/>
                <a:ext cx="3938" cy="4954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4954">
                    <a:moveTo>
                      <a:pt x="762" y="1778"/>
                    </a:moveTo>
                    <a:lnTo>
                      <a:pt x="1651" y="762"/>
                    </a:lnTo>
                    <a:lnTo>
                      <a:pt x="2794" y="0"/>
                    </a:lnTo>
                    <a:lnTo>
                      <a:pt x="3556" y="508"/>
                    </a:lnTo>
                    <a:lnTo>
                      <a:pt x="3937" y="1397"/>
                    </a:lnTo>
                    <a:lnTo>
                      <a:pt x="3810" y="3810"/>
                    </a:lnTo>
                    <a:lnTo>
                      <a:pt x="0" y="495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1" name="Полилиния 940"/>
              <p:cNvSpPr/>
              <p:nvPr/>
            </p:nvSpPr>
            <p:spPr>
              <a:xfrm>
                <a:off x="3241040" y="4293870"/>
                <a:ext cx="3811" cy="381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3811">
                    <a:moveTo>
                      <a:pt x="0" y="3810"/>
                    </a:moveTo>
                    <a:lnTo>
                      <a:pt x="3810" y="381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2540" y="0"/>
                    </a:lnTo>
                    <a:lnTo>
                      <a:pt x="1270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42" name="Прямая соединительная линия 941"/>
              <p:cNvCxnSpPr/>
              <p:nvPr/>
            </p:nvCxnSpPr>
            <p:spPr>
              <a:xfrm flipH="1">
                <a:off x="3221482" y="4280281"/>
                <a:ext cx="5842" cy="1790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3" name="Прямая соединительная линия 942"/>
              <p:cNvCxnSpPr/>
              <p:nvPr/>
            </p:nvCxnSpPr>
            <p:spPr>
              <a:xfrm flipH="1">
                <a:off x="3227324" y="4280281"/>
                <a:ext cx="5969" cy="1498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Прямая соединительная линия 943"/>
              <p:cNvCxnSpPr/>
              <p:nvPr/>
            </p:nvCxnSpPr>
            <p:spPr>
              <a:xfrm flipH="1">
                <a:off x="3233293" y="4277360"/>
                <a:ext cx="3048" cy="1485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Прямая соединительная линия 944"/>
              <p:cNvCxnSpPr/>
              <p:nvPr/>
            </p:nvCxnSpPr>
            <p:spPr>
              <a:xfrm flipH="1">
                <a:off x="3239262" y="4277360"/>
                <a:ext cx="2921" cy="1485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Прямая соединительная линия 945"/>
              <p:cNvCxnSpPr/>
              <p:nvPr/>
            </p:nvCxnSpPr>
            <p:spPr>
              <a:xfrm flipH="1">
                <a:off x="3230372" y="4250563"/>
                <a:ext cx="5969" cy="14859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Прямая соединительная линия 946"/>
              <p:cNvCxnSpPr/>
              <p:nvPr/>
            </p:nvCxnSpPr>
            <p:spPr>
              <a:xfrm flipH="1">
                <a:off x="3230372" y="4250563"/>
                <a:ext cx="5969" cy="1485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Прямая соединительная линия 947"/>
              <p:cNvCxnSpPr/>
              <p:nvPr/>
            </p:nvCxnSpPr>
            <p:spPr>
              <a:xfrm flipH="1">
                <a:off x="3236341" y="4253484"/>
                <a:ext cx="2921" cy="14859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Прямая соединительная линия 948"/>
              <p:cNvCxnSpPr/>
              <p:nvPr/>
            </p:nvCxnSpPr>
            <p:spPr>
              <a:xfrm flipH="1">
                <a:off x="3236341" y="4253484"/>
                <a:ext cx="2921" cy="1485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Прямая соединительная линия 949"/>
              <p:cNvCxnSpPr/>
              <p:nvPr/>
            </p:nvCxnSpPr>
            <p:spPr>
              <a:xfrm flipH="1">
                <a:off x="3242183" y="4253484"/>
                <a:ext cx="3048" cy="11938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Прямая соединительная линия 950"/>
              <p:cNvCxnSpPr/>
              <p:nvPr/>
            </p:nvCxnSpPr>
            <p:spPr>
              <a:xfrm flipH="1">
                <a:off x="3242183" y="4253484"/>
                <a:ext cx="3048" cy="1193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Прямая соединительная линия 951"/>
              <p:cNvCxnSpPr/>
              <p:nvPr/>
            </p:nvCxnSpPr>
            <p:spPr>
              <a:xfrm flipH="1">
                <a:off x="3245231" y="4253484"/>
                <a:ext cx="2921" cy="11938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Прямая соединительная линия 952"/>
              <p:cNvCxnSpPr/>
              <p:nvPr/>
            </p:nvCxnSpPr>
            <p:spPr>
              <a:xfrm flipH="1">
                <a:off x="3245231" y="4253484"/>
                <a:ext cx="2921" cy="1193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Прямая соединительная линия 953"/>
              <p:cNvCxnSpPr/>
              <p:nvPr/>
            </p:nvCxnSpPr>
            <p:spPr>
              <a:xfrm flipH="1">
                <a:off x="3233293" y="4077589"/>
                <a:ext cx="56388" cy="175895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Прямая соединительная линия 954"/>
              <p:cNvCxnSpPr/>
              <p:nvPr/>
            </p:nvCxnSpPr>
            <p:spPr>
              <a:xfrm flipH="1">
                <a:off x="3233293" y="4077589"/>
                <a:ext cx="56388" cy="17589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Прямая соединительная линия 955"/>
              <p:cNvCxnSpPr/>
              <p:nvPr/>
            </p:nvCxnSpPr>
            <p:spPr>
              <a:xfrm flipH="1">
                <a:off x="3239262" y="4077589"/>
                <a:ext cx="53340" cy="178816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Прямая соединительная линия 956"/>
              <p:cNvCxnSpPr/>
              <p:nvPr/>
            </p:nvCxnSpPr>
            <p:spPr>
              <a:xfrm flipH="1">
                <a:off x="3239262" y="4077589"/>
                <a:ext cx="53340" cy="17881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Прямая соединительная линия 957"/>
              <p:cNvCxnSpPr/>
              <p:nvPr/>
            </p:nvCxnSpPr>
            <p:spPr>
              <a:xfrm flipH="1">
                <a:off x="3245231" y="4077589"/>
                <a:ext cx="47371" cy="178816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Прямая соединительная линия 958"/>
              <p:cNvCxnSpPr/>
              <p:nvPr/>
            </p:nvCxnSpPr>
            <p:spPr>
              <a:xfrm flipH="1">
                <a:off x="3245231" y="4077589"/>
                <a:ext cx="47371" cy="17881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Прямая соединительная линия 959"/>
              <p:cNvCxnSpPr/>
              <p:nvPr/>
            </p:nvCxnSpPr>
            <p:spPr>
              <a:xfrm flipH="1">
                <a:off x="3248152" y="4077589"/>
                <a:ext cx="44450" cy="178816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Прямая соединительная линия 960"/>
              <p:cNvCxnSpPr/>
              <p:nvPr/>
            </p:nvCxnSpPr>
            <p:spPr>
              <a:xfrm flipH="1">
                <a:off x="3248152" y="4077589"/>
                <a:ext cx="44450" cy="17881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2" name="Прямая соединительная линия 961"/>
              <p:cNvCxnSpPr/>
              <p:nvPr/>
            </p:nvCxnSpPr>
            <p:spPr>
              <a:xfrm flipH="1">
                <a:off x="3257042" y="4077589"/>
                <a:ext cx="29591" cy="11938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3" name="Прямая соединительная линия 962"/>
              <p:cNvCxnSpPr/>
              <p:nvPr/>
            </p:nvCxnSpPr>
            <p:spPr>
              <a:xfrm flipH="1">
                <a:off x="3257042" y="4077589"/>
                <a:ext cx="29591" cy="1193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4" name="Полилиния 963"/>
              <p:cNvSpPr/>
              <p:nvPr/>
            </p:nvSpPr>
            <p:spPr>
              <a:xfrm>
                <a:off x="3304540" y="4075430"/>
                <a:ext cx="43181" cy="16511"/>
              </a:xfrm>
              <a:custGeom>
                <a:avLst/>
                <a:gdLst/>
                <a:ahLst/>
                <a:cxnLst/>
                <a:rect l="0" t="0" r="0" b="0"/>
                <a:pathLst>
                  <a:path w="43181" h="16511">
                    <a:moveTo>
                      <a:pt x="43180" y="16510"/>
                    </a:moveTo>
                    <a:lnTo>
                      <a:pt x="7620" y="381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65" name="Прямая соединительная линия 964"/>
              <p:cNvCxnSpPr/>
              <p:nvPr/>
            </p:nvCxnSpPr>
            <p:spPr>
              <a:xfrm>
                <a:off x="3307461" y="4077589"/>
                <a:ext cx="8763" cy="8890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6" name="Прямая соединительная линия 965"/>
              <p:cNvCxnSpPr/>
              <p:nvPr/>
            </p:nvCxnSpPr>
            <p:spPr>
              <a:xfrm>
                <a:off x="3307461" y="4077589"/>
                <a:ext cx="8763" cy="88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7" name="Прямая соединительная линия 966"/>
              <p:cNvCxnSpPr/>
              <p:nvPr/>
            </p:nvCxnSpPr>
            <p:spPr>
              <a:xfrm>
                <a:off x="3310382" y="4077589"/>
                <a:ext cx="5842" cy="8890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8" name="Прямая соединительная линия 967"/>
              <p:cNvCxnSpPr/>
              <p:nvPr/>
            </p:nvCxnSpPr>
            <p:spPr>
              <a:xfrm>
                <a:off x="3310382" y="4077589"/>
                <a:ext cx="5842" cy="889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9" name="Полилиния 968"/>
              <p:cNvSpPr/>
              <p:nvPr/>
            </p:nvSpPr>
            <p:spPr>
              <a:xfrm>
                <a:off x="3309493" y="4078097"/>
                <a:ext cx="3684" cy="3303"/>
              </a:xfrm>
              <a:custGeom>
                <a:avLst/>
                <a:gdLst/>
                <a:ahLst/>
                <a:cxnLst/>
                <a:rect l="0" t="0" r="0" b="0"/>
                <a:pathLst>
                  <a:path w="3684" h="3303">
                    <a:moveTo>
                      <a:pt x="1270" y="3175"/>
                    </a:moveTo>
                    <a:lnTo>
                      <a:pt x="127" y="2159"/>
                    </a:lnTo>
                    <a:lnTo>
                      <a:pt x="0" y="762"/>
                    </a:lnTo>
                    <a:lnTo>
                      <a:pt x="889" y="0"/>
                    </a:lnTo>
                    <a:lnTo>
                      <a:pt x="2286" y="254"/>
                    </a:lnTo>
                    <a:lnTo>
                      <a:pt x="3556" y="1270"/>
                    </a:lnTo>
                    <a:lnTo>
                      <a:pt x="3683" y="2667"/>
                    </a:lnTo>
                    <a:lnTo>
                      <a:pt x="2794" y="3302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0" name="Полилиния 969"/>
              <p:cNvSpPr/>
              <p:nvPr/>
            </p:nvSpPr>
            <p:spPr>
              <a:xfrm>
                <a:off x="3309620" y="4077970"/>
                <a:ext cx="3811" cy="254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2541">
                    <a:moveTo>
                      <a:pt x="2540" y="2540"/>
                    </a:moveTo>
                    <a:lnTo>
                      <a:pt x="3810" y="254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127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1" name="Полилиния 970"/>
              <p:cNvSpPr/>
              <p:nvPr/>
            </p:nvSpPr>
            <p:spPr>
              <a:xfrm>
                <a:off x="3337941" y="4088511"/>
                <a:ext cx="3938" cy="3176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3176">
                    <a:moveTo>
                      <a:pt x="1524" y="3048"/>
                    </a:moveTo>
                    <a:lnTo>
                      <a:pt x="254" y="2032"/>
                    </a:lnTo>
                    <a:lnTo>
                      <a:pt x="0" y="762"/>
                    </a:lnTo>
                    <a:lnTo>
                      <a:pt x="1016" y="0"/>
                    </a:lnTo>
                    <a:lnTo>
                      <a:pt x="2540" y="0"/>
                    </a:lnTo>
                    <a:lnTo>
                      <a:pt x="3683" y="1143"/>
                    </a:lnTo>
                    <a:lnTo>
                      <a:pt x="3937" y="2413"/>
                    </a:lnTo>
                    <a:lnTo>
                      <a:pt x="2921" y="3175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2" name="Полилиния 971"/>
              <p:cNvSpPr/>
              <p:nvPr/>
            </p:nvSpPr>
            <p:spPr>
              <a:xfrm>
                <a:off x="3338830" y="4088130"/>
                <a:ext cx="3811" cy="254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2541">
                    <a:moveTo>
                      <a:pt x="2540" y="2540"/>
                    </a:moveTo>
                    <a:lnTo>
                      <a:pt x="3810" y="254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127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3" name="Полилиния 972"/>
              <p:cNvSpPr/>
              <p:nvPr/>
            </p:nvSpPr>
            <p:spPr>
              <a:xfrm>
                <a:off x="3263392" y="4091686"/>
                <a:ext cx="3938" cy="3049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3049">
                    <a:moveTo>
                      <a:pt x="1778" y="3048"/>
                    </a:moveTo>
                    <a:lnTo>
                      <a:pt x="381" y="2286"/>
                    </a:lnTo>
                    <a:lnTo>
                      <a:pt x="0" y="1016"/>
                    </a:lnTo>
                    <a:lnTo>
                      <a:pt x="889" y="127"/>
                    </a:lnTo>
                    <a:lnTo>
                      <a:pt x="2286" y="0"/>
                    </a:lnTo>
                    <a:lnTo>
                      <a:pt x="3556" y="762"/>
                    </a:lnTo>
                    <a:lnTo>
                      <a:pt x="3937" y="2032"/>
                    </a:lnTo>
                    <a:lnTo>
                      <a:pt x="3175" y="292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4" name="Полилиния 973"/>
              <p:cNvSpPr/>
              <p:nvPr/>
            </p:nvSpPr>
            <p:spPr>
              <a:xfrm>
                <a:off x="3263900" y="4090670"/>
                <a:ext cx="3811" cy="381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3811">
                    <a:moveTo>
                      <a:pt x="2540" y="3810"/>
                    </a:moveTo>
                    <a:lnTo>
                      <a:pt x="3810" y="254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0" y="127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1270" y="381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75" name="Прямая соединительная линия 974"/>
              <p:cNvCxnSpPr/>
              <p:nvPr/>
            </p:nvCxnSpPr>
            <p:spPr>
              <a:xfrm>
                <a:off x="3348990" y="4169918"/>
                <a:ext cx="5842" cy="596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6" name="Полилиния 975"/>
              <p:cNvSpPr/>
              <p:nvPr/>
            </p:nvSpPr>
            <p:spPr>
              <a:xfrm>
                <a:off x="3329178" y="4219067"/>
                <a:ext cx="15368" cy="77090"/>
              </a:xfrm>
              <a:custGeom>
                <a:avLst/>
                <a:gdLst/>
                <a:ahLst/>
                <a:cxnLst/>
                <a:rect l="0" t="0" r="0" b="0"/>
                <a:pathLst>
                  <a:path w="15368" h="77090">
                    <a:moveTo>
                      <a:pt x="15367" y="381"/>
                    </a:moveTo>
                    <a:lnTo>
                      <a:pt x="14859" y="9779"/>
                    </a:lnTo>
                    <a:lnTo>
                      <a:pt x="13716" y="20193"/>
                    </a:lnTo>
                    <a:lnTo>
                      <a:pt x="12319" y="31115"/>
                    </a:lnTo>
                    <a:lnTo>
                      <a:pt x="10541" y="41783"/>
                    </a:lnTo>
                    <a:lnTo>
                      <a:pt x="8509" y="52324"/>
                    </a:lnTo>
                    <a:lnTo>
                      <a:pt x="6477" y="61976"/>
                    </a:lnTo>
                    <a:lnTo>
                      <a:pt x="4572" y="70358"/>
                    </a:lnTo>
                    <a:lnTo>
                      <a:pt x="3683" y="74041"/>
                    </a:lnTo>
                    <a:lnTo>
                      <a:pt x="2794" y="77089"/>
                    </a:lnTo>
                    <a:lnTo>
                      <a:pt x="0" y="77089"/>
                    </a:lnTo>
                    <a:lnTo>
                      <a:pt x="1143" y="69977"/>
                    </a:lnTo>
                    <a:lnTo>
                      <a:pt x="2540" y="61595"/>
                    </a:lnTo>
                    <a:lnTo>
                      <a:pt x="4064" y="52070"/>
                    </a:lnTo>
                    <a:lnTo>
                      <a:pt x="5715" y="41910"/>
                    </a:lnTo>
                    <a:lnTo>
                      <a:pt x="9271" y="20701"/>
                    </a:lnTo>
                    <a:lnTo>
                      <a:pt x="11049" y="10033"/>
                    </a:lnTo>
                    <a:lnTo>
                      <a:pt x="13081" y="0"/>
                    </a:lnTo>
                    <a:close/>
                  </a:path>
                </a:pathLst>
              </a:custGeom>
              <a:solidFill>
                <a:srgbClr val="BD9665"/>
              </a:solidFill>
              <a:ln w="0" cap="flat" cmpd="sng" algn="ctr">
                <a:solidFill>
                  <a:srgbClr val="BD966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77" name="Прямая соединительная линия 976"/>
              <p:cNvCxnSpPr/>
              <p:nvPr/>
            </p:nvCxnSpPr>
            <p:spPr>
              <a:xfrm>
                <a:off x="3316224" y="4089527"/>
                <a:ext cx="80137" cy="7150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8" name="Полилиния 977"/>
              <p:cNvSpPr/>
              <p:nvPr/>
            </p:nvSpPr>
            <p:spPr>
              <a:xfrm>
                <a:off x="3094101" y="4346956"/>
                <a:ext cx="2414" cy="21210"/>
              </a:xfrm>
              <a:custGeom>
                <a:avLst/>
                <a:gdLst/>
                <a:ahLst/>
                <a:cxnLst/>
                <a:rect l="0" t="0" r="0" b="0"/>
                <a:pathLst>
                  <a:path w="2414" h="21210">
                    <a:moveTo>
                      <a:pt x="2413" y="0"/>
                    </a:moveTo>
                    <a:lnTo>
                      <a:pt x="2413" y="21209"/>
                    </a:lnTo>
                    <a:lnTo>
                      <a:pt x="0" y="212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9" name="Полилиния 978"/>
              <p:cNvSpPr/>
              <p:nvPr/>
            </p:nvSpPr>
            <p:spPr>
              <a:xfrm>
                <a:off x="3341624" y="4216654"/>
                <a:ext cx="8256" cy="2795"/>
              </a:xfrm>
              <a:custGeom>
                <a:avLst/>
                <a:gdLst/>
                <a:ahLst/>
                <a:cxnLst/>
                <a:rect l="0" t="0" r="0" b="0"/>
                <a:pathLst>
                  <a:path w="8256" h="2795">
                    <a:moveTo>
                      <a:pt x="5588" y="0"/>
                    </a:moveTo>
                    <a:lnTo>
                      <a:pt x="8255" y="508"/>
                    </a:lnTo>
                    <a:lnTo>
                      <a:pt x="3048" y="2794"/>
                    </a:lnTo>
                    <a:lnTo>
                      <a:pt x="0" y="2794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0" name="Полилиния 979"/>
              <p:cNvSpPr/>
              <p:nvPr/>
            </p:nvSpPr>
            <p:spPr>
              <a:xfrm>
                <a:off x="3265170" y="4268470"/>
                <a:ext cx="50801" cy="11049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110491">
                    <a:moveTo>
                      <a:pt x="0" y="110490"/>
                    </a:moveTo>
                    <a:lnTo>
                      <a:pt x="5080" y="105410"/>
                    </a:lnTo>
                    <a:lnTo>
                      <a:pt x="10160" y="99060"/>
                    </a:lnTo>
                    <a:lnTo>
                      <a:pt x="15240" y="92710"/>
                    </a:lnTo>
                    <a:lnTo>
                      <a:pt x="20320" y="86360"/>
                    </a:lnTo>
                    <a:lnTo>
                      <a:pt x="24130" y="80010"/>
                    </a:lnTo>
                    <a:lnTo>
                      <a:pt x="27940" y="73660"/>
                    </a:lnTo>
                    <a:lnTo>
                      <a:pt x="34290" y="59690"/>
                    </a:lnTo>
                    <a:lnTo>
                      <a:pt x="40640" y="45720"/>
                    </a:lnTo>
                    <a:lnTo>
                      <a:pt x="45720" y="30480"/>
                    </a:lnTo>
                    <a:lnTo>
                      <a:pt x="48260" y="15240"/>
                    </a:lnTo>
                    <a:lnTo>
                      <a:pt x="50800" y="0"/>
                    </a:lnTo>
                  </a:path>
                </a:pathLst>
              </a:custGeom>
              <a:ln w="2921" cap="flat" cmpd="sng" algn="ctr">
                <a:solidFill>
                  <a:srgbClr val="7676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81" name="Прямая соединительная линия 980"/>
              <p:cNvCxnSpPr/>
              <p:nvPr/>
            </p:nvCxnSpPr>
            <p:spPr>
              <a:xfrm>
                <a:off x="3375533" y="4193921"/>
                <a:ext cx="5969" cy="0"/>
              </a:xfrm>
              <a:prstGeom prst="line">
                <a:avLst/>
              </a:prstGeom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Прямая соединительная линия 981"/>
              <p:cNvCxnSpPr/>
              <p:nvPr/>
            </p:nvCxnSpPr>
            <p:spPr>
              <a:xfrm>
                <a:off x="3375533" y="4193921"/>
                <a:ext cx="5969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3" name="Полилиния 982"/>
              <p:cNvSpPr/>
              <p:nvPr/>
            </p:nvSpPr>
            <p:spPr>
              <a:xfrm>
                <a:off x="2995930" y="4375150"/>
                <a:ext cx="170181" cy="54611"/>
              </a:xfrm>
              <a:custGeom>
                <a:avLst/>
                <a:gdLst/>
                <a:ahLst/>
                <a:cxnLst/>
                <a:rect l="0" t="0" r="0" b="0"/>
                <a:pathLst>
                  <a:path w="170181" h="54611">
                    <a:moveTo>
                      <a:pt x="170180" y="0"/>
                    </a:moveTo>
                    <a:lnTo>
                      <a:pt x="160020" y="8890"/>
                    </a:lnTo>
                    <a:lnTo>
                      <a:pt x="149860" y="17780"/>
                    </a:lnTo>
                    <a:lnTo>
                      <a:pt x="140970" y="24130"/>
                    </a:lnTo>
                    <a:lnTo>
                      <a:pt x="130810" y="31750"/>
                    </a:lnTo>
                    <a:lnTo>
                      <a:pt x="119380" y="36830"/>
                    </a:lnTo>
                    <a:lnTo>
                      <a:pt x="109220" y="41910"/>
                    </a:lnTo>
                    <a:lnTo>
                      <a:pt x="99060" y="45720"/>
                    </a:lnTo>
                    <a:lnTo>
                      <a:pt x="88900" y="49530"/>
                    </a:lnTo>
                    <a:lnTo>
                      <a:pt x="77470" y="52070"/>
                    </a:lnTo>
                    <a:lnTo>
                      <a:pt x="67310" y="53340"/>
                    </a:lnTo>
                    <a:lnTo>
                      <a:pt x="55880" y="54610"/>
                    </a:lnTo>
                    <a:lnTo>
                      <a:pt x="44450" y="53340"/>
                    </a:lnTo>
                    <a:lnTo>
                      <a:pt x="34290" y="52070"/>
                    </a:lnTo>
                    <a:lnTo>
                      <a:pt x="22860" y="49530"/>
                    </a:lnTo>
                    <a:lnTo>
                      <a:pt x="11430" y="46990"/>
                    </a:lnTo>
                    <a:lnTo>
                      <a:pt x="0" y="41910"/>
                    </a:lnTo>
                  </a:path>
                </a:pathLst>
              </a:custGeom>
              <a:ln w="2921" cap="flat" cmpd="sng" algn="ctr">
                <a:solidFill>
                  <a:srgbClr val="32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4" name="Полилиния 983"/>
              <p:cNvSpPr/>
              <p:nvPr/>
            </p:nvSpPr>
            <p:spPr>
              <a:xfrm>
                <a:off x="2886075" y="4395724"/>
                <a:ext cx="1779" cy="1652"/>
              </a:xfrm>
              <a:custGeom>
                <a:avLst/>
                <a:gdLst/>
                <a:ahLst/>
                <a:cxnLst/>
                <a:rect l="0" t="0" r="0" b="0"/>
                <a:pathLst>
                  <a:path w="1779" h="1652">
                    <a:moveTo>
                      <a:pt x="889" y="1651"/>
                    </a:moveTo>
                    <a:lnTo>
                      <a:pt x="254" y="1524"/>
                    </a:lnTo>
                    <a:lnTo>
                      <a:pt x="0" y="889"/>
                    </a:lnTo>
                    <a:lnTo>
                      <a:pt x="254" y="254"/>
                    </a:lnTo>
                    <a:lnTo>
                      <a:pt x="889" y="0"/>
                    </a:lnTo>
                    <a:lnTo>
                      <a:pt x="1397" y="254"/>
                    </a:lnTo>
                    <a:lnTo>
                      <a:pt x="1778" y="889"/>
                    </a:lnTo>
                    <a:lnTo>
                      <a:pt x="1397" y="1524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5" name="Полилиния 984"/>
              <p:cNvSpPr/>
              <p:nvPr/>
            </p:nvSpPr>
            <p:spPr>
              <a:xfrm>
                <a:off x="2886710" y="4395470"/>
                <a:ext cx="1271" cy="2540"/>
              </a:xfrm>
              <a:custGeom>
                <a:avLst/>
                <a:gdLst/>
                <a:ahLst/>
                <a:cxnLst/>
                <a:rect l="0" t="0" r="0" b="0"/>
                <a:pathLst>
                  <a:path w="1271" h="2540">
                    <a:moveTo>
                      <a:pt x="1270" y="2539"/>
                    </a:moveTo>
                    <a:lnTo>
                      <a:pt x="1270" y="1270"/>
                    </a:lnTo>
                    <a:lnTo>
                      <a:pt x="1270" y="1270"/>
                    </a:lnTo>
                    <a:lnTo>
                      <a:pt x="1270" y="0"/>
                    </a:lnTo>
                    <a:lnTo>
                      <a:pt x="0" y="1270"/>
                    </a:lnTo>
                    <a:lnTo>
                      <a:pt x="0" y="1270"/>
                    </a:lnTo>
                    <a:lnTo>
                      <a:pt x="0" y="2539"/>
                    </a:lnTo>
                    <a:lnTo>
                      <a:pt x="1270" y="2539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6" name="Полилиния 985"/>
              <p:cNvSpPr/>
              <p:nvPr/>
            </p:nvSpPr>
            <p:spPr>
              <a:xfrm>
                <a:off x="2861945" y="4390771"/>
                <a:ext cx="1398" cy="1779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779">
                    <a:moveTo>
                      <a:pt x="635" y="1778"/>
                    </a:moveTo>
                    <a:lnTo>
                      <a:pt x="254" y="1524"/>
                    </a:lnTo>
                    <a:lnTo>
                      <a:pt x="0" y="889"/>
                    </a:lnTo>
                    <a:lnTo>
                      <a:pt x="254" y="254"/>
                    </a:lnTo>
                    <a:lnTo>
                      <a:pt x="635" y="0"/>
                    </a:lnTo>
                    <a:lnTo>
                      <a:pt x="1270" y="254"/>
                    </a:lnTo>
                    <a:lnTo>
                      <a:pt x="1397" y="889"/>
                    </a:lnTo>
                    <a:lnTo>
                      <a:pt x="1270" y="1524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7" name="Полилиния 986"/>
              <p:cNvSpPr/>
              <p:nvPr/>
            </p:nvSpPr>
            <p:spPr>
              <a:xfrm>
                <a:off x="2862580" y="4390390"/>
                <a:ext cx="1271" cy="2541"/>
              </a:xfrm>
              <a:custGeom>
                <a:avLst/>
                <a:gdLst/>
                <a:ahLst/>
                <a:cxnLst/>
                <a:rect l="0" t="0" r="0" b="0"/>
                <a:pathLst>
                  <a:path w="1271" h="2541">
                    <a:moveTo>
                      <a:pt x="1270" y="2540"/>
                    </a:moveTo>
                    <a:lnTo>
                      <a:pt x="1270" y="1270"/>
                    </a:lnTo>
                    <a:lnTo>
                      <a:pt x="1270" y="127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88" name="Прямая соединительная линия 987"/>
              <p:cNvCxnSpPr/>
              <p:nvPr/>
            </p:nvCxnSpPr>
            <p:spPr>
              <a:xfrm>
                <a:off x="2765171" y="4322064"/>
                <a:ext cx="94869" cy="6565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9" name="Полилиния 988"/>
              <p:cNvSpPr/>
              <p:nvPr/>
            </p:nvSpPr>
            <p:spPr>
              <a:xfrm>
                <a:off x="2839974" y="4404106"/>
                <a:ext cx="91568" cy="26036"/>
              </a:xfrm>
              <a:custGeom>
                <a:avLst/>
                <a:gdLst/>
                <a:ahLst/>
                <a:cxnLst/>
                <a:rect l="0" t="0" r="0" b="0"/>
                <a:pathLst>
                  <a:path w="91568" h="26036">
                    <a:moveTo>
                      <a:pt x="11938" y="1778"/>
                    </a:moveTo>
                    <a:lnTo>
                      <a:pt x="23876" y="3937"/>
                    </a:lnTo>
                    <a:lnTo>
                      <a:pt x="48387" y="8636"/>
                    </a:lnTo>
                    <a:lnTo>
                      <a:pt x="60579" y="11176"/>
                    </a:lnTo>
                    <a:lnTo>
                      <a:pt x="71882" y="13462"/>
                    </a:lnTo>
                    <a:lnTo>
                      <a:pt x="82042" y="15240"/>
                    </a:lnTo>
                    <a:lnTo>
                      <a:pt x="86614" y="15875"/>
                    </a:lnTo>
                    <a:lnTo>
                      <a:pt x="90678" y="16637"/>
                    </a:lnTo>
                    <a:lnTo>
                      <a:pt x="91059" y="18796"/>
                    </a:lnTo>
                    <a:lnTo>
                      <a:pt x="91313" y="21844"/>
                    </a:lnTo>
                    <a:lnTo>
                      <a:pt x="91567" y="24384"/>
                    </a:lnTo>
                    <a:lnTo>
                      <a:pt x="91567" y="26035"/>
                    </a:lnTo>
                    <a:lnTo>
                      <a:pt x="81915" y="24130"/>
                    </a:lnTo>
                    <a:lnTo>
                      <a:pt x="71755" y="21971"/>
                    </a:lnTo>
                    <a:lnTo>
                      <a:pt x="60833" y="19431"/>
                    </a:lnTo>
                    <a:lnTo>
                      <a:pt x="49403" y="16764"/>
                    </a:lnTo>
                    <a:lnTo>
                      <a:pt x="25654" y="11557"/>
                    </a:lnTo>
                    <a:lnTo>
                      <a:pt x="1016" y="7112"/>
                    </a:lnTo>
                    <a:lnTo>
                      <a:pt x="254" y="5715"/>
                    </a:lnTo>
                    <a:lnTo>
                      <a:pt x="0" y="3683"/>
                    </a:lnTo>
                    <a:lnTo>
                      <a:pt x="254" y="1651"/>
                    </a:lnTo>
                    <a:lnTo>
                      <a:pt x="1016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0" name="Полилиния 989"/>
              <p:cNvSpPr/>
              <p:nvPr/>
            </p:nvSpPr>
            <p:spPr>
              <a:xfrm>
                <a:off x="2860675" y="4393565"/>
                <a:ext cx="29338" cy="69216"/>
              </a:xfrm>
              <a:custGeom>
                <a:avLst/>
                <a:gdLst/>
                <a:ahLst/>
                <a:cxnLst/>
                <a:rect l="0" t="0" r="0" b="0"/>
                <a:pathLst>
                  <a:path w="29338" h="69216">
                    <a:moveTo>
                      <a:pt x="14986" y="14097"/>
                    </a:moveTo>
                    <a:lnTo>
                      <a:pt x="12954" y="14097"/>
                    </a:lnTo>
                    <a:lnTo>
                      <a:pt x="16002" y="27940"/>
                    </a:lnTo>
                    <a:lnTo>
                      <a:pt x="18542" y="26416"/>
                    </a:lnTo>
                    <a:lnTo>
                      <a:pt x="21209" y="38227"/>
                    </a:lnTo>
                    <a:lnTo>
                      <a:pt x="19558" y="38608"/>
                    </a:lnTo>
                    <a:lnTo>
                      <a:pt x="23622" y="55372"/>
                    </a:lnTo>
                    <a:lnTo>
                      <a:pt x="25908" y="55372"/>
                    </a:lnTo>
                    <a:lnTo>
                      <a:pt x="29337" y="68199"/>
                    </a:lnTo>
                    <a:lnTo>
                      <a:pt x="7874" y="69215"/>
                    </a:lnTo>
                    <a:lnTo>
                      <a:pt x="8255" y="67310"/>
                    </a:lnTo>
                    <a:lnTo>
                      <a:pt x="8382" y="65024"/>
                    </a:lnTo>
                    <a:lnTo>
                      <a:pt x="8382" y="62230"/>
                    </a:lnTo>
                    <a:lnTo>
                      <a:pt x="8382" y="59182"/>
                    </a:lnTo>
                    <a:lnTo>
                      <a:pt x="8001" y="52070"/>
                    </a:lnTo>
                    <a:lnTo>
                      <a:pt x="7366" y="44577"/>
                    </a:lnTo>
                    <a:lnTo>
                      <a:pt x="6350" y="36449"/>
                    </a:lnTo>
                    <a:lnTo>
                      <a:pt x="5334" y="28702"/>
                    </a:lnTo>
                    <a:lnTo>
                      <a:pt x="4191" y="21844"/>
                    </a:lnTo>
                    <a:lnTo>
                      <a:pt x="3048" y="16129"/>
                    </a:lnTo>
                    <a:lnTo>
                      <a:pt x="0" y="15113"/>
                    </a:lnTo>
                    <a:lnTo>
                      <a:pt x="508" y="1524"/>
                    </a:lnTo>
                    <a:lnTo>
                      <a:pt x="11430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1" name="Полилиния 990"/>
              <p:cNvSpPr/>
              <p:nvPr/>
            </p:nvSpPr>
            <p:spPr>
              <a:xfrm>
                <a:off x="2865755" y="4458589"/>
                <a:ext cx="358395" cy="77852"/>
              </a:xfrm>
              <a:custGeom>
                <a:avLst/>
                <a:gdLst/>
                <a:ahLst/>
                <a:cxnLst/>
                <a:rect l="0" t="0" r="0" b="0"/>
                <a:pathLst>
                  <a:path w="358395" h="77852">
                    <a:moveTo>
                      <a:pt x="11303" y="77851"/>
                    </a:moveTo>
                    <a:lnTo>
                      <a:pt x="0" y="12319"/>
                    </a:lnTo>
                    <a:lnTo>
                      <a:pt x="3302" y="3175"/>
                    </a:lnTo>
                    <a:lnTo>
                      <a:pt x="19050" y="0"/>
                    </a:lnTo>
                    <a:lnTo>
                      <a:pt x="25273" y="2413"/>
                    </a:lnTo>
                    <a:lnTo>
                      <a:pt x="29464" y="2794"/>
                    </a:lnTo>
                    <a:lnTo>
                      <a:pt x="114427" y="47879"/>
                    </a:lnTo>
                    <a:lnTo>
                      <a:pt x="358394" y="9652"/>
                    </a:lnTo>
                    <a:lnTo>
                      <a:pt x="352552" y="11430"/>
                    </a:lnTo>
                    <a:lnTo>
                      <a:pt x="345440" y="13335"/>
                    </a:lnTo>
                    <a:lnTo>
                      <a:pt x="337185" y="15367"/>
                    </a:lnTo>
                    <a:lnTo>
                      <a:pt x="327914" y="17272"/>
                    </a:lnTo>
                    <a:lnTo>
                      <a:pt x="317881" y="19431"/>
                    </a:lnTo>
                    <a:lnTo>
                      <a:pt x="307213" y="21463"/>
                    </a:lnTo>
                    <a:lnTo>
                      <a:pt x="284353" y="25654"/>
                    </a:lnTo>
                    <a:lnTo>
                      <a:pt x="260223" y="29972"/>
                    </a:lnTo>
                    <a:lnTo>
                      <a:pt x="236474" y="34036"/>
                    </a:lnTo>
                    <a:lnTo>
                      <a:pt x="224917" y="35941"/>
                    </a:lnTo>
                    <a:lnTo>
                      <a:pt x="213995" y="37973"/>
                    </a:lnTo>
                    <a:lnTo>
                      <a:pt x="203454" y="39878"/>
                    </a:lnTo>
                    <a:lnTo>
                      <a:pt x="193802" y="41783"/>
                    </a:lnTo>
                    <a:lnTo>
                      <a:pt x="170942" y="45720"/>
                    </a:lnTo>
                    <a:lnTo>
                      <a:pt x="147955" y="50038"/>
                    </a:lnTo>
                    <a:lnTo>
                      <a:pt x="101727" y="59182"/>
                    </a:lnTo>
                    <a:lnTo>
                      <a:pt x="55880" y="68707"/>
                    </a:lnTo>
                    <a:lnTo>
                      <a:pt x="33274" y="73533"/>
                    </a:lnTo>
                    <a:close/>
                  </a:path>
                </a:pathLst>
              </a:custGeom>
              <a:solidFill>
                <a:srgbClr val="DFDCDC"/>
              </a:solidFill>
              <a:ln w="0" cap="flat" cmpd="sng" algn="ctr">
                <a:solidFill>
                  <a:srgbClr val="DFDCD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2" name="Полилиния 991"/>
              <p:cNvSpPr/>
              <p:nvPr/>
            </p:nvSpPr>
            <p:spPr>
              <a:xfrm>
                <a:off x="2866390" y="4458970"/>
                <a:ext cx="358141" cy="77471"/>
              </a:xfrm>
              <a:custGeom>
                <a:avLst/>
                <a:gdLst/>
                <a:ahLst/>
                <a:cxnLst/>
                <a:rect l="0" t="0" r="0" b="0"/>
                <a:pathLst>
                  <a:path w="358141" h="77471">
                    <a:moveTo>
                      <a:pt x="11430" y="77470"/>
                    </a:moveTo>
                    <a:lnTo>
                      <a:pt x="0" y="12700"/>
                    </a:lnTo>
                    <a:lnTo>
                      <a:pt x="2540" y="2539"/>
                    </a:lnTo>
                    <a:lnTo>
                      <a:pt x="19050" y="0"/>
                    </a:lnTo>
                    <a:lnTo>
                      <a:pt x="25400" y="2539"/>
                    </a:lnTo>
                    <a:lnTo>
                      <a:pt x="29210" y="2539"/>
                    </a:lnTo>
                    <a:lnTo>
                      <a:pt x="113030" y="48260"/>
                    </a:lnTo>
                    <a:lnTo>
                      <a:pt x="358140" y="10160"/>
                    </a:lnTo>
                    <a:lnTo>
                      <a:pt x="351790" y="11430"/>
                    </a:lnTo>
                    <a:lnTo>
                      <a:pt x="344170" y="13970"/>
                    </a:lnTo>
                    <a:lnTo>
                      <a:pt x="336550" y="15239"/>
                    </a:lnTo>
                    <a:lnTo>
                      <a:pt x="327660" y="17780"/>
                    </a:lnTo>
                    <a:lnTo>
                      <a:pt x="317500" y="19050"/>
                    </a:lnTo>
                    <a:lnTo>
                      <a:pt x="306070" y="21589"/>
                    </a:lnTo>
                    <a:lnTo>
                      <a:pt x="283210" y="25400"/>
                    </a:lnTo>
                    <a:lnTo>
                      <a:pt x="259080" y="30480"/>
                    </a:lnTo>
                    <a:lnTo>
                      <a:pt x="236220" y="34289"/>
                    </a:lnTo>
                    <a:lnTo>
                      <a:pt x="224790" y="36830"/>
                    </a:lnTo>
                    <a:lnTo>
                      <a:pt x="213360" y="38100"/>
                    </a:lnTo>
                    <a:lnTo>
                      <a:pt x="201930" y="40639"/>
                    </a:lnTo>
                    <a:lnTo>
                      <a:pt x="193040" y="41910"/>
                    </a:lnTo>
                    <a:lnTo>
                      <a:pt x="170180" y="45720"/>
                    </a:lnTo>
                    <a:lnTo>
                      <a:pt x="147320" y="50800"/>
                    </a:lnTo>
                    <a:lnTo>
                      <a:pt x="100330" y="58420"/>
                    </a:lnTo>
                    <a:lnTo>
                      <a:pt x="55880" y="67310"/>
                    </a:lnTo>
                    <a:lnTo>
                      <a:pt x="33020" y="72389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3" name="Полилиния 992"/>
              <p:cNvSpPr/>
              <p:nvPr/>
            </p:nvSpPr>
            <p:spPr>
              <a:xfrm>
                <a:off x="2876169" y="4509770"/>
                <a:ext cx="25528" cy="14479"/>
              </a:xfrm>
              <a:custGeom>
                <a:avLst/>
                <a:gdLst/>
                <a:ahLst/>
                <a:cxnLst/>
                <a:rect l="0" t="0" r="0" b="0"/>
                <a:pathLst>
                  <a:path w="25528" h="14479">
                    <a:moveTo>
                      <a:pt x="24257" y="0"/>
                    </a:moveTo>
                    <a:lnTo>
                      <a:pt x="25527" y="3175"/>
                    </a:lnTo>
                    <a:lnTo>
                      <a:pt x="508" y="14478"/>
                    </a:lnTo>
                    <a:lnTo>
                      <a:pt x="0" y="10922"/>
                    </a:lnTo>
                    <a:close/>
                  </a:path>
                </a:pathLst>
              </a:custGeom>
              <a:solidFill>
                <a:srgbClr val="847676"/>
              </a:solidFill>
              <a:ln w="0" cap="flat" cmpd="sng" algn="ctr">
                <a:solidFill>
                  <a:srgbClr val="8476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4" name="Полилиния 993"/>
              <p:cNvSpPr/>
              <p:nvPr/>
            </p:nvSpPr>
            <p:spPr>
              <a:xfrm>
                <a:off x="2876550" y="4511040"/>
                <a:ext cx="25401" cy="1270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12701">
                    <a:moveTo>
                      <a:pt x="0" y="8890"/>
                    </a:moveTo>
                    <a:lnTo>
                      <a:pt x="0" y="12700"/>
                    </a:lnTo>
                    <a:lnTo>
                      <a:pt x="25400" y="2540"/>
                    </a:lnTo>
                    <a:lnTo>
                      <a:pt x="2413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5" name="Полилиния 994"/>
              <p:cNvSpPr/>
              <p:nvPr/>
            </p:nvSpPr>
            <p:spPr>
              <a:xfrm>
                <a:off x="2889885" y="4462145"/>
                <a:ext cx="18289" cy="69216"/>
              </a:xfrm>
              <a:custGeom>
                <a:avLst/>
                <a:gdLst/>
                <a:ahLst/>
                <a:cxnLst/>
                <a:rect l="0" t="0" r="0" b="0"/>
                <a:pathLst>
                  <a:path w="18289" h="69216">
                    <a:moveTo>
                      <a:pt x="0" y="0"/>
                    </a:moveTo>
                    <a:lnTo>
                      <a:pt x="2413" y="0"/>
                    </a:lnTo>
                    <a:lnTo>
                      <a:pt x="18288" y="58547"/>
                    </a:lnTo>
                    <a:lnTo>
                      <a:pt x="12192" y="68707"/>
                    </a:lnTo>
                    <a:lnTo>
                      <a:pt x="9652" y="69215"/>
                    </a:lnTo>
                    <a:lnTo>
                      <a:pt x="15494" y="58039"/>
                    </a:lnTo>
                    <a:lnTo>
                      <a:pt x="13970" y="53975"/>
                    </a:lnTo>
                    <a:lnTo>
                      <a:pt x="11684" y="52451"/>
                    </a:lnTo>
                    <a:lnTo>
                      <a:pt x="9906" y="44704"/>
                    </a:lnTo>
                    <a:lnTo>
                      <a:pt x="11684" y="43688"/>
                    </a:lnTo>
                    <a:lnTo>
                      <a:pt x="7112" y="26035"/>
                    </a:lnTo>
                    <a:lnTo>
                      <a:pt x="4826" y="25527"/>
                    </a:lnTo>
                    <a:lnTo>
                      <a:pt x="2794" y="16891"/>
                    </a:lnTo>
                    <a:lnTo>
                      <a:pt x="4318" y="15875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6" name="Полилиния 995"/>
              <p:cNvSpPr/>
              <p:nvPr/>
            </p:nvSpPr>
            <p:spPr>
              <a:xfrm>
                <a:off x="2879852" y="4519803"/>
                <a:ext cx="1398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398">
                    <a:moveTo>
                      <a:pt x="762" y="1397"/>
                    </a:moveTo>
                    <a:lnTo>
                      <a:pt x="127" y="1270"/>
                    </a:lnTo>
                    <a:lnTo>
                      <a:pt x="0" y="762"/>
                    </a:lnTo>
                    <a:lnTo>
                      <a:pt x="127" y="127"/>
                    </a:lnTo>
                    <a:lnTo>
                      <a:pt x="762" y="0"/>
                    </a:lnTo>
                    <a:lnTo>
                      <a:pt x="1143" y="127"/>
                    </a:lnTo>
                    <a:lnTo>
                      <a:pt x="1397" y="762"/>
                    </a:lnTo>
                    <a:lnTo>
                      <a:pt x="1143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7" name="Полилиния 996"/>
              <p:cNvSpPr/>
              <p:nvPr/>
            </p:nvSpPr>
            <p:spPr>
              <a:xfrm>
                <a:off x="2885440" y="4517517"/>
                <a:ext cx="763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763" h="1398">
                    <a:moveTo>
                      <a:pt x="381" y="1397"/>
                    </a:moveTo>
                    <a:lnTo>
                      <a:pt x="0" y="1270"/>
                    </a:lnTo>
                    <a:lnTo>
                      <a:pt x="0" y="254"/>
                    </a:lnTo>
                    <a:lnTo>
                      <a:pt x="381" y="0"/>
                    </a:lnTo>
                    <a:lnTo>
                      <a:pt x="762" y="254"/>
                    </a:lnTo>
                    <a:lnTo>
                      <a:pt x="762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8" name="Полилиния 997"/>
              <p:cNvSpPr/>
              <p:nvPr/>
            </p:nvSpPr>
            <p:spPr>
              <a:xfrm>
                <a:off x="2890393" y="4515231"/>
                <a:ext cx="1398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525">
                    <a:moveTo>
                      <a:pt x="635" y="1524"/>
                    </a:moveTo>
                    <a:lnTo>
                      <a:pt x="127" y="1270"/>
                    </a:lnTo>
                    <a:lnTo>
                      <a:pt x="0" y="762"/>
                    </a:lnTo>
                    <a:lnTo>
                      <a:pt x="127" y="254"/>
                    </a:lnTo>
                    <a:lnTo>
                      <a:pt x="635" y="0"/>
                    </a:lnTo>
                    <a:lnTo>
                      <a:pt x="1143" y="254"/>
                    </a:lnTo>
                    <a:lnTo>
                      <a:pt x="1397" y="762"/>
                    </a:lnTo>
                    <a:lnTo>
                      <a:pt x="1143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9" name="Полилиния 998"/>
              <p:cNvSpPr/>
              <p:nvPr/>
            </p:nvSpPr>
            <p:spPr>
              <a:xfrm>
                <a:off x="2895219" y="4512945"/>
                <a:ext cx="1525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525" h="1525">
                    <a:moveTo>
                      <a:pt x="762" y="1524"/>
                    </a:moveTo>
                    <a:lnTo>
                      <a:pt x="254" y="1270"/>
                    </a:lnTo>
                    <a:lnTo>
                      <a:pt x="0" y="762"/>
                    </a:lnTo>
                    <a:lnTo>
                      <a:pt x="254" y="254"/>
                    </a:lnTo>
                    <a:lnTo>
                      <a:pt x="762" y="0"/>
                    </a:lnTo>
                    <a:lnTo>
                      <a:pt x="1270" y="254"/>
                    </a:lnTo>
                    <a:lnTo>
                      <a:pt x="1524" y="762"/>
                    </a:lnTo>
                    <a:lnTo>
                      <a:pt x="1270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0" name="Полилиния 999"/>
              <p:cNvSpPr/>
              <p:nvPr/>
            </p:nvSpPr>
            <p:spPr>
              <a:xfrm>
                <a:off x="2872740" y="4491355"/>
                <a:ext cx="25909" cy="16130"/>
              </a:xfrm>
              <a:custGeom>
                <a:avLst/>
                <a:gdLst/>
                <a:ahLst/>
                <a:cxnLst/>
                <a:rect l="0" t="0" r="0" b="0"/>
                <a:pathLst>
                  <a:path w="25909" h="16130">
                    <a:moveTo>
                      <a:pt x="25273" y="0"/>
                    </a:moveTo>
                    <a:lnTo>
                      <a:pt x="25908" y="3175"/>
                    </a:lnTo>
                    <a:lnTo>
                      <a:pt x="508" y="16129"/>
                    </a:lnTo>
                    <a:lnTo>
                      <a:pt x="0" y="12319"/>
                    </a:lnTo>
                    <a:close/>
                  </a:path>
                </a:pathLst>
              </a:custGeom>
              <a:solidFill>
                <a:srgbClr val="847676"/>
              </a:solidFill>
              <a:ln w="0" cap="flat" cmpd="sng" algn="ctr">
                <a:solidFill>
                  <a:srgbClr val="8476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1" name="Полилиния 1000"/>
              <p:cNvSpPr/>
              <p:nvPr/>
            </p:nvSpPr>
            <p:spPr>
              <a:xfrm>
                <a:off x="2872740" y="4491990"/>
                <a:ext cx="26671" cy="16511"/>
              </a:xfrm>
              <a:custGeom>
                <a:avLst/>
                <a:gdLst/>
                <a:ahLst/>
                <a:cxnLst/>
                <a:rect l="0" t="0" r="0" b="0"/>
                <a:pathLst>
                  <a:path w="26671" h="16511">
                    <a:moveTo>
                      <a:pt x="0" y="12700"/>
                    </a:moveTo>
                    <a:lnTo>
                      <a:pt x="1270" y="16510"/>
                    </a:lnTo>
                    <a:lnTo>
                      <a:pt x="26670" y="3810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2" name="Полилиния 1001"/>
              <p:cNvSpPr/>
              <p:nvPr/>
            </p:nvSpPr>
            <p:spPr>
              <a:xfrm>
                <a:off x="2875788" y="4503039"/>
                <a:ext cx="1525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525" h="1525">
                    <a:moveTo>
                      <a:pt x="889" y="1524"/>
                    </a:moveTo>
                    <a:lnTo>
                      <a:pt x="254" y="1270"/>
                    </a:lnTo>
                    <a:lnTo>
                      <a:pt x="0" y="762"/>
                    </a:lnTo>
                    <a:lnTo>
                      <a:pt x="254" y="254"/>
                    </a:lnTo>
                    <a:lnTo>
                      <a:pt x="889" y="0"/>
                    </a:lnTo>
                    <a:lnTo>
                      <a:pt x="1270" y="254"/>
                    </a:lnTo>
                    <a:lnTo>
                      <a:pt x="1524" y="762"/>
                    </a:lnTo>
                    <a:lnTo>
                      <a:pt x="1270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3" name="Полилиния 1002"/>
              <p:cNvSpPr/>
              <p:nvPr/>
            </p:nvSpPr>
            <p:spPr>
              <a:xfrm>
                <a:off x="2880868" y="4500626"/>
                <a:ext cx="1398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525">
                    <a:moveTo>
                      <a:pt x="762" y="1524"/>
                    </a:moveTo>
                    <a:lnTo>
                      <a:pt x="127" y="1270"/>
                    </a:lnTo>
                    <a:lnTo>
                      <a:pt x="0" y="889"/>
                    </a:lnTo>
                    <a:lnTo>
                      <a:pt x="127" y="254"/>
                    </a:lnTo>
                    <a:lnTo>
                      <a:pt x="762" y="0"/>
                    </a:lnTo>
                    <a:lnTo>
                      <a:pt x="1143" y="254"/>
                    </a:lnTo>
                    <a:lnTo>
                      <a:pt x="1397" y="889"/>
                    </a:lnTo>
                    <a:lnTo>
                      <a:pt x="1143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4" name="Полилиния 1003"/>
              <p:cNvSpPr/>
              <p:nvPr/>
            </p:nvSpPr>
            <p:spPr>
              <a:xfrm>
                <a:off x="2885440" y="4498467"/>
                <a:ext cx="1398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398">
                    <a:moveTo>
                      <a:pt x="635" y="1397"/>
                    </a:moveTo>
                    <a:lnTo>
                      <a:pt x="127" y="1143"/>
                    </a:lnTo>
                    <a:lnTo>
                      <a:pt x="0" y="635"/>
                    </a:lnTo>
                    <a:lnTo>
                      <a:pt x="127" y="127"/>
                    </a:lnTo>
                    <a:lnTo>
                      <a:pt x="635" y="0"/>
                    </a:lnTo>
                    <a:lnTo>
                      <a:pt x="1143" y="127"/>
                    </a:lnTo>
                    <a:lnTo>
                      <a:pt x="1397" y="635"/>
                    </a:lnTo>
                    <a:lnTo>
                      <a:pt x="1143" y="114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5" name="Полилиния 1004"/>
              <p:cNvSpPr/>
              <p:nvPr/>
            </p:nvSpPr>
            <p:spPr>
              <a:xfrm>
                <a:off x="2890901" y="4495673"/>
                <a:ext cx="1398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525">
                    <a:moveTo>
                      <a:pt x="762" y="1524"/>
                    </a:moveTo>
                    <a:lnTo>
                      <a:pt x="254" y="1270"/>
                    </a:lnTo>
                    <a:lnTo>
                      <a:pt x="0" y="762"/>
                    </a:lnTo>
                    <a:lnTo>
                      <a:pt x="254" y="254"/>
                    </a:lnTo>
                    <a:lnTo>
                      <a:pt x="762" y="0"/>
                    </a:lnTo>
                    <a:lnTo>
                      <a:pt x="1270" y="254"/>
                    </a:lnTo>
                    <a:lnTo>
                      <a:pt x="1397" y="762"/>
                    </a:lnTo>
                    <a:lnTo>
                      <a:pt x="1270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6" name="Полилиния 1005"/>
              <p:cNvSpPr/>
              <p:nvPr/>
            </p:nvSpPr>
            <p:spPr>
              <a:xfrm>
                <a:off x="2870454" y="4479417"/>
                <a:ext cx="23242" cy="16257"/>
              </a:xfrm>
              <a:custGeom>
                <a:avLst/>
                <a:gdLst/>
                <a:ahLst/>
                <a:cxnLst/>
                <a:rect l="0" t="0" r="0" b="0"/>
                <a:pathLst>
                  <a:path w="23242" h="16257">
                    <a:moveTo>
                      <a:pt x="22352" y="0"/>
                    </a:moveTo>
                    <a:lnTo>
                      <a:pt x="23241" y="4191"/>
                    </a:lnTo>
                    <a:lnTo>
                      <a:pt x="762" y="16256"/>
                    </a:lnTo>
                    <a:lnTo>
                      <a:pt x="0" y="11938"/>
                    </a:lnTo>
                    <a:close/>
                  </a:path>
                </a:pathLst>
              </a:custGeom>
              <a:solidFill>
                <a:srgbClr val="847676"/>
              </a:solidFill>
              <a:ln w="0" cap="flat" cmpd="sng" algn="ctr">
                <a:solidFill>
                  <a:srgbClr val="8476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7" name="Полилиния 1006"/>
              <p:cNvSpPr/>
              <p:nvPr/>
            </p:nvSpPr>
            <p:spPr>
              <a:xfrm>
                <a:off x="2870200" y="4480560"/>
                <a:ext cx="24131" cy="16511"/>
              </a:xfrm>
              <a:custGeom>
                <a:avLst/>
                <a:gdLst/>
                <a:ahLst/>
                <a:cxnLst/>
                <a:rect l="0" t="0" r="0" b="0"/>
                <a:pathLst>
                  <a:path w="24131" h="16511">
                    <a:moveTo>
                      <a:pt x="0" y="11430"/>
                    </a:moveTo>
                    <a:lnTo>
                      <a:pt x="1270" y="16510"/>
                    </a:lnTo>
                    <a:lnTo>
                      <a:pt x="24130" y="3810"/>
                    </a:lnTo>
                    <a:lnTo>
                      <a:pt x="2286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8" name="Полилиния 1007"/>
              <p:cNvSpPr/>
              <p:nvPr/>
            </p:nvSpPr>
            <p:spPr>
              <a:xfrm>
                <a:off x="2874010" y="4490847"/>
                <a:ext cx="1398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525">
                    <a:moveTo>
                      <a:pt x="762" y="1524"/>
                    </a:moveTo>
                    <a:lnTo>
                      <a:pt x="127" y="1270"/>
                    </a:lnTo>
                    <a:lnTo>
                      <a:pt x="0" y="762"/>
                    </a:lnTo>
                    <a:lnTo>
                      <a:pt x="127" y="254"/>
                    </a:lnTo>
                    <a:lnTo>
                      <a:pt x="762" y="0"/>
                    </a:lnTo>
                    <a:lnTo>
                      <a:pt x="1143" y="254"/>
                    </a:lnTo>
                    <a:lnTo>
                      <a:pt x="1397" y="762"/>
                    </a:lnTo>
                    <a:lnTo>
                      <a:pt x="1143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9" name="Полилиния 1008"/>
              <p:cNvSpPr/>
              <p:nvPr/>
            </p:nvSpPr>
            <p:spPr>
              <a:xfrm>
                <a:off x="2878836" y="4487799"/>
                <a:ext cx="1525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525" h="1525">
                    <a:moveTo>
                      <a:pt x="889" y="1524"/>
                    </a:moveTo>
                    <a:lnTo>
                      <a:pt x="254" y="1270"/>
                    </a:lnTo>
                    <a:lnTo>
                      <a:pt x="0" y="762"/>
                    </a:lnTo>
                    <a:lnTo>
                      <a:pt x="254" y="254"/>
                    </a:lnTo>
                    <a:lnTo>
                      <a:pt x="889" y="0"/>
                    </a:lnTo>
                    <a:lnTo>
                      <a:pt x="1270" y="254"/>
                    </a:lnTo>
                    <a:lnTo>
                      <a:pt x="1524" y="762"/>
                    </a:lnTo>
                    <a:lnTo>
                      <a:pt x="1270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0" name="Полилиния 1009"/>
              <p:cNvSpPr/>
              <p:nvPr/>
            </p:nvSpPr>
            <p:spPr>
              <a:xfrm>
                <a:off x="2884170" y="4485132"/>
                <a:ext cx="1271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1271" h="1398">
                    <a:moveTo>
                      <a:pt x="508" y="1397"/>
                    </a:moveTo>
                    <a:lnTo>
                      <a:pt x="254" y="1143"/>
                    </a:lnTo>
                    <a:lnTo>
                      <a:pt x="0" y="762"/>
                    </a:lnTo>
                    <a:lnTo>
                      <a:pt x="254" y="127"/>
                    </a:lnTo>
                    <a:lnTo>
                      <a:pt x="508" y="0"/>
                    </a:lnTo>
                    <a:lnTo>
                      <a:pt x="1270" y="127"/>
                    </a:lnTo>
                    <a:lnTo>
                      <a:pt x="1270" y="762"/>
                    </a:lnTo>
                    <a:lnTo>
                      <a:pt x="1270" y="114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1" name="Полилиния 1010"/>
              <p:cNvSpPr/>
              <p:nvPr/>
            </p:nvSpPr>
            <p:spPr>
              <a:xfrm>
                <a:off x="2889377" y="4482084"/>
                <a:ext cx="1525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1525" h="1398">
                    <a:moveTo>
                      <a:pt x="889" y="1397"/>
                    </a:moveTo>
                    <a:lnTo>
                      <a:pt x="254" y="1143"/>
                    </a:lnTo>
                    <a:lnTo>
                      <a:pt x="0" y="762"/>
                    </a:lnTo>
                    <a:lnTo>
                      <a:pt x="254" y="127"/>
                    </a:lnTo>
                    <a:lnTo>
                      <a:pt x="889" y="0"/>
                    </a:lnTo>
                    <a:lnTo>
                      <a:pt x="1270" y="127"/>
                    </a:lnTo>
                    <a:lnTo>
                      <a:pt x="1524" y="762"/>
                    </a:lnTo>
                    <a:lnTo>
                      <a:pt x="1270" y="114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2" name="Полилиния 1011"/>
              <p:cNvSpPr/>
              <p:nvPr/>
            </p:nvSpPr>
            <p:spPr>
              <a:xfrm>
                <a:off x="2867787" y="4463288"/>
                <a:ext cx="23115" cy="14606"/>
              </a:xfrm>
              <a:custGeom>
                <a:avLst/>
                <a:gdLst/>
                <a:ahLst/>
                <a:cxnLst/>
                <a:rect l="0" t="0" r="0" b="0"/>
                <a:pathLst>
                  <a:path w="23115" h="14606">
                    <a:moveTo>
                      <a:pt x="22352" y="0"/>
                    </a:moveTo>
                    <a:lnTo>
                      <a:pt x="23114" y="2667"/>
                    </a:lnTo>
                    <a:lnTo>
                      <a:pt x="381" y="14605"/>
                    </a:lnTo>
                    <a:lnTo>
                      <a:pt x="0" y="11684"/>
                    </a:lnTo>
                    <a:close/>
                  </a:path>
                </a:pathLst>
              </a:custGeom>
              <a:solidFill>
                <a:srgbClr val="847676"/>
              </a:solidFill>
              <a:ln w="0" cap="flat" cmpd="sng" algn="ctr">
                <a:solidFill>
                  <a:srgbClr val="8476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3" name="Полилиния 1012"/>
              <p:cNvSpPr/>
              <p:nvPr/>
            </p:nvSpPr>
            <p:spPr>
              <a:xfrm>
                <a:off x="2867660" y="4464050"/>
                <a:ext cx="24131" cy="13971"/>
              </a:xfrm>
              <a:custGeom>
                <a:avLst/>
                <a:gdLst/>
                <a:ahLst/>
                <a:cxnLst/>
                <a:rect l="0" t="0" r="0" b="0"/>
                <a:pathLst>
                  <a:path w="24131" h="13971">
                    <a:moveTo>
                      <a:pt x="0" y="11430"/>
                    </a:moveTo>
                    <a:lnTo>
                      <a:pt x="1270" y="13970"/>
                    </a:lnTo>
                    <a:lnTo>
                      <a:pt x="24130" y="2540"/>
                    </a:lnTo>
                    <a:lnTo>
                      <a:pt x="2286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4" name="Полилиния 1013"/>
              <p:cNvSpPr/>
              <p:nvPr/>
            </p:nvSpPr>
            <p:spPr>
              <a:xfrm>
                <a:off x="2870073" y="4473956"/>
                <a:ext cx="1525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525" h="1525">
                    <a:moveTo>
                      <a:pt x="889" y="1524"/>
                    </a:moveTo>
                    <a:lnTo>
                      <a:pt x="254" y="1397"/>
                    </a:lnTo>
                    <a:lnTo>
                      <a:pt x="0" y="889"/>
                    </a:lnTo>
                    <a:lnTo>
                      <a:pt x="254" y="254"/>
                    </a:lnTo>
                    <a:lnTo>
                      <a:pt x="889" y="0"/>
                    </a:lnTo>
                    <a:lnTo>
                      <a:pt x="1270" y="254"/>
                    </a:lnTo>
                    <a:lnTo>
                      <a:pt x="1524" y="889"/>
                    </a:lnTo>
                    <a:lnTo>
                      <a:pt x="1270" y="139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5" name="Полилиния 1014"/>
              <p:cNvSpPr/>
              <p:nvPr/>
            </p:nvSpPr>
            <p:spPr>
              <a:xfrm>
                <a:off x="2874772" y="4471797"/>
                <a:ext cx="1398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398">
                    <a:moveTo>
                      <a:pt x="762" y="1397"/>
                    </a:moveTo>
                    <a:lnTo>
                      <a:pt x="127" y="1143"/>
                    </a:lnTo>
                    <a:lnTo>
                      <a:pt x="0" y="762"/>
                    </a:lnTo>
                    <a:lnTo>
                      <a:pt x="127" y="127"/>
                    </a:lnTo>
                    <a:lnTo>
                      <a:pt x="762" y="0"/>
                    </a:lnTo>
                    <a:lnTo>
                      <a:pt x="1143" y="127"/>
                    </a:lnTo>
                    <a:lnTo>
                      <a:pt x="1397" y="762"/>
                    </a:lnTo>
                    <a:lnTo>
                      <a:pt x="1143" y="114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6" name="Полилиния 1015"/>
              <p:cNvSpPr/>
              <p:nvPr/>
            </p:nvSpPr>
            <p:spPr>
              <a:xfrm>
                <a:off x="2879471" y="4469003"/>
                <a:ext cx="1398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525">
                    <a:moveTo>
                      <a:pt x="635" y="1524"/>
                    </a:moveTo>
                    <a:lnTo>
                      <a:pt x="254" y="1270"/>
                    </a:lnTo>
                    <a:lnTo>
                      <a:pt x="0" y="889"/>
                    </a:lnTo>
                    <a:lnTo>
                      <a:pt x="254" y="254"/>
                    </a:lnTo>
                    <a:lnTo>
                      <a:pt x="635" y="0"/>
                    </a:lnTo>
                    <a:lnTo>
                      <a:pt x="1270" y="254"/>
                    </a:lnTo>
                    <a:lnTo>
                      <a:pt x="1397" y="889"/>
                    </a:lnTo>
                    <a:lnTo>
                      <a:pt x="1270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7" name="Полилиния 1016"/>
              <p:cNvSpPr/>
              <p:nvPr/>
            </p:nvSpPr>
            <p:spPr>
              <a:xfrm>
                <a:off x="2884678" y="4466336"/>
                <a:ext cx="1271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271" h="1525">
                    <a:moveTo>
                      <a:pt x="635" y="1524"/>
                    </a:moveTo>
                    <a:lnTo>
                      <a:pt x="127" y="1270"/>
                    </a:lnTo>
                    <a:lnTo>
                      <a:pt x="0" y="762"/>
                    </a:lnTo>
                    <a:lnTo>
                      <a:pt x="127" y="254"/>
                    </a:lnTo>
                    <a:lnTo>
                      <a:pt x="635" y="0"/>
                    </a:lnTo>
                    <a:lnTo>
                      <a:pt x="1016" y="254"/>
                    </a:lnTo>
                    <a:lnTo>
                      <a:pt x="1270" y="762"/>
                    </a:lnTo>
                    <a:lnTo>
                      <a:pt x="1016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8" name="Полилиния 1017"/>
              <p:cNvSpPr/>
              <p:nvPr/>
            </p:nvSpPr>
            <p:spPr>
              <a:xfrm>
                <a:off x="2892298" y="4409694"/>
                <a:ext cx="422022" cy="101601"/>
              </a:xfrm>
              <a:custGeom>
                <a:avLst/>
                <a:gdLst/>
                <a:ahLst/>
                <a:cxnLst/>
                <a:rect l="0" t="0" r="0" b="0"/>
                <a:pathLst>
                  <a:path w="422022" h="101601">
                    <a:moveTo>
                      <a:pt x="5461" y="50673"/>
                    </a:moveTo>
                    <a:lnTo>
                      <a:pt x="11557" y="50038"/>
                    </a:lnTo>
                    <a:lnTo>
                      <a:pt x="17907" y="49530"/>
                    </a:lnTo>
                    <a:lnTo>
                      <a:pt x="24892" y="49149"/>
                    </a:lnTo>
                    <a:lnTo>
                      <a:pt x="39751" y="48895"/>
                    </a:lnTo>
                    <a:lnTo>
                      <a:pt x="55753" y="48768"/>
                    </a:lnTo>
                    <a:lnTo>
                      <a:pt x="72517" y="48641"/>
                    </a:lnTo>
                    <a:lnTo>
                      <a:pt x="89789" y="48133"/>
                    </a:lnTo>
                    <a:lnTo>
                      <a:pt x="106934" y="47117"/>
                    </a:lnTo>
                    <a:lnTo>
                      <a:pt x="123698" y="45339"/>
                    </a:lnTo>
                    <a:lnTo>
                      <a:pt x="178562" y="40894"/>
                    </a:lnTo>
                    <a:lnTo>
                      <a:pt x="233045" y="35179"/>
                    </a:lnTo>
                    <a:lnTo>
                      <a:pt x="290957" y="27559"/>
                    </a:lnTo>
                    <a:lnTo>
                      <a:pt x="319913" y="23114"/>
                    </a:lnTo>
                    <a:lnTo>
                      <a:pt x="348742" y="17907"/>
                    </a:lnTo>
                    <a:lnTo>
                      <a:pt x="358775" y="16383"/>
                    </a:lnTo>
                    <a:lnTo>
                      <a:pt x="369570" y="14859"/>
                    </a:lnTo>
                    <a:lnTo>
                      <a:pt x="380365" y="13208"/>
                    </a:lnTo>
                    <a:lnTo>
                      <a:pt x="390906" y="11176"/>
                    </a:lnTo>
                    <a:lnTo>
                      <a:pt x="400812" y="9144"/>
                    </a:lnTo>
                    <a:lnTo>
                      <a:pt x="409702" y="6604"/>
                    </a:lnTo>
                    <a:lnTo>
                      <a:pt x="413512" y="5080"/>
                    </a:lnTo>
                    <a:lnTo>
                      <a:pt x="416814" y="3556"/>
                    </a:lnTo>
                    <a:lnTo>
                      <a:pt x="419735" y="1905"/>
                    </a:lnTo>
                    <a:lnTo>
                      <a:pt x="422021" y="0"/>
                    </a:lnTo>
                    <a:lnTo>
                      <a:pt x="419989" y="5334"/>
                    </a:lnTo>
                    <a:lnTo>
                      <a:pt x="418211" y="9525"/>
                    </a:lnTo>
                    <a:lnTo>
                      <a:pt x="416560" y="12827"/>
                    </a:lnTo>
                    <a:lnTo>
                      <a:pt x="414782" y="15367"/>
                    </a:lnTo>
                    <a:lnTo>
                      <a:pt x="411353" y="19558"/>
                    </a:lnTo>
                    <a:lnTo>
                      <a:pt x="409321" y="21590"/>
                    </a:lnTo>
                    <a:lnTo>
                      <a:pt x="407035" y="24003"/>
                    </a:lnTo>
                    <a:lnTo>
                      <a:pt x="400812" y="29972"/>
                    </a:lnTo>
                    <a:lnTo>
                      <a:pt x="393827" y="35179"/>
                    </a:lnTo>
                    <a:lnTo>
                      <a:pt x="386461" y="39751"/>
                    </a:lnTo>
                    <a:lnTo>
                      <a:pt x="378714" y="43815"/>
                    </a:lnTo>
                    <a:lnTo>
                      <a:pt x="365506" y="48895"/>
                    </a:lnTo>
                    <a:lnTo>
                      <a:pt x="352425" y="53086"/>
                    </a:lnTo>
                    <a:lnTo>
                      <a:pt x="339217" y="56769"/>
                    </a:lnTo>
                    <a:lnTo>
                      <a:pt x="326009" y="60198"/>
                    </a:lnTo>
                    <a:lnTo>
                      <a:pt x="295783" y="66294"/>
                    </a:lnTo>
                    <a:lnTo>
                      <a:pt x="266065" y="71628"/>
                    </a:lnTo>
                    <a:lnTo>
                      <a:pt x="236347" y="76200"/>
                    </a:lnTo>
                    <a:lnTo>
                      <a:pt x="206629" y="80391"/>
                    </a:lnTo>
                    <a:lnTo>
                      <a:pt x="176403" y="84582"/>
                    </a:lnTo>
                    <a:lnTo>
                      <a:pt x="145415" y="89281"/>
                    </a:lnTo>
                    <a:lnTo>
                      <a:pt x="129540" y="91821"/>
                    </a:lnTo>
                    <a:lnTo>
                      <a:pt x="113411" y="94742"/>
                    </a:lnTo>
                    <a:lnTo>
                      <a:pt x="96901" y="97917"/>
                    </a:lnTo>
                    <a:lnTo>
                      <a:pt x="80264" y="101346"/>
                    </a:lnTo>
                    <a:lnTo>
                      <a:pt x="69850" y="101600"/>
                    </a:lnTo>
                    <a:lnTo>
                      <a:pt x="59690" y="101473"/>
                    </a:lnTo>
                    <a:lnTo>
                      <a:pt x="54483" y="100965"/>
                    </a:lnTo>
                    <a:lnTo>
                      <a:pt x="49276" y="100076"/>
                    </a:lnTo>
                    <a:lnTo>
                      <a:pt x="43815" y="98679"/>
                    </a:lnTo>
                    <a:lnTo>
                      <a:pt x="38227" y="96774"/>
                    </a:lnTo>
                    <a:lnTo>
                      <a:pt x="32893" y="92456"/>
                    </a:lnTo>
                    <a:lnTo>
                      <a:pt x="28067" y="88265"/>
                    </a:lnTo>
                    <a:lnTo>
                      <a:pt x="23876" y="84074"/>
                    </a:lnTo>
                    <a:lnTo>
                      <a:pt x="20320" y="80137"/>
                    </a:lnTo>
                    <a:lnTo>
                      <a:pt x="17145" y="76200"/>
                    </a:lnTo>
                    <a:lnTo>
                      <a:pt x="14478" y="72517"/>
                    </a:lnTo>
                    <a:lnTo>
                      <a:pt x="12192" y="68961"/>
                    </a:lnTo>
                    <a:lnTo>
                      <a:pt x="10287" y="65786"/>
                    </a:lnTo>
                    <a:lnTo>
                      <a:pt x="8636" y="62738"/>
                    </a:lnTo>
                    <a:lnTo>
                      <a:pt x="7239" y="60071"/>
                    </a:lnTo>
                    <a:lnTo>
                      <a:pt x="4699" y="55499"/>
                    </a:lnTo>
                    <a:lnTo>
                      <a:pt x="2540" y="52578"/>
                    </a:lnTo>
                    <a:lnTo>
                      <a:pt x="1270" y="51816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A28962"/>
              </a:solidFill>
              <a:ln w="0" cap="flat" cmpd="sng" algn="ctr">
                <a:solidFill>
                  <a:srgbClr val="A2896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9" name="Полилиния 1018"/>
              <p:cNvSpPr/>
              <p:nvPr/>
            </p:nvSpPr>
            <p:spPr>
              <a:xfrm>
                <a:off x="2830703" y="4358894"/>
                <a:ext cx="87885" cy="18670"/>
              </a:xfrm>
              <a:custGeom>
                <a:avLst/>
                <a:gdLst/>
                <a:ahLst/>
                <a:cxnLst/>
                <a:rect l="0" t="0" r="0" b="0"/>
                <a:pathLst>
                  <a:path w="87885" h="18670">
                    <a:moveTo>
                      <a:pt x="84709" y="13462"/>
                    </a:moveTo>
                    <a:lnTo>
                      <a:pt x="85725" y="16002"/>
                    </a:lnTo>
                    <a:lnTo>
                      <a:pt x="86614" y="17399"/>
                    </a:lnTo>
                    <a:lnTo>
                      <a:pt x="87884" y="18669"/>
                    </a:lnTo>
                    <a:lnTo>
                      <a:pt x="83947" y="18288"/>
                    </a:lnTo>
                    <a:lnTo>
                      <a:pt x="79629" y="17780"/>
                    </a:lnTo>
                    <a:lnTo>
                      <a:pt x="69723" y="16383"/>
                    </a:lnTo>
                    <a:lnTo>
                      <a:pt x="58928" y="14605"/>
                    </a:lnTo>
                    <a:lnTo>
                      <a:pt x="47625" y="12446"/>
                    </a:lnTo>
                    <a:lnTo>
                      <a:pt x="23876" y="8128"/>
                    </a:lnTo>
                    <a:lnTo>
                      <a:pt x="12573" y="6223"/>
                    </a:lnTo>
                    <a:lnTo>
                      <a:pt x="2032" y="4699"/>
                    </a:lnTo>
                    <a:lnTo>
                      <a:pt x="635" y="2413"/>
                    </a:lnTo>
                    <a:lnTo>
                      <a:pt x="127" y="1016"/>
                    </a:lnTo>
                    <a:lnTo>
                      <a:pt x="0" y="0"/>
                    </a:lnTo>
                    <a:lnTo>
                      <a:pt x="10414" y="1270"/>
                    </a:lnTo>
                    <a:lnTo>
                      <a:pt x="21336" y="2794"/>
                    </a:lnTo>
                    <a:lnTo>
                      <a:pt x="43688" y="6858"/>
                    </a:lnTo>
                    <a:lnTo>
                      <a:pt x="54483" y="8890"/>
                    </a:lnTo>
                    <a:lnTo>
                      <a:pt x="65151" y="10795"/>
                    </a:lnTo>
                    <a:lnTo>
                      <a:pt x="75311" y="12446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0" name="Полилиния 1019"/>
              <p:cNvSpPr/>
              <p:nvPr/>
            </p:nvSpPr>
            <p:spPr>
              <a:xfrm>
                <a:off x="2768600" y="4318000"/>
                <a:ext cx="119381" cy="78741"/>
              </a:xfrm>
              <a:custGeom>
                <a:avLst/>
                <a:gdLst/>
                <a:ahLst/>
                <a:cxnLst/>
                <a:rect l="0" t="0" r="0" b="0"/>
                <a:pathLst>
                  <a:path w="119381" h="78741">
                    <a:moveTo>
                      <a:pt x="119380" y="78740"/>
                    </a:moveTo>
                    <a:lnTo>
                      <a:pt x="2540" y="635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1" name="Полилиния 1020"/>
              <p:cNvSpPr/>
              <p:nvPr/>
            </p:nvSpPr>
            <p:spPr>
              <a:xfrm>
                <a:off x="2812542" y="4339336"/>
                <a:ext cx="98172" cy="25147"/>
              </a:xfrm>
              <a:custGeom>
                <a:avLst/>
                <a:gdLst/>
                <a:ahLst/>
                <a:cxnLst/>
                <a:rect l="0" t="0" r="0" b="0"/>
                <a:pathLst>
                  <a:path w="98172" h="25147">
                    <a:moveTo>
                      <a:pt x="17526" y="2286"/>
                    </a:moveTo>
                    <a:lnTo>
                      <a:pt x="34671" y="4572"/>
                    </a:lnTo>
                    <a:lnTo>
                      <a:pt x="52705" y="6985"/>
                    </a:lnTo>
                    <a:lnTo>
                      <a:pt x="62484" y="8255"/>
                    </a:lnTo>
                    <a:lnTo>
                      <a:pt x="72771" y="9525"/>
                    </a:lnTo>
                    <a:lnTo>
                      <a:pt x="77724" y="12192"/>
                    </a:lnTo>
                    <a:lnTo>
                      <a:pt x="81915" y="14605"/>
                    </a:lnTo>
                    <a:lnTo>
                      <a:pt x="85471" y="16764"/>
                    </a:lnTo>
                    <a:lnTo>
                      <a:pt x="88646" y="18669"/>
                    </a:lnTo>
                    <a:lnTo>
                      <a:pt x="93726" y="21971"/>
                    </a:lnTo>
                    <a:lnTo>
                      <a:pt x="98171" y="25146"/>
                    </a:lnTo>
                    <a:lnTo>
                      <a:pt x="88646" y="21590"/>
                    </a:lnTo>
                    <a:lnTo>
                      <a:pt x="78232" y="18415"/>
                    </a:lnTo>
                    <a:lnTo>
                      <a:pt x="67310" y="15621"/>
                    </a:lnTo>
                    <a:lnTo>
                      <a:pt x="55499" y="13081"/>
                    </a:lnTo>
                    <a:lnTo>
                      <a:pt x="31750" y="9017"/>
                    </a:lnTo>
                    <a:lnTo>
                      <a:pt x="20447" y="7112"/>
                    </a:lnTo>
                    <a:lnTo>
                      <a:pt x="9525" y="5588"/>
                    </a:lnTo>
                    <a:lnTo>
                      <a:pt x="8128" y="3810"/>
                    </a:lnTo>
                    <a:lnTo>
                      <a:pt x="5842" y="2286"/>
                    </a:lnTo>
                    <a:lnTo>
                      <a:pt x="3175" y="8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7676"/>
              </a:solidFill>
              <a:ln w="0" cap="flat" cmpd="sng" algn="ctr">
                <a:solidFill>
                  <a:srgbClr val="8476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2" name="Полилиния 1021"/>
              <p:cNvSpPr/>
              <p:nvPr/>
            </p:nvSpPr>
            <p:spPr>
              <a:xfrm>
                <a:off x="2884551" y="4310380"/>
                <a:ext cx="210948" cy="36704"/>
              </a:xfrm>
              <a:custGeom>
                <a:avLst/>
                <a:gdLst/>
                <a:ahLst/>
                <a:cxnLst/>
                <a:rect l="0" t="0" r="0" b="0"/>
                <a:pathLst>
                  <a:path w="210948" h="36704">
                    <a:moveTo>
                      <a:pt x="209169" y="29718"/>
                    </a:moveTo>
                    <a:lnTo>
                      <a:pt x="210058" y="30734"/>
                    </a:lnTo>
                    <a:lnTo>
                      <a:pt x="210947" y="32893"/>
                    </a:lnTo>
                    <a:lnTo>
                      <a:pt x="210947" y="35052"/>
                    </a:lnTo>
                    <a:lnTo>
                      <a:pt x="210058" y="36703"/>
                    </a:lnTo>
                    <a:lnTo>
                      <a:pt x="201422" y="35941"/>
                    </a:lnTo>
                    <a:lnTo>
                      <a:pt x="192151" y="35179"/>
                    </a:lnTo>
                    <a:lnTo>
                      <a:pt x="182372" y="34290"/>
                    </a:lnTo>
                    <a:lnTo>
                      <a:pt x="171958" y="33147"/>
                    </a:lnTo>
                    <a:lnTo>
                      <a:pt x="150876" y="30734"/>
                    </a:lnTo>
                    <a:lnTo>
                      <a:pt x="130429" y="28067"/>
                    </a:lnTo>
                    <a:lnTo>
                      <a:pt x="99187" y="23622"/>
                    </a:lnTo>
                    <a:lnTo>
                      <a:pt x="68072" y="18923"/>
                    </a:lnTo>
                    <a:lnTo>
                      <a:pt x="51562" y="16002"/>
                    </a:lnTo>
                    <a:lnTo>
                      <a:pt x="35560" y="12954"/>
                    </a:lnTo>
                    <a:lnTo>
                      <a:pt x="18923" y="9652"/>
                    </a:lnTo>
                    <a:lnTo>
                      <a:pt x="10033" y="7874"/>
                    </a:lnTo>
                    <a:lnTo>
                      <a:pt x="762" y="6096"/>
                    </a:lnTo>
                    <a:lnTo>
                      <a:pt x="0" y="0"/>
                    </a:lnTo>
                    <a:lnTo>
                      <a:pt x="8763" y="1270"/>
                    </a:lnTo>
                    <a:lnTo>
                      <a:pt x="17272" y="2667"/>
                    </a:lnTo>
                    <a:lnTo>
                      <a:pt x="32385" y="5334"/>
                    </a:lnTo>
                    <a:lnTo>
                      <a:pt x="46609" y="8001"/>
                    </a:lnTo>
                    <a:lnTo>
                      <a:pt x="61214" y="10033"/>
                    </a:lnTo>
                    <a:lnTo>
                      <a:pt x="94234" y="15748"/>
                    </a:lnTo>
                    <a:lnTo>
                      <a:pt x="127000" y="20701"/>
                    </a:lnTo>
                    <a:lnTo>
                      <a:pt x="136906" y="21844"/>
                    </a:lnTo>
                    <a:lnTo>
                      <a:pt x="145669" y="22860"/>
                    </a:lnTo>
                    <a:lnTo>
                      <a:pt x="153670" y="23622"/>
                    </a:lnTo>
                    <a:lnTo>
                      <a:pt x="160909" y="24511"/>
                    </a:lnTo>
                    <a:lnTo>
                      <a:pt x="167259" y="25146"/>
                    </a:lnTo>
                    <a:lnTo>
                      <a:pt x="172974" y="25654"/>
                    </a:lnTo>
                    <a:lnTo>
                      <a:pt x="178054" y="26162"/>
                    </a:lnTo>
                    <a:lnTo>
                      <a:pt x="182626" y="26670"/>
                    </a:lnTo>
                    <a:lnTo>
                      <a:pt x="190373" y="27305"/>
                    </a:lnTo>
                    <a:lnTo>
                      <a:pt x="196723" y="27813"/>
                    </a:lnTo>
                    <a:lnTo>
                      <a:pt x="207772" y="28702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3" name="Полилиния 1022"/>
              <p:cNvSpPr/>
              <p:nvPr/>
            </p:nvSpPr>
            <p:spPr>
              <a:xfrm>
                <a:off x="2896362" y="4463669"/>
                <a:ext cx="229490" cy="48261"/>
              </a:xfrm>
              <a:custGeom>
                <a:avLst/>
                <a:gdLst/>
                <a:ahLst/>
                <a:cxnLst/>
                <a:rect l="0" t="0" r="0" b="0"/>
                <a:pathLst>
                  <a:path w="229490" h="48261">
                    <a:moveTo>
                      <a:pt x="8128" y="5715"/>
                    </a:moveTo>
                    <a:lnTo>
                      <a:pt x="15748" y="11176"/>
                    </a:lnTo>
                    <a:lnTo>
                      <a:pt x="23368" y="15748"/>
                    </a:lnTo>
                    <a:lnTo>
                      <a:pt x="31496" y="19812"/>
                    </a:lnTo>
                    <a:lnTo>
                      <a:pt x="40132" y="23241"/>
                    </a:lnTo>
                    <a:lnTo>
                      <a:pt x="45085" y="24638"/>
                    </a:lnTo>
                    <a:lnTo>
                      <a:pt x="50165" y="25781"/>
                    </a:lnTo>
                    <a:lnTo>
                      <a:pt x="55880" y="26670"/>
                    </a:lnTo>
                    <a:lnTo>
                      <a:pt x="61849" y="27559"/>
                    </a:lnTo>
                    <a:lnTo>
                      <a:pt x="68326" y="28067"/>
                    </a:lnTo>
                    <a:lnTo>
                      <a:pt x="75565" y="28321"/>
                    </a:lnTo>
                    <a:lnTo>
                      <a:pt x="88265" y="28829"/>
                    </a:lnTo>
                    <a:lnTo>
                      <a:pt x="100203" y="29337"/>
                    </a:lnTo>
                    <a:lnTo>
                      <a:pt x="111506" y="29464"/>
                    </a:lnTo>
                    <a:lnTo>
                      <a:pt x="122047" y="29464"/>
                    </a:lnTo>
                    <a:lnTo>
                      <a:pt x="131953" y="29337"/>
                    </a:lnTo>
                    <a:lnTo>
                      <a:pt x="141478" y="28956"/>
                    </a:lnTo>
                    <a:lnTo>
                      <a:pt x="159385" y="28067"/>
                    </a:lnTo>
                    <a:lnTo>
                      <a:pt x="176530" y="26797"/>
                    </a:lnTo>
                    <a:lnTo>
                      <a:pt x="193167" y="25273"/>
                    </a:lnTo>
                    <a:lnTo>
                      <a:pt x="210693" y="23622"/>
                    </a:lnTo>
                    <a:lnTo>
                      <a:pt x="229489" y="22225"/>
                    </a:lnTo>
                    <a:lnTo>
                      <a:pt x="211582" y="24892"/>
                    </a:lnTo>
                    <a:lnTo>
                      <a:pt x="193167" y="27686"/>
                    </a:lnTo>
                    <a:lnTo>
                      <a:pt x="174498" y="30607"/>
                    </a:lnTo>
                    <a:lnTo>
                      <a:pt x="155194" y="33909"/>
                    </a:lnTo>
                    <a:lnTo>
                      <a:pt x="115570" y="40767"/>
                    </a:lnTo>
                    <a:lnTo>
                      <a:pt x="74803" y="48006"/>
                    </a:lnTo>
                    <a:lnTo>
                      <a:pt x="65151" y="48260"/>
                    </a:lnTo>
                    <a:lnTo>
                      <a:pt x="55499" y="48006"/>
                    </a:lnTo>
                    <a:lnTo>
                      <a:pt x="50673" y="47498"/>
                    </a:lnTo>
                    <a:lnTo>
                      <a:pt x="46101" y="46736"/>
                    </a:lnTo>
                    <a:lnTo>
                      <a:pt x="41402" y="45339"/>
                    </a:lnTo>
                    <a:lnTo>
                      <a:pt x="37211" y="43434"/>
                    </a:lnTo>
                    <a:lnTo>
                      <a:pt x="32131" y="40386"/>
                    </a:lnTo>
                    <a:lnTo>
                      <a:pt x="27051" y="36576"/>
                    </a:lnTo>
                    <a:lnTo>
                      <a:pt x="22352" y="32131"/>
                    </a:lnTo>
                    <a:lnTo>
                      <a:pt x="17780" y="27051"/>
                    </a:lnTo>
                    <a:lnTo>
                      <a:pt x="13335" y="21336"/>
                    </a:lnTo>
                    <a:lnTo>
                      <a:pt x="8763" y="14732"/>
                    </a:lnTo>
                    <a:lnTo>
                      <a:pt x="4445" y="77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7657"/>
              </a:solidFill>
              <a:ln w="0" cap="flat" cmpd="sng" algn="ctr">
                <a:solidFill>
                  <a:srgbClr val="84765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4" name="Полилиния 1023"/>
              <p:cNvSpPr/>
              <p:nvPr/>
            </p:nvSpPr>
            <p:spPr>
              <a:xfrm>
                <a:off x="3313303" y="4005326"/>
                <a:ext cx="14860" cy="29211"/>
              </a:xfrm>
              <a:custGeom>
                <a:avLst/>
                <a:gdLst/>
                <a:ahLst/>
                <a:cxnLst/>
                <a:rect l="0" t="0" r="0" b="0"/>
                <a:pathLst>
                  <a:path w="14860" h="29211">
                    <a:moveTo>
                      <a:pt x="11811" y="2540"/>
                    </a:moveTo>
                    <a:lnTo>
                      <a:pt x="9906" y="6350"/>
                    </a:lnTo>
                    <a:lnTo>
                      <a:pt x="9017" y="12954"/>
                    </a:lnTo>
                    <a:lnTo>
                      <a:pt x="12954" y="15240"/>
                    </a:lnTo>
                    <a:lnTo>
                      <a:pt x="14859" y="11430"/>
                    </a:lnTo>
                    <a:lnTo>
                      <a:pt x="14351" y="20828"/>
                    </a:lnTo>
                    <a:lnTo>
                      <a:pt x="12827" y="18034"/>
                    </a:lnTo>
                    <a:lnTo>
                      <a:pt x="8763" y="17018"/>
                    </a:lnTo>
                    <a:lnTo>
                      <a:pt x="7874" y="24892"/>
                    </a:lnTo>
                    <a:lnTo>
                      <a:pt x="9906" y="29210"/>
                    </a:lnTo>
                    <a:lnTo>
                      <a:pt x="4064" y="27305"/>
                    </a:lnTo>
                    <a:lnTo>
                      <a:pt x="6096" y="24765"/>
                    </a:lnTo>
                    <a:lnTo>
                      <a:pt x="6858" y="16129"/>
                    </a:lnTo>
                    <a:lnTo>
                      <a:pt x="2286" y="14224"/>
                    </a:lnTo>
                    <a:lnTo>
                      <a:pt x="0" y="18288"/>
                    </a:lnTo>
                    <a:lnTo>
                      <a:pt x="889" y="8890"/>
                    </a:lnTo>
                    <a:lnTo>
                      <a:pt x="3556" y="11811"/>
                    </a:lnTo>
                    <a:lnTo>
                      <a:pt x="6985" y="12065"/>
                    </a:lnTo>
                    <a:lnTo>
                      <a:pt x="7874" y="4953"/>
                    </a:lnTo>
                    <a:lnTo>
                      <a:pt x="6223" y="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26" name="TextBox 1025"/>
            <p:cNvSpPr txBox="1"/>
            <p:nvPr/>
          </p:nvSpPr>
          <p:spPr>
            <a:xfrm>
              <a:off x="2578100" y="4368800"/>
              <a:ext cx="1092200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700" b="1" smtClean="0">
                  <a:solidFill>
                    <a:srgbClr val="FFFF00"/>
                  </a:solidFill>
                  <a:latin typeface="Times New Roman - 37"/>
                </a:rPr>
                <a:t>(2,3)</a:t>
              </a:r>
              <a:endParaRPr lang="ru-RU" sz="2700" b="1">
                <a:solidFill>
                  <a:srgbClr val="FFFF00"/>
                </a:solidFill>
                <a:latin typeface="Times New Roman - 37"/>
              </a:endParaRPr>
            </a:p>
          </p:txBody>
        </p:sp>
        <p:pic>
          <p:nvPicPr>
            <p:cNvPr id="1027" name="Рисунок 1026"/>
            <p:cNvPicPr>
              <a:picLocks/>
            </p:cNvPicPr>
            <p:nvPr/>
          </p:nvPicPr>
          <p:blipFill>
            <a:blip r:embed="rId5">
              <a:clrChange>
                <a:clrFrom>
                  <a:srgbClr val="3C3C3C"/>
                </a:clrFrom>
                <a:clrTo>
                  <a:srgbClr val="3C3C3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450" y="4248150"/>
              <a:ext cx="279400" cy="279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1473" name="Группа 1472"/>
          <p:cNvGrpSpPr/>
          <p:nvPr/>
        </p:nvGrpSpPr>
        <p:grpSpPr>
          <a:xfrm>
            <a:off x="3530600" y="1892300"/>
            <a:ext cx="1092200" cy="1041231"/>
            <a:chOff x="3530600" y="1892300"/>
            <a:chExt cx="1092200" cy="1041231"/>
          </a:xfrm>
        </p:grpSpPr>
        <p:grpSp>
          <p:nvGrpSpPr>
            <p:cNvPr id="1471" name="Группа 1470"/>
            <p:cNvGrpSpPr/>
            <p:nvPr/>
          </p:nvGrpSpPr>
          <p:grpSpPr>
            <a:xfrm>
              <a:off x="3530600" y="1892300"/>
              <a:ext cx="1092200" cy="1041231"/>
              <a:chOff x="3530600" y="1892300"/>
              <a:chExt cx="1092200" cy="1041231"/>
            </a:xfrm>
          </p:grpSpPr>
          <p:grpSp>
            <p:nvGrpSpPr>
              <p:cNvPr id="1469" name="Группа 1468"/>
              <p:cNvGrpSpPr/>
              <p:nvPr/>
            </p:nvGrpSpPr>
            <p:grpSpPr>
              <a:xfrm>
                <a:off x="3721100" y="1892300"/>
                <a:ext cx="694056" cy="741681"/>
                <a:chOff x="3721100" y="1892300"/>
                <a:chExt cx="694056" cy="741681"/>
              </a:xfrm>
            </p:grpSpPr>
            <p:sp>
              <p:nvSpPr>
                <p:cNvPr id="1029" name="Полилиния 1028"/>
                <p:cNvSpPr/>
                <p:nvPr/>
              </p:nvSpPr>
              <p:spPr>
                <a:xfrm>
                  <a:off x="3855085" y="2144014"/>
                  <a:ext cx="27433" cy="2678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433" h="267844">
                      <a:moveTo>
                        <a:pt x="3810" y="0"/>
                      </a:moveTo>
                      <a:lnTo>
                        <a:pt x="10160" y="73533"/>
                      </a:lnTo>
                      <a:lnTo>
                        <a:pt x="13970" y="81153"/>
                      </a:lnTo>
                      <a:lnTo>
                        <a:pt x="11811" y="88138"/>
                      </a:lnTo>
                      <a:lnTo>
                        <a:pt x="27432" y="267843"/>
                      </a:lnTo>
                      <a:lnTo>
                        <a:pt x="19812" y="264795"/>
                      </a:lnTo>
                      <a:lnTo>
                        <a:pt x="5969" y="82677"/>
                      </a:lnTo>
                      <a:lnTo>
                        <a:pt x="1143" y="78867"/>
                      </a:lnTo>
                      <a:lnTo>
                        <a:pt x="5207" y="72771"/>
                      </a:lnTo>
                      <a:lnTo>
                        <a:pt x="0" y="1651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0" name="Полилиния 1029"/>
                <p:cNvSpPr/>
                <p:nvPr/>
              </p:nvSpPr>
              <p:spPr>
                <a:xfrm>
                  <a:off x="3854450" y="2143760"/>
                  <a:ext cx="27941" cy="267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41" h="267971">
                      <a:moveTo>
                        <a:pt x="0" y="1270"/>
                      </a:moveTo>
                      <a:lnTo>
                        <a:pt x="6350" y="72390"/>
                      </a:lnTo>
                      <a:lnTo>
                        <a:pt x="1270" y="78740"/>
                      </a:lnTo>
                      <a:lnTo>
                        <a:pt x="6350" y="82550"/>
                      </a:lnTo>
                      <a:lnTo>
                        <a:pt x="20320" y="265430"/>
                      </a:lnTo>
                      <a:lnTo>
                        <a:pt x="27940" y="267970"/>
                      </a:lnTo>
                      <a:lnTo>
                        <a:pt x="12700" y="88900"/>
                      </a:lnTo>
                      <a:lnTo>
                        <a:pt x="13970" y="81280"/>
                      </a:lnTo>
                      <a:lnTo>
                        <a:pt x="10160" y="73660"/>
                      </a:lnTo>
                      <a:lnTo>
                        <a:pt x="508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031" name="Прямая соединительная линия 1030"/>
                <p:cNvCxnSpPr/>
                <p:nvPr/>
              </p:nvCxnSpPr>
              <p:spPr>
                <a:xfrm flipH="1">
                  <a:off x="4342003" y="2289937"/>
                  <a:ext cx="35687" cy="26797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2" name="Полилиния 1031"/>
                <p:cNvSpPr/>
                <p:nvPr/>
              </p:nvSpPr>
              <p:spPr>
                <a:xfrm>
                  <a:off x="4255008" y="2190369"/>
                  <a:ext cx="104903" cy="1752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903" h="175261">
                      <a:moveTo>
                        <a:pt x="101727" y="11811"/>
                      </a:moveTo>
                      <a:lnTo>
                        <a:pt x="103378" y="21209"/>
                      </a:lnTo>
                      <a:lnTo>
                        <a:pt x="104267" y="30480"/>
                      </a:lnTo>
                      <a:lnTo>
                        <a:pt x="104902" y="39497"/>
                      </a:lnTo>
                      <a:lnTo>
                        <a:pt x="104775" y="48514"/>
                      </a:lnTo>
                      <a:lnTo>
                        <a:pt x="104267" y="57277"/>
                      </a:lnTo>
                      <a:lnTo>
                        <a:pt x="102108" y="75057"/>
                      </a:lnTo>
                      <a:lnTo>
                        <a:pt x="99695" y="88138"/>
                      </a:lnTo>
                      <a:lnTo>
                        <a:pt x="96901" y="101473"/>
                      </a:lnTo>
                      <a:lnTo>
                        <a:pt x="93472" y="114808"/>
                      </a:lnTo>
                      <a:lnTo>
                        <a:pt x="89535" y="127889"/>
                      </a:lnTo>
                      <a:lnTo>
                        <a:pt x="84836" y="140716"/>
                      </a:lnTo>
                      <a:lnTo>
                        <a:pt x="79248" y="152908"/>
                      </a:lnTo>
                      <a:lnTo>
                        <a:pt x="73025" y="164592"/>
                      </a:lnTo>
                      <a:lnTo>
                        <a:pt x="65786" y="175260"/>
                      </a:lnTo>
                      <a:lnTo>
                        <a:pt x="64262" y="172466"/>
                      </a:lnTo>
                      <a:lnTo>
                        <a:pt x="62357" y="170053"/>
                      </a:lnTo>
                      <a:lnTo>
                        <a:pt x="60071" y="168021"/>
                      </a:lnTo>
                      <a:lnTo>
                        <a:pt x="57658" y="166243"/>
                      </a:lnTo>
                      <a:lnTo>
                        <a:pt x="52197" y="163449"/>
                      </a:lnTo>
                      <a:lnTo>
                        <a:pt x="46609" y="161544"/>
                      </a:lnTo>
                      <a:lnTo>
                        <a:pt x="41148" y="160020"/>
                      </a:lnTo>
                      <a:lnTo>
                        <a:pt x="35687" y="159258"/>
                      </a:lnTo>
                      <a:lnTo>
                        <a:pt x="30353" y="159004"/>
                      </a:lnTo>
                      <a:lnTo>
                        <a:pt x="24765" y="159004"/>
                      </a:lnTo>
                      <a:lnTo>
                        <a:pt x="19177" y="159639"/>
                      </a:lnTo>
                      <a:lnTo>
                        <a:pt x="13081" y="160401"/>
                      </a:lnTo>
                      <a:lnTo>
                        <a:pt x="6858" y="161290"/>
                      </a:lnTo>
                      <a:lnTo>
                        <a:pt x="0" y="162179"/>
                      </a:lnTo>
                      <a:lnTo>
                        <a:pt x="4318" y="155956"/>
                      </a:lnTo>
                      <a:lnTo>
                        <a:pt x="8001" y="148590"/>
                      </a:lnTo>
                      <a:lnTo>
                        <a:pt x="10922" y="140462"/>
                      </a:lnTo>
                      <a:lnTo>
                        <a:pt x="13208" y="131572"/>
                      </a:lnTo>
                      <a:lnTo>
                        <a:pt x="14986" y="122174"/>
                      </a:lnTo>
                      <a:lnTo>
                        <a:pt x="16256" y="112014"/>
                      </a:lnTo>
                      <a:lnTo>
                        <a:pt x="17145" y="101727"/>
                      </a:lnTo>
                      <a:lnTo>
                        <a:pt x="17526" y="90678"/>
                      </a:lnTo>
                      <a:lnTo>
                        <a:pt x="17399" y="79502"/>
                      </a:lnTo>
                      <a:lnTo>
                        <a:pt x="17018" y="68199"/>
                      </a:lnTo>
                      <a:lnTo>
                        <a:pt x="15367" y="45212"/>
                      </a:lnTo>
                      <a:lnTo>
                        <a:pt x="12700" y="22098"/>
                      </a:lnTo>
                      <a:lnTo>
                        <a:pt x="9525" y="0"/>
                      </a:lnTo>
                      <a:lnTo>
                        <a:pt x="99314" y="1905"/>
                      </a:lnTo>
                      <a:close/>
                    </a:path>
                  </a:pathLst>
                </a:custGeom>
                <a:solidFill>
                  <a:srgbClr val="FFF1D1"/>
                </a:solidFill>
                <a:ln w="0" cap="flat" cmpd="sng" algn="ctr">
                  <a:solidFill>
                    <a:srgbClr val="FFF1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3" name="Полилиния 1032"/>
                <p:cNvSpPr/>
                <p:nvPr/>
              </p:nvSpPr>
              <p:spPr>
                <a:xfrm>
                  <a:off x="4254500" y="2190750"/>
                  <a:ext cx="105411" cy="1752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5411" h="175261">
                      <a:moveTo>
                        <a:pt x="100330" y="1270"/>
                      </a:moveTo>
                      <a:lnTo>
                        <a:pt x="10160" y="0"/>
                      </a:lnTo>
                      <a:lnTo>
                        <a:pt x="12700" y="21590"/>
                      </a:lnTo>
                      <a:lnTo>
                        <a:pt x="16510" y="44450"/>
                      </a:lnTo>
                      <a:lnTo>
                        <a:pt x="17780" y="67310"/>
                      </a:lnTo>
                      <a:lnTo>
                        <a:pt x="17780" y="78740"/>
                      </a:lnTo>
                      <a:lnTo>
                        <a:pt x="17780" y="90170"/>
                      </a:lnTo>
                      <a:lnTo>
                        <a:pt x="17780" y="101600"/>
                      </a:lnTo>
                      <a:lnTo>
                        <a:pt x="16510" y="111760"/>
                      </a:lnTo>
                      <a:lnTo>
                        <a:pt x="15240" y="121920"/>
                      </a:lnTo>
                      <a:lnTo>
                        <a:pt x="13970" y="130810"/>
                      </a:lnTo>
                      <a:lnTo>
                        <a:pt x="11430" y="139700"/>
                      </a:lnTo>
                      <a:lnTo>
                        <a:pt x="8890" y="148590"/>
                      </a:lnTo>
                      <a:lnTo>
                        <a:pt x="5080" y="156210"/>
                      </a:lnTo>
                      <a:lnTo>
                        <a:pt x="0" y="161290"/>
                      </a:lnTo>
                      <a:lnTo>
                        <a:pt x="7620" y="161290"/>
                      </a:lnTo>
                      <a:lnTo>
                        <a:pt x="13970" y="160020"/>
                      </a:lnTo>
                      <a:lnTo>
                        <a:pt x="20320" y="158750"/>
                      </a:lnTo>
                      <a:lnTo>
                        <a:pt x="25400" y="158750"/>
                      </a:lnTo>
                      <a:lnTo>
                        <a:pt x="30480" y="158750"/>
                      </a:lnTo>
                      <a:lnTo>
                        <a:pt x="35560" y="158750"/>
                      </a:lnTo>
                      <a:lnTo>
                        <a:pt x="41910" y="160020"/>
                      </a:lnTo>
                      <a:lnTo>
                        <a:pt x="46990" y="161290"/>
                      </a:lnTo>
                      <a:lnTo>
                        <a:pt x="53340" y="162560"/>
                      </a:lnTo>
                      <a:lnTo>
                        <a:pt x="58420" y="166370"/>
                      </a:lnTo>
                      <a:lnTo>
                        <a:pt x="60960" y="167640"/>
                      </a:lnTo>
                      <a:lnTo>
                        <a:pt x="62230" y="170180"/>
                      </a:lnTo>
                      <a:lnTo>
                        <a:pt x="64770" y="171450"/>
                      </a:lnTo>
                      <a:lnTo>
                        <a:pt x="66040" y="175260"/>
                      </a:lnTo>
                      <a:lnTo>
                        <a:pt x="73660" y="163830"/>
                      </a:lnTo>
                      <a:lnTo>
                        <a:pt x="80010" y="152400"/>
                      </a:lnTo>
                      <a:lnTo>
                        <a:pt x="85090" y="140970"/>
                      </a:lnTo>
                      <a:lnTo>
                        <a:pt x="90170" y="127000"/>
                      </a:lnTo>
                      <a:lnTo>
                        <a:pt x="93980" y="114300"/>
                      </a:lnTo>
                      <a:lnTo>
                        <a:pt x="97790" y="100330"/>
                      </a:lnTo>
                      <a:lnTo>
                        <a:pt x="100330" y="87630"/>
                      </a:lnTo>
                      <a:lnTo>
                        <a:pt x="102870" y="74930"/>
                      </a:lnTo>
                      <a:lnTo>
                        <a:pt x="104140" y="57150"/>
                      </a:lnTo>
                      <a:lnTo>
                        <a:pt x="105410" y="48260"/>
                      </a:lnTo>
                      <a:lnTo>
                        <a:pt x="105410" y="39370"/>
                      </a:lnTo>
                      <a:lnTo>
                        <a:pt x="104140" y="30480"/>
                      </a:lnTo>
                      <a:lnTo>
                        <a:pt x="104140" y="20320"/>
                      </a:lnTo>
                      <a:lnTo>
                        <a:pt x="102870" y="1143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034" name="Прямая соединительная линия 1033"/>
                <p:cNvCxnSpPr/>
                <p:nvPr/>
              </p:nvCxnSpPr>
              <p:spPr>
                <a:xfrm flipH="1">
                  <a:off x="3896360" y="2382520"/>
                  <a:ext cx="5969" cy="24003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5" name="Прямая соединительная линия 1034"/>
                <p:cNvCxnSpPr/>
                <p:nvPr/>
              </p:nvCxnSpPr>
              <p:spPr>
                <a:xfrm>
                  <a:off x="3839972" y="2373630"/>
                  <a:ext cx="0" cy="26924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6" name="Прямая соединительная линия 1035"/>
                <p:cNvCxnSpPr/>
                <p:nvPr/>
              </p:nvCxnSpPr>
              <p:spPr>
                <a:xfrm flipH="1">
                  <a:off x="3831082" y="2373630"/>
                  <a:ext cx="2921" cy="23876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7" name="Полилиния 1036"/>
                <p:cNvSpPr/>
                <p:nvPr/>
              </p:nvSpPr>
              <p:spPr>
                <a:xfrm>
                  <a:off x="4359910" y="2241550"/>
                  <a:ext cx="21591" cy="508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591" h="50801">
                      <a:moveTo>
                        <a:pt x="21590" y="50800"/>
                      </a:moveTo>
                      <a:lnTo>
                        <a:pt x="3810" y="33020"/>
                      </a:lnTo>
                      <a:lnTo>
                        <a:pt x="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8" name="Полилиния 1037"/>
                <p:cNvSpPr/>
                <p:nvPr/>
              </p:nvSpPr>
              <p:spPr>
                <a:xfrm>
                  <a:off x="4351020" y="2287270"/>
                  <a:ext cx="41911" cy="1092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11" h="109221">
                      <a:moveTo>
                        <a:pt x="0" y="109220"/>
                      </a:moveTo>
                      <a:lnTo>
                        <a:pt x="5080" y="102870"/>
                      </a:lnTo>
                      <a:lnTo>
                        <a:pt x="8890" y="96520"/>
                      </a:lnTo>
                      <a:lnTo>
                        <a:pt x="16510" y="82550"/>
                      </a:lnTo>
                      <a:lnTo>
                        <a:pt x="24130" y="68580"/>
                      </a:lnTo>
                      <a:lnTo>
                        <a:pt x="30480" y="53340"/>
                      </a:lnTo>
                      <a:lnTo>
                        <a:pt x="35560" y="39370"/>
                      </a:lnTo>
                      <a:lnTo>
                        <a:pt x="38100" y="25400"/>
                      </a:lnTo>
                      <a:lnTo>
                        <a:pt x="39370" y="19050"/>
                      </a:lnTo>
                      <a:lnTo>
                        <a:pt x="40640" y="12700"/>
                      </a:lnTo>
                      <a:lnTo>
                        <a:pt x="41910" y="6350"/>
                      </a:lnTo>
                      <a:lnTo>
                        <a:pt x="4191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9" name="Полилиния 1038"/>
                <p:cNvSpPr/>
                <p:nvPr/>
              </p:nvSpPr>
              <p:spPr>
                <a:xfrm>
                  <a:off x="4166362" y="2359152"/>
                  <a:ext cx="187580" cy="1297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7580" h="129795">
                      <a:moveTo>
                        <a:pt x="57912" y="43942"/>
                      </a:moveTo>
                      <a:lnTo>
                        <a:pt x="70739" y="39624"/>
                      </a:lnTo>
                      <a:lnTo>
                        <a:pt x="83693" y="34798"/>
                      </a:lnTo>
                      <a:lnTo>
                        <a:pt x="96901" y="29464"/>
                      </a:lnTo>
                      <a:lnTo>
                        <a:pt x="123190" y="18161"/>
                      </a:lnTo>
                      <a:lnTo>
                        <a:pt x="136144" y="12446"/>
                      </a:lnTo>
                      <a:lnTo>
                        <a:pt x="148717" y="6858"/>
                      </a:lnTo>
                      <a:lnTo>
                        <a:pt x="160274" y="2540"/>
                      </a:lnTo>
                      <a:lnTo>
                        <a:pt x="166116" y="635"/>
                      </a:lnTo>
                      <a:lnTo>
                        <a:pt x="172339" y="0"/>
                      </a:lnTo>
                      <a:lnTo>
                        <a:pt x="176403" y="127"/>
                      </a:lnTo>
                      <a:lnTo>
                        <a:pt x="180467" y="635"/>
                      </a:lnTo>
                      <a:lnTo>
                        <a:pt x="184277" y="2159"/>
                      </a:lnTo>
                      <a:lnTo>
                        <a:pt x="185928" y="3175"/>
                      </a:lnTo>
                      <a:lnTo>
                        <a:pt x="187071" y="4572"/>
                      </a:lnTo>
                      <a:lnTo>
                        <a:pt x="187579" y="14986"/>
                      </a:lnTo>
                      <a:lnTo>
                        <a:pt x="187198" y="24638"/>
                      </a:lnTo>
                      <a:lnTo>
                        <a:pt x="185928" y="33782"/>
                      </a:lnTo>
                      <a:lnTo>
                        <a:pt x="183261" y="42799"/>
                      </a:lnTo>
                      <a:lnTo>
                        <a:pt x="181102" y="47117"/>
                      </a:lnTo>
                      <a:lnTo>
                        <a:pt x="178308" y="50927"/>
                      </a:lnTo>
                      <a:lnTo>
                        <a:pt x="175133" y="54864"/>
                      </a:lnTo>
                      <a:lnTo>
                        <a:pt x="172593" y="58928"/>
                      </a:lnTo>
                      <a:lnTo>
                        <a:pt x="171323" y="62103"/>
                      </a:lnTo>
                      <a:lnTo>
                        <a:pt x="170561" y="65532"/>
                      </a:lnTo>
                      <a:lnTo>
                        <a:pt x="169291" y="72517"/>
                      </a:lnTo>
                      <a:lnTo>
                        <a:pt x="168656" y="76073"/>
                      </a:lnTo>
                      <a:lnTo>
                        <a:pt x="167640" y="79248"/>
                      </a:lnTo>
                      <a:lnTo>
                        <a:pt x="166243" y="82296"/>
                      </a:lnTo>
                      <a:lnTo>
                        <a:pt x="164338" y="84963"/>
                      </a:lnTo>
                      <a:lnTo>
                        <a:pt x="160401" y="89027"/>
                      </a:lnTo>
                      <a:lnTo>
                        <a:pt x="155829" y="92837"/>
                      </a:lnTo>
                      <a:lnTo>
                        <a:pt x="150495" y="96520"/>
                      </a:lnTo>
                      <a:lnTo>
                        <a:pt x="144526" y="99949"/>
                      </a:lnTo>
                      <a:lnTo>
                        <a:pt x="138176" y="103251"/>
                      </a:lnTo>
                      <a:lnTo>
                        <a:pt x="131318" y="106299"/>
                      </a:lnTo>
                      <a:lnTo>
                        <a:pt x="124079" y="109220"/>
                      </a:lnTo>
                      <a:lnTo>
                        <a:pt x="116459" y="112014"/>
                      </a:lnTo>
                      <a:lnTo>
                        <a:pt x="100711" y="116967"/>
                      </a:lnTo>
                      <a:lnTo>
                        <a:pt x="84709" y="121285"/>
                      </a:lnTo>
                      <a:lnTo>
                        <a:pt x="68834" y="124841"/>
                      </a:lnTo>
                      <a:lnTo>
                        <a:pt x="53594" y="127762"/>
                      </a:lnTo>
                      <a:lnTo>
                        <a:pt x="45466" y="129159"/>
                      </a:lnTo>
                      <a:lnTo>
                        <a:pt x="37084" y="129794"/>
                      </a:lnTo>
                      <a:lnTo>
                        <a:pt x="28956" y="129667"/>
                      </a:lnTo>
                      <a:lnTo>
                        <a:pt x="24892" y="128905"/>
                      </a:lnTo>
                      <a:lnTo>
                        <a:pt x="20955" y="127762"/>
                      </a:lnTo>
                      <a:lnTo>
                        <a:pt x="18161" y="126619"/>
                      </a:lnTo>
                      <a:lnTo>
                        <a:pt x="16002" y="125095"/>
                      </a:lnTo>
                      <a:lnTo>
                        <a:pt x="12192" y="121285"/>
                      </a:lnTo>
                      <a:lnTo>
                        <a:pt x="10033" y="119126"/>
                      </a:lnTo>
                      <a:lnTo>
                        <a:pt x="7620" y="116713"/>
                      </a:lnTo>
                      <a:lnTo>
                        <a:pt x="4191" y="114300"/>
                      </a:lnTo>
                      <a:lnTo>
                        <a:pt x="0" y="111760"/>
                      </a:lnTo>
                      <a:lnTo>
                        <a:pt x="635" y="110363"/>
                      </a:lnTo>
                      <a:lnTo>
                        <a:pt x="1397" y="109220"/>
                      </a:lnTo>
                      <a:lnTo>
                        <a:pt x="3810" y="107696"/>
                      </a:lnTo>
                      <a:lnTo>
                        <a:pt x="6858" y="107061"/>
                      </a:lnTo>
                      <a:lnTo>
                        <a:pt x="10287" y="106934"/>
                      </a:lnTo>
                      <a:lnTo>
                        <a:pt x="14097" y="107188"/>
                      </a:lnTo>
                      <a:lnTo>
                        <a:pt x="17780" y="108077"/>
                      </a:lnTo>
                      <a:lnTo>
                        <a:pt x="21463" y="109093"/>
                      </a:lnTo>
                      <a:lnTo>
                        <a:pt x="24765" y="110109"/>
                      </a:lnTo>
                      <a:lnTo>
                        <a:pt x="26035" y="107188"/>
                      </a:lnTo>
                      <a:lnTo>
                        <a:pt x="26670" y="104013"/>
                      </a:lnTo>
                      <a:lnTo>
                        <a:pt x="26797" y="100711"/>
                      </a:lnTo>
                      <a:lnTo>
                        <a:pt x="26289" y="97155"/>
                      </a:lnTo>
                      <a:lnTo>
                        <a:pt x="25400" y="93726"/>
                      </a:lnTo>
                      <a:lnTo>
                        <a:pt x="24257" y="90424"/>
                      </a:lnTo>
                      <a:lnTo>
                        <a:pt x="22479" y="87249"/>
                      </a:lnTo>
                      <a:lnTo>
                        <a:pt x="20574" y="84201"/>
                      </a:lnTo>
                      <a:lnTo>
                        <a:pt x="27051" y="79883"/>
                      </a:lnTo>
                      <a:lnTo>
                        <a:pt x="32004" y="75311"/>
                      </a:lnTo>
                      <a:lnTo>
                        <a:pt x="36068" y="70739"/>
                      </a:lnTo>
                      <a:lnTo>
                        <a:pt x="39243" y="66040"/>
                      </a:lnTo>
                      <a:lnTo>
                        <a:pt x="41529" y="61468"/>
                      </a:lnTo>
                      <a:lnTo>
                        <a:pt x="43307" y="56769"/>
                      </a:lnTo>
                      <a:lnTo>
                        <a:pt x="45593" y="47498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0" name="Полилиния 1039"/>
                <p:cNvSpPr/>
                <p:nvPr/>
              </p:nvSpPr>
              <p:spPr>
                <a:xfrm>
                  <a:off x="4188460" y="2359660"/>
                  <a:ext cx="151131" cy="838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1131" h="83821">
                      <a:moveTo>
                        <a:pt x="0" y="83820"/>
                      </a:moveTo>
                      <a:lnTo>
                        <a:pt x="6350" y="77470"/>
                      </a:lnTo>
                      <a:lnTo>
                        <a:pt x="10160" y="74930"/>
                      </a:lnTo>
                      <a:lnTo>
                        <a:pt x="13970" y="69850"/>
                      </a:lnTo>
                      <a:lnTo>
                        <a:pt x="16510" y="66040"/>
                      </a:lnTo>
                      <a:lnTo>
                        <a:pt x="19050" y="60960"/>
                      </a:lnTo>
                      <a:lnTo>
                        <a:pt x="21590" y="54610"/>
                      </a:lnTo>
                      <a:lnTo>
                        <a:pt x="24130" y="48260"/>
                      </a:lnTo>
                      <a:lnTo>
                        <a:pt x="44450" y="40640"/>
                      </a:lnTo>
                      <a:lnTo>
                        <a:pt x="66040" y="33020"/>
                      </a:lnTo>
                      <a:lnTo>
                        <a:pt x="77470" y="27940"/>
                      </a:lnTo>
                      <a:lnTo>
                        <a:pt x="88900" y="22860"/>
                      </a:lnTo>
                      <a:lnTo>
                        <a:pt x="113030" y="12700"/>
                      </a:lnTo>
                      <a:lnTo>
                        <a:pt x="124460" y="7620"/>
                      </a:lnTo>
                      <a:lnTo>
                        <a:pt x="129540" y="5080"/>
                      </a:lnTo>
                      <a:lnTo>
                        <a:pt x="134620" y="2540"/>
                      </a:lnTo>
                      <a:lnTo>
                        <a:pt x="139700" y="1270"/>
                      </a:lnTo>
                      <a:lnTo>
                        <a:pt x="143510" y="0"/>
                      </a:lnTo>
                      <a:lnTo>
                        <a:pt x="148590" y="0"/>
                      </a:lnTo>
                      <a:lnTo>
                        <a:pt x="151130" y="0"/>
                      </a:lnTo>
                    </a:path>
                  </a:pathLst>
                </a:custGeom>
                <a:ln w="2921" cap="flat" cmpd="sng" algn="ctr">
                  <a:solidFill>
                    <a:srgbClr val="BA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1" name="Полилиния 1040"/>
                <p:cNvSpPr/>
                <p:nvPr/>
              </p:nvSpPr>
              <p:spPr>
                <a:xfrm>
                  <a:off x="4218940" y="2396490"/>
                  <a:ext cx="9144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441" h="33021">
                      <a:moveTo>
                        <a:pt x="91440" y="0"/>
                      </a:moveTo>
                      <a:lnTo>
                        <a:pt x="77470" y="3810"/>
                      </a:lnTo>
                      <a:lnTo>
                        <a:pt x="66040" y="7620"/>
                      </a:lnTo>
                      <a:lnTo>
                        <a:pt x="54610" y="11430"/>
                      </a:lnTo>
                      <a:lnTo>
                        <a:pt x="43180" y="15240"/>
                      </a:lnTo>
                      <a:lnTo>
                        <a:pt x="21590" y="24130"/>
                      </a:lnTo>
                      <a:lnTo>
                        <a:pt x="0" y="33020"/>
                      </a:lnTo>
                    </a:path>
                  </a:pathLst>
                </a:custGeom>
                <a:ln w="2921" cap="flat" cmpd="sng" algn="ctr">
                  <a:solidFill>
                    <a:srgbClr val="54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2" name="Полилиния 1041"/>
                <p:cNvSpPr/>
                <p:nvPr/>
              </p:nvSpPr>
              <p:spPr>
                <a:xfrm>
                  <a:off x="4217670" y="2430399"/>
                  <a:ext cx="120524" cy="405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524" h="40514">
                      <a:moveTo>
                        <a:pt x="120523" y="1524"/>
                      </a:moveTo>
                      <a:lnTo>
                        <a:pt x="100711" y="40513"/>
                      </a:lnTo>
                      <a:lnTo>
                        <a:pt x="5334" y="35179"/>
                      </a:lnTo>
                      <a:lnTo>
                        <a:pt x="4445" y="34036"/>
                      </a:lnTo>
                      <a:lnTo>
                        <a:pt x="3683" y="32639"/>
                      </a:lnTo>
                      <a:lnTo>
                        <a:pt x="2413" y="28575"/>
                      </a:lnTo>
                      <a:lnTo>
                        <a:pt x="1524" y="23495"/>
                      </a:lnTo>
                      <a:lnTo>
                        <a:pt x="889" y="18034"/>
                      </a:lnTo>
                      <a:lnTo>
                        <a:pt x="508" y="12319"/>
                      </a:lnTo>
                      <a:lnTo>
                        <a:pt x="254" y="7112"/>
                      </a:lnTo>
                      <a:lnTo>
                        <a:pt x="127" y="29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3" name="Полилиния 1042"/>
                <p:cNvSpPr/>
                <p:nvPr/>
              </p:nvSpPr>
              <p:spPr>
                <a:xfrm>
                  <a:off x="4188460" y="2350770"/>
                  <a:ext cx="67311" cy="762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311" h="76201">
                      <a:moveTo>
                        <a:pt x="0" y="76200"/>
                      </a:moveTo>
                      <a:lnTo>
                        <a:pt x="10160" y="67310"/>
                      </a:lnTo>
                      <a:lnTo>
                        <a:pt x="19050" y="58420"/>
                      </a:lnTo>
                      <a:lnTo>
                        <a:pt x="27940" y="48260"/>
                      </a:lnTo>
                      <a:lnTo>
                        <a:pt x="35560" y="38100"/>
                      </a:lnTo>
                      <a:lnTo>
                        <a:pt x="50800" y="19050"/>
                      </a:lnTo>
                      <a:lnTo>
                        <a:pt x="6731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4" name="Полилиния 1043"/>
                <p:cNvSpPr/>
                <p:nvPr/>
              </p:nvSpPr>
              <p:spPr>
                <a:xfrm>
                  <a:off x="4170680" y="2152650"/>
                  <a:ext cx="162561" cy="2374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2561" h="237491">
                      <a:moveTo>
                        <a:pt x="162560" y="237490"/>
                      </a:moveTo>
                      <a:lnTo>
                        <a:pt x="152400" y="224790"/>
                      </a:lnTo>
                      <a:lnTo>
                        <a:pt x="142240" y="209550"/>
                      </a:lnTo>
                      <a:lnTo>
                        <a:pt x="123190" y="180340"/>
                      </a:lnTo>
                      <a:lnTo>
                        <a:pt x="101600" y="149860"/>
                      </a:lnTo>
                      <a:lnTo>
                        <a:pt x="81280" y="119380"/>
                      </a:lnTo>
                      <a:lnTo>
                        <a:pt x="59690" y="87630"/>
                      </a:lnTo>
                      <a:lnTo>
                        <a:pt x="39370" y="58420"/>
                      </a:lnTo>
                      <a:lnTo>
                        <a:pt x="19050" y="27940"/>
                      </a:lnTo>
                      <a:lnTo>
                        <a:pt x="10160" y="13970"/>
                      </a:lnTo>
                      <a:lnTo>
                        <a:pt x="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045" name="Прямая соединительная линия 1044"/>
                <p:cNvCxnSpPr/>
                <p:nvPr/>
              </p:nvCxnSpPr>
              <p:spPr>
                <a:xfrm>
                  <a:off x="4169664" y="2268982"/>
                  <a:ext cx="14859" cy="20955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6" name="Полилиния 1045"/>
                <p:cNvSpPr/>
                <p:nvPr/>
              </p:nvSpPr>
              <p:spPr>
                <a:xfrm>
                  <a:off x="3995928" y="2102866"/>
                  <a:ext cx="197740" cy="3695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740" h="369571">
                      <a:moveTo>
                        <a:pt x="184912" y="0"/>
                      </a:moveTo>
                      <a:lnTo>
                        <a:pt x="183261" y="11430"/>
                      </a:lnTo>
                      <a:lnTo>
                        <a:pt x="181991" y="22352"/>
                      </a:lnTo>
                      <a:lnTo>
                        <a:pt x="181102" y="32766"/>
                      </a:lnTo>
                      <a:lnTo>
                        <a:pt x="180213" y="42672"/>
                      </a:lnTo>
                      <a:lnTo>
                        <a:pt x="179832" y="52197"/>
                      </a:lnTo>
                      <a:lnTo>
                        <a:pt x="179578" y="61341"/>
                      </a:lnTo>
                      <a:lnTo>
                        <a:pt x="179578" y="78867"/>
                      </a:lnTo>
                      <a:lnTo>
                        <a:pt x="180086" y="95758"/>
                      </a:lnTo>
                      <a:lnTo>
                        <a:pt x="180721" y="112395"/>
                      </a:lnTo>
                      <a:lnTo>
                        <a:pt x="181356" y="129286"/>
                      </a:lnTo>
                      <a:lnTo>
                        <a:pt x="181864" y="146812"/>
                      </a:lnTo>
                      <a:lnTo>
                        <a:pt x="182118" y="158750"/>
                      </a:lnTo>
                      <a:lnTo>
                        <a:pt x="182753" y="170434"/>
                      </a:lnTo>
                      <a:lnTo>
                        <a:pt x="184404" y="193167"/>
                      </a:lnTo>
                      <a:lnTo>
                        <a:pt x="188976" y="237998"/>
                      </a:lnTo>
                      <a:lnTo>
                        <a:pt x="191135" y="260858"/>
                      </a:lnTo>
                      <a:lnTo>
                        <a:pt x="193040" y="285115"/>
                      </a:lnTo>
                      <a:lnTo>
                        <a:pt x="193675" y="297688"/>
                      </a:lnTo>
                      <a:lnTo>
                        <a:pt x="194183" y="310642"/>
                      </a:lnTo>
                      <a:lnTo>
                        <a:pt x="194437" y="324231"/>
                      </a:lnTo>
                      <a:lnTo>
                        <a:pt x="194437" y="338201"/>
                      </a:lnTo>
                      <a:lnTo>
                        <a:pt x="194945" y="341884"/>
                      </a:lnTo>
                      <a:lnTo>
                        <a:pt x="195707" y="345948"/>
                      </a:lnTo>
                      <a:lnTo>
                        <a:pt x="197104" y="354711"/>
                      </a:lnTo>
                      <a:lnTo>
                        <a:pt x="197612" y="359029"/>
                      </a:lnTo>
                      <a:lnTo>
                        <a:pt x="197739" y="363093"/>
                      </a:lnTo>
                      <a:lnTo>
                        <a:pt x="197612" y="366522"/>
                      </a:lnTo>
                      <a:lnTo>
                        <a:pt x="196723" y="369570"/>
                      </a:lnTo>
                      <a:lnTo>
                        <a:pt x="194945" y="368808"/>
                      </a:lnTo>
                      <a:lnTo>
                        <a:pt x="192786" y="367919"/>
                      </a:lnTo>
                      <a:lnTo>
                        <a:pt x="187706" y="365506"/>
                      </a:lnTo>
                      <a:lnTo>
                        <a:pt x="181864" y="363347"/>
                      </a:lnTo>
                      <a:lnTo>
                        <a:pt x="176149" y="361950"/>
                      </a:lnTo>
                      <a:lnTo>
                        <a:pt x="0" y="342011"/>
                      </a:lnTo>
                      <a:lnTo>
                        <a:pt x="1016" y="336931"/>
                      </a:lnTo>
                      <a:lnTo>
                        <a:pt x="2159" y="331470"/>
                      </a:lnTo>
                      <a:lnTo>
                        <a:pt x="4699" y="319024"/>
                      </a:lnTo>
                      <a:lnTo>
                        <a:pt x="7239" y="305308"/>
                      </a:lnTo>
                      <a:lnTo>
                        <a:pt x="10160" y="290957"/>
                      </a:lnTo>
                      <a:lnTo>
                        <a:pt x="13335" y="276225"/>
                      </a:lnTo>
                      <a:lnTo>
                        <a:pt x="16891" y="261874"/>
                      </a:lnTo>
                      <a:lnTo>
                        <a:pt x="20701" y="248539"/>
                      </a:lnTo>
                      <a:lnTo>
                        <a:pt x="22733" y="242189"/>
                      </a:lnTo>
                      <a:lnTo>
                        <a:pt x="24892" y="236347"/>
                      </a:lnTo>
                      <a:lnTo>
                        <a:pt x="31623" y="217551"/>
                      </a:lnTo>
                      <a:lnTo>
                        <a:pt x="37338" y="198374"/>
                      </a:lnTo>
                      <a:lnTo>
                        <a:pt x="41910" y="179070"/>
                      </a:lnTo>
                      <a:lnTo>
                        <a:pt x="45593" y="160147"/>
                      </a:lnTo>
                      <a:lnTo>
                        <a:pt x="48387" y="141478"/>
                      </a:lnTo>
                      <a:lnTo>
                        <a:pt x="50038" y="123571"/>
                      </a:lnTo>
                      <a:lnTo>
                        <a:pt x="50419" y="114808"/>
                      </a:lnTo>
                      <a:lnTo>
                        <a:pt x="50673" y="106426"/>
                      </a:lnTo>
                      <a:lnTo>
                        <a:pt x="50546" y="98171"/>
                      </a:lnTo>
                      <a:lnTo>
                        <a:pt x="50292" y="90170"/>
                      </a:lnTo>
                      <a:lnTo>
                        <a:pt x="50673" y="79502"/>
                      </a:lnTo>
                      <a:lnTo>
                        <a:pt x="50673" y="69088"/>
                      </a:lnTo>
                      <a:lnTo>
                        <a:pt x="49657" y="48133"/>
                      </a:lnTo>
                      <a:lnTo>
                        <a:pt x="49149" y="37338"/>
                      </a:lnTo>
                      <a:lnTo>
                        <a:pt x="48641" y="26162"/>
                      </a:lnTo>
                      <a:lnTo>
                        <a:pt x="48641" y="14224"/>
                      </a:lnTo>
                      <a:lnTo>
                        <a:pt x="49149" y="1524"/>
                      </a:lnTo>
                      <a:close/>
                    </a:path>
                  </a:pathLst>
                </a:custGeom>
                <a:solidFill>
                  <a:srgbClr val="FFF1D1"/>
                </a:solidFill>
                <a:ln w="0" cap="flat" cmpd="sng" algn="ctr">
                  <a:solidFill>
                    <a:srgbClr val="FFF1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7" name="Полилиния 1046"/>
                <p:cNvSpPr/>
                <p:nvPr/>
              </p:nvSpPr>
              <p:spPr>
                <a:xfrm>
                  <a:off x="3995420" y="2103120"/>
                  <a:ext cx="198121" cy="3695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8121" h="369571">
                      <a:moveTo>
                        <a:pt x="49530" y="1270"/>
                      </a:moveTo>
                      <a:lnTo>
                        <a:pt x="49530" y="13970"/>
                      </a:lnTo>
                      <a:lnTo>
                        <a:pt x="49530" y="25400"/>
                      </a:lnTo>
                      <a:lnTo>
                        <a:pt x="49530" y="36830"/>
                      </a:lnTo>
                      <a:lnTo>
                        <a:pt x="49530" y="48260"/>
                      </a:lnTo>
                      <a:lnTo>
                        <a:pt x="50800" y="68580"/>
                      </a:lnTo>
                      <a:lnTo>
                        <a:pt x="50800" y="78740"/>
                      </a:lnTo>
                      <a:lnTo>
                        <a:pt x="50800" y="90170"/>
                      </a:lnTo>
                      <a:lnTo>
                        <a:pt x="50800" y="97790"/>
                      </a:lnTo>
                      <a:lnTo>
                        <a:pt x="50800" y="106680"/>
                      </a:lnTo>
                      <a:lnTo>
                        <a:pt x="50800" y="114300"/>
                      </a:lnTo>
                      <a:lnTo>
                        <a:pt x="50800" y="123190"/>
                      </a:lnTo>
                      <a:lnTo>
                        <a:pt x="49530" y="140970"/>
                      </a:lnTo>
                      <a:lnTo>
                        <a:pt x="45720" y="160020"/>
                      </a:lnTo>
                      <a:lnTo>
                        <a:pt x="41910" y="179070"/>
                      </a:lnTo>
                      <a:lnTo>
                        <a:pt x="38100" y="198120"/>
                      </a:lnTo>
                      <a:lnTo>
                        <a:pt x="31750" y="217170"/>
                      </a:lnTo>
                      <a:lnTo>
                        <a:pt x="25400" y="236220"/>
                      </a:lnTo>
                      <a:lnTo>
                        <a:pt x="22860" y="241300"/>
                      </a:lnTo>
                      <a:lnTo>
                        <a:pt x="21590" y="248920"/>
                      </a:lnTo>
                      <a:lnTo>
                        <a:pt x="17780" y="261620"/>
                      </a:lnTo>
                      <a:lnTo>
                        <a:pt x="13970" y="275590"/>
                      </a:lnTo>
                      <a:lnTo>
                        <a:pt x="10160" y="290830"/>
                      </a:lnTo>
                      <a:lnTo>
                        <a:pt x="7620" y="304800"/>
                      </a:lnTo>
                      <a:lnTo>
                        <a:pt x="5080" y="318770"/>
                      </a:lnTo>
                      <a:lnTo>
                        <a:pt x="2540" y="331470"/>
                      </a:lnTo>
                      <a:lnTo>
                        <a:pt x="1270" y="336550"/>
                      </a:lnTo>
                      <a:lnTo>
                        <a:pt x="0" y="341630"/>
                      </a:lnTo>
                      <a:lnTo>
                        <a:pt x="176530" y="361950"/>
                      </a:lnTo>
                      <a:lnTo>
                        <a:pt x="182880" y="363220"/>
                      </a:lnTo>
                      <a:lnTo>
                        <a:pt x="187960" y="365760"/>
                      </a:lnTo>
                      <a:lnTo>
                        <a:pt x="193040" y="367030"/>
                      </a:lnTo>
                      <a:lnTo>
                        <a:pt x="195580" y="368300"/>
                      </a:lnTo>
                      <a:lnTo>
                        <a:pt x="196850" y="369570"/>
                      </a:lnTo>
                      <a:lnTo>
                        <a:pt x="198120" y="367030"/>
                      </a:lnTo>
                      <a:lnTo>
                        <a:pt x="198120" y="363220"/>
                      </a:lnTo>
                      <a:lnTo>
                        <a:pt x="198120" y="358140"/>
                      </a:lnTo>
                      <a:lnTo>
                        <a:pt x="198120" y="354330"/>
                      </a:lnTo>
                      <a:lnTo>
                        <a:pt x="196850" y="345440"/>
                      </a:lnTo>
                      <a:lnTo>
                        <a:pt x="195580" y="341630"/>
                      </a:lnTo>
                      <a:lnTo>
                        <a:pt x="194310" y="337820"/>
                      </a:lnTo>
                      <a:lnTo>
                        <a:pt x="194310" y="323850"/>
                      </a:lnTo>
                      <a:lnTo>
                        <a:pt x="194310" y="309880"/>
                      </a:lnTo>
                      <a:lnTo>
                        <a:pt x="194310" y="297180"/>
                      </a:lnTo>
                      <a:lnTo>
                        <a:pt x="193040" y="284480"/>
                      </a:lnTo>
                      <a:lnTo>
                        <a:pt x="191770" y="260350"/>
                      </a:lnTo>
                      <a:lnTo>
                        <a:pt x="189230" y="237490"/>
                      </a:lnTo>
                      <a:lnTo>
                        <a:pt x="185420" y="193040"/>
                      </a:lnTo>
                      <a:lnTo>
                        <a:pt x="182880" y="170180"/>
                      </a:lnTo>
                      <a:lnTo>
                        <a:pt x="182880" y="158750"/>
                      </a:lnTo>
                      <a:lnTo>
                        <a:pt x="182880" y="146050"/>
                      </a:lnTo>
                      <a:lnTo>
                        <a:pt x="181610" y="129540"/>
                      </a:lnTo>
                      <a:lnTo>
                        <a:pt x="181610" y="111760"/>
                      </a:lnTo>
                      <a:lnTo>
                        <a:pt x="180340" y="95250"/>
                      </a:lnTo>
                      <a:lnTo>
                        <a:pt x="180340" y="78740"/>
                      </a:lnTo>
                      <a:lnTo>
                        <a:pt x="180340" y="60960"/>
                      </a:lnTo>
                      <a:lnTo>
                        <a:pt x="180340" y="52070"/>
                      </a:lnTo>
                      <a:lnTo>
                        <a:pt x="180340" y="41910"/>
                      </a:lnTo>
                      <a:lnTo>
                        <a:pt x="181610" y="33020"/>
                      </a:lnTo>
                      <a:lnTo>
                        <a:pt x="182880" y="21590"/>
                      </a:lnTo>
                      <a:lnTo>
                        <a:pt x="184150" y="11430"/>
                      </a:lnTo>
                      <a:lnTo>
                        <a:pt x="18542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8" name="Полилиния 1047"/>
                <p:cNvSpPr/>
                <p:nvPr/>
              </p:nvSpPr>
              <p:spPr>
                <a:xfrm>
                  <a:off x="3971544" y="2414524"/>
                  <a:ext cx="4446" cy="82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46" h="8256">
                      <a:moveTo>
                        <a:pt x="1143" y="8255"/>
                      </a:moveTo>
                      <a:lnTo>
                        <a:pt x="508" y="8255"/>
                      </a:lnTo>
                      <a:lnTo>
                        <a:pt x="0" y="7747"/>
                      </a:lnTo>
                      <a:lnTo>
                        <a:pt x="0" y="6604"/>
                      </a:lnTo>
                      <a:lnTo>
                        <a:pt x="889" y="3556"/>
                      </a:lnTo>
                      <a:lnTo>
                        <a:pt x="2540" y="762"/>
                      </a:lnTo>
                      <a:lnTo>
                        <a:pt x="3429" y="127"/>
                      </a:lnTo>
                      <a:lnTo>
                        <a:pt x="4064" y="0"/>
                      </a:lnTo>
                      <a:lnTo>
                        <a:pt x="4445" y="508"/>
                      </a:lnTo>
                      <a:lnTo>
                        <a:pt x="4445" y="1651"/>
                      </a:lnTo>
                      <a:lnTo>
                        <a:pt x="3683" y="4699"/>
                      </a:lnTo>
                      <a:lnTo>
                        <a:pt x="2032" y="749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49" name="Полилиния 1048"/>
                <p:cNvSpPr/>
                <p:nvPr/>
              </p:nvSpPr>
              <p:spPr>
                <a:xfrm>
                  <a:off x="3979545" y="2414016"/>
                  <a:ext cx="4192" cy="85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2" h="8510">
                      <a:moveTo>
                        <a:pt x="1270" y="8382"/>
                      </a:moveTo>
                      <a:lnTo>
                        <a:pt x="635" y="8509"/>
                      </a:lnTo>
                      <a:lnTo>
                        <a:pt x="127" y="8001"/>
                      </a:lnTo>
                      <a:lnTo>
                        <a:pt x="0" y="6858"/>
                      </a:lnTo>
                      <a:lnTo>
                        <a:pt x="762" y="3810"/>
                      </a:lnTo>
                      <a:lnTo>
                        <a:pt x="2286" y="1016"/>
                      </a:lnTo>
                      <a:lnTo>
                        <a:pt x="3048" y="127"/>
                      </a:lnTo>
                      <a:lnTo>
                        <a:pt x="3810" y="0"/>
                      </a:lnTo>
                      <a:lnTo>
                        <a:pt x="4064" y="635"/>
                      </a:lnTo>
                      <a:lnTo>
                        <a:pt x="4191" y="1651"/>
                      </a:lnTo>
                      <a:lnTo>
                        <a:pt x="3556" y="4826"/>
                      </a:lnTo>
                      <a:lnTo>
                        <a:pt x="2032" y="762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0" name="Полилиния 1049"/>
                <p:cNvSpPr/>
                <p:nvPr/>
              </p:nvSpPr>
              <p:spPr>
                <a:xfrm>
                  <a:off x="3990848" y="2413635"/>
                  <a:ext cx="3938" cy="85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8" h="8510">
                      <a:moveTo>
                        <a:pt x="1143" y="8382"/>
                      </a:moveTo>
                      <a:lnTo>
                        <a:pt x="508" y="8509"/>
                      </a:lnTo>
                      <a:lnTo>
                        <a:pt x="127" y="8001"/>
                      </a:lnTo>
                      <a:lnTo>
                        <a:pt x="0" y="6985"/>
                      </a:lnTo>
                      <a:lnTo>
                        <a:pt x="508" y="3810"/>
                      </a:lnTo>
                      <a:lnTo>
                        <a:pt x="1905" y="889"/>
                      </a:lnTo>
                      <a:lnTo>
                        <a:pt x="2667" y="127"/>
                      </a:lnTo>
                      <a:lnTo>
                        <a:pt x="3302" y="0"/>
                      </a:lnTo>
                      <a:lnTo>
                        <a:pt x="3810" y="381"/>
                      </a:lnTo>
                      <a:lnTo>
                        <a:pt x="3937" y="1524"/>
                      </a:lnTo>
                      <a:lnTo>
                        <a:pt x="3302" y="4699"/>
                      </a:lnTo>
                      <a:lnTo>
                        <a:pt x="2032" y="749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1" name="Полилиния 1050"/>
                <p:cNvSpPr/>
                <p:nvPr/>
              </p:nvSpPr>
              <p:spPr>
                <a:xfrm>
                  <a:off x="4002659" y="2414016"/>
                  <a:ext cx="3938" cy="85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8" h="8510">
                      <a:moveTo>
                        <a:pt x="1143" y="8382"/>
                      </a:moveTo>
                      <a:lnTo>
                        <a:pt x="635" y="8509"/>
                      </a:lnTo>
                      <a:lnTo>
                        <a:pt x="127" y="8128"/>
                      </a:lnTo>
                      <a:lnTo>
                        <a:pt x="0" y="6985"/>
                      </a:lnTo>
                      <a:lnTo>
                        <a:pt x="508" y="3937"/>
                      </a:lnTo>
                      <a:lnTo>
                        <a:pt x="2032" y="1016"/>
                      </a:lnTo>
                      <a:lnTo>
                        <a:pt x="2667" y="127"/>
                      </a:lnTo>
                      <a:lnTo>
                        <a:pt x="3302" y="0"/>
                      </a:lnTo>
                      <a:lnTo>
                        <a:pt x="3810" y="508"/>
                      </a:lnTo>
                      <a:lnTo>
                        <a:pt x="3937" y="1651"/>
                      </a:lnTo>
                      <a:lnTo>
                        <a:pt x="3302" y="4826"/>
                      </a:lnTo>
                      <a:lnTo>
                        <a:pt x="2032" y="762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2" name="Полилиния 1051"/>
                <p:cNvSpPr/>
                <p:nvPr/>
              </p:nvSpPr>
              <p:spPr>
                <a:xfrm>
                  <a:off x="4012819" y="2414397"/>
                  <a:ext cx="3938" cy="86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8" h="8637">
                      <a:moveTo>
                        <a:pt x="1270" y="8382"/>
                      </a:moveTo>
                      <a:lnTo>
                        <a:pt x="508" y="8636"/>
                      </a:lnTo>
                      <a:lnTo>
                        <a:pt x="254" y="8001"/>
                      </a:lnTo>
                      <a:lnTo>
                        <a:pt x="0" y="6985"/>
                      </a:lnTo>
                      <a:lnTo>
                        <a:pt x="508" y="3810"/>
                      </a:lnTo>
                      <a:lnTo>
                        <a:pt x="2032" y="889"/>
                      </a:lnTo>
                      <a:lnTo>
                        <a:pt x="2667" y="127"/>
                      </a:lnTo>
                      <a:lnTo>
                        <a:pt x="3429" y="0"/>
                      </a:lnTo>
                      <a:lnTo>
                        <a:pt x="3810" y="508"/>
                      </a:lnTo>
                      <a:lnTo>
                        <a:pt x="3937" y="1651"/>
                      </a:lnTo>
                      <a:lnTo>
                        <a:pt x="3429" y="4699"/>
                      </a:lnTo>
                      <a:lnTo>
                        <a:pt x="2032" y="762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3" name="Полилиния 1052"/>
                <p:cNvSpPr/>
                <p:nvPr/>
              </p:nvSpPr>
              <p:spPr>
                <a:xfrm>
                  <a:off x="4021963" y="2413889"/>
                  <a:ext cx="3176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76" h="8891">
                      <a:moveTo>
                        <a:pt x="1397" y="8636"/>
                      </a:moveTo>
                      <a:lnTo>
                        <a:pt x="889" y="8890"/>
                      </a:lnTo>
                      <a:lnTo>
                        <a:pt x="254" y="8382"/>
                      </a:lnTo>
                      <a:lnTo>
                        <a:pt x="0" y="7366"/>
                      </a:lnTo>
                      <a:lnTo>
                        <a:pt x="0" y="4191"/>
                      </a:lnTo>
                      <a:lnTo>
                        <a:pt x="1016" y="1143"/>
                      </a:lnTo>
                      <a:lnTo>
                        <a:pt x="1778" y="127"/>
                      </a:lnTo>
                      <a:lnTo>
                        <a:pt x="2286" y="0"/>
                      </a:lnTo>
                      <a:lnTo>
                        <a:pt x="2794" y="381"/>
                      </a:lnTo>
                      <a:lnTo>
                        <a:pt x="3175" y="1524"/>
                      </a:lnTo>
                      <a:lnTo>
                        <a:pt x="3048" y="4699"/>
                      </a:lnTo>
                      <a:lnTo>
                        <a:pt x="2032" y="7747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4" name="Полилиния 1053"/>
                <p:cNvSpPr/>
                <p:nvPr/>
              </p:nvSpPr>
              <p:spPr>
                <a:xfrm>
                  <a:off x="3969004" y="2419604"/>
                  <a:ext cx="62485" cy="114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485" h="11431">
                      <a:moveTo>
                        <a:pt x="61976" y="3048"/>
                      </a:moveTo>
                      <a:lnTo>
                        <a:pt x="62484" y="114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5" name="Полилиния 1054"/>
                <p:cNvSpPr/>
                <p:nvPr/>
              </p:nvSpPr>
              <p:spPr>
                <a:xfrm>
                  <a:off x="4099814" y="2012569"/>
                  <a:ext cx="9526" cy="4528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526" h="452883">
                      <a:moveTo>
                        <a:pt x="7620" y="0"/>
                      </a:moveTo>
                      <a:lnTo>
                        <a:pt x="9525" y="452882"/>
                      </a:lnTo>
                      <a:lnTo>
                        <a:pt x="0" y="452247"/>
                      </a:lnTo>
                      <a:lnTo>
                        <a:pt x="2413" y="2159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6" name="Полилиния 1055"/>
                <p:cNvSpPr/>
                <p:nvPr/>
              </p:nvSpPr>
              <p:spPr>
                <a:xfrm>
                  <a:off x="4105910" y="2438273"/>
                  <a:ext cx="63247" cy="341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247" h="34164">
                      <a:moveTo>
                        <a:pt x="1143" y="1016"/>
                      </a:moveTo>
                      <a:lnTo>
                        <a:pt x="1905" y="381"/>
                      </a:lnTo>
                      <a:lnTo>
                        <a:pt x="3175" y="127"/>
                      </a:lnTo>
                      <a:lnTo>
                        <a:pt x="4445" y="0"/>
                      </a:lnTo>
                      <a:lnTo>
                        <a:pt x="7620" y="381"/>
                      </a:lnTo>
                      <a:lnTo>
                        <a:pt x="10287" y="1270"/>
                      </a:lnTo>
                      <a:lnTo>
                        <a:pt x="12065" y="2540"/>
                      </a:lnTo>
                      <a:lnTo>
                        <a:pt x="13462" y="4191"/>
                      </a:lnTo>
                      <a:lnTo>
                        <a:pt x="15621" y="8382"/>
                      </a:lnTo>
                      <a:lnTo>
                        <a:pt x="17653" y="12573"/>
                      </a:lnTo>
                      <a:lnTo>
                        <a:pt x="18923" y="14478"/>
                      </a:lnTo>
                      <a:lnTo>
                        <a:pt x="20574" y="15748"/>
                      </a:lnTo>
                      <a:lnTo>
                        <a:pt x="22860" y="16891"/>
                      </a:lnTo>
                      <a:lnTo>
                        <a:pt x="25654" y="17526"/>
                      </a:lnTo>
                      <a:lnTo>
                        <a:pt x="30861" y="17399"/>
                      </a:lnTo>
                      <a:lnTo>
                        <a:pt x="34290" y="16256"/>
                      </a:lnTo>
                      <a:lnTo>
                        <a:pt x="37465" y="13970"/>
                      </a:lnTo>
                      <a:lnTo>
                        <a:pt x="43688" y="8509"/>
                      </a:lnTo>
                      <a:lnTo>
                        <a:pt x="46736" y="5969"/>
                      </a:lnTo>
                      <a:lnTo>
                        <a:pt x="49657" y="4191"/>
                      </a:lnTo>
                      <a:lnTo>
                        <a:pt x="52578" y="3429"/>
                      </a:lnTo>
                      <a:lnTo>
                        <a:pt x="55626" y="4445"/>
                      </a:lnTo>
                      <a:lnTo>
                        <a:pt x="63246" y="9017"/>
                      </a:lnTo>
                      <a:lnTo>
                        <a:pt x="59055" y="34163"/>
                      </a:lnTo>
                      <a:lnTo>
                        <a:pt x="0" y="29591"/>
                      </a:lnTo>
                      <a:lnTo>
                        <a:pt x="762" y="2032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7" name="Полилиния 1056"/>
                <p:cNvSpPr/>
                <p:nvPr/>
              </p:nvSpPr>
              <p:spPr>
                <a:xfrm>
                  <a:off x="3752977" y="2066925"/>
                  <a:ext cx="191644" cy="3263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644" h="326391">
                      <a:moveTo>
                        <a:pt x="18669" y="315976"/>
                      </a:moveTo>
                      <a:lnTo>
                        <a:pt x="19558" y="311023"/>
                      </a:lnTo>
                      <a:lnTo>
                        <a:pt x="20193" y="305054"/>
                      </a:lnTo>
                      <a:lnTo>
                        <a:pt x="20447" y="301879"/>
                      </a:lnTo>
                      <a:lnTo>
                        <a:pt x="20574" y="298069"/>
                      </a:lnTo>
                      <a:lnTo>
                        <a:pt x="20701" y="293878"/>
                      </a:lnTo>
                      <a:lnTo>
                        <a:pt x="20574" y="289179"/>
                      </a:lnTo>
                      <a:lnTo>
                        <a:pt x="20447" y="283845"/>
                      </a:lnTo>
                      <a:lnTo>
                        <a:pt x="20193" y="277876"/>
                      </a:lnTo>
                      <a:lnTo>
                        <a:pt x="19939" y="271145"/>
                      </a:lnTo>
                      <a:lnTo>
                        <a:pt x="19304" y="263398"/>
                      </a:lnTo>
                      <a:lnTo>
                        <a:pt x="18796" y="254889"/>
                      </a:lnTo>
                      <a:lnTo>
                        <a:pt x="18034" y="245491"/>
                      </a:lnTo>
                      <a:lnTo>
                        <a:pt x="17018" y="235077"/>
                      </a:lnTo>
                      <a:lnTo>
                        <a:pt x="16129" y="223393"/>
                      </a:lnTo>
                      <a:lnTo>
                        <a:pt x="15240" y="209169"/>
                      </a:lnTo>
                      <a:lnTo>
                        <a:pt x="14478" y="194564"/>
                      </a:lnTo>
                      <a:lnTo>
                        <a:pt x="13208" y="164084"/>
                      </a:lnTo>
                      <a:lnTo>
                        <a:pt x="12065" y="133223"/>
                      </a:lnTo>
                      <a:lnTo>
                        <a:pt x="10668" y="102616"/>
                      </a:lnTo>
                      <a:lnTo>
                        <a:pt x="9906" y="87757"/>
                      </a:lnTo>
                      <a:lnTo>
                        <a:pt x="9017" y="73152"/>
                      </a:lnTo>
                      <a:lnTo>
                        <a:pt x="8001" y="59182"/>
                      </a:lnTo>
                      <a:lnTo>
                        <a:pt x="6858" y="45593"/>
                      </a:lnTo>
                      <a:lnTo>
                        <a:pt x="5461" y="32893"/>
                      </a:lnTo>
                      <a:lnTo>
                        <a:pt x="3937" y="20955"/>
                      </a:lnTo>
                      <a:lnTo>
                        <a:pt x="2159" y="9906"/>
                      </a:lnTo>
                      <a:lnTo>
                        <a:pt x="0" y="0"/>
                      </a:lnTo>
                      <a:lnTo>
                        <a:pt x="113030" y="181229"/>
                      </a:lnTo>
                      <a:lnTo>
                        <a:pt x="191643" y="326390"/>
                      </a:lnTo>
                      <a:lnTo>
                        <a:pt x="187833" y="324358"/>
                      </a:lnTo>
                      <a:lnTo>
                        <a:pt x="183769" y="322580"/>
                      </a:lnTo>
                      <a:lnTo>
                        <a:pt x="179578" y="321310"/>
                      </a:lnTo>
                      <a:lnTo>
                        <a:pt x="175006" y="320294"/>
                      </a:lnTo>
                      <a:lnTo>
                        <a:pt x="165608" y="319151"/>
                      </a:lnTo>
                      <a:lnTo>
                        <a:pt x="155702" y="318643"/>
                      </a:lnTo>
                      <a:lnTo>
                        <a:pt x="135128" y="318516"/>
                      </a:lnTo>
                      <a:lnTo>
                        <a:pt x="124968" y="318389"/>
                      </a:lnTo>
                      <a:lnTo>
                        <a:pt x="115316" y="317500"/>
                      </a:lnTo>
                      <a:lnTo>
                        <a:pt x="105410" y="315976"/>
                      </a:lnTo>
                      <a:lnTo>
                        <a:pt x="96139" y="314198"/>
                      </a:lnTo>
                      <a:lnTo>
                        <a:pt x="77978" y="310388"/>
                      </a:lnTo>
                      <a:lnTo>
                        <a:pt x="68834" y="308737"/>
                      </a:lnTo>
                      <a:lnTo>
                        <a:pt x="58928" y="307340"/>
                      </a:lnTo>
                      <a:lnTo>
                        <a:pt x="48387" y="306324"/>
                      </a:lnTo>
                      <a:lnTo>
                        <a:pt x="36957" y="306070"/>
                      </a:lnTo>
                      <a:lnTo>
                        <a:pt x="32258" y="307086"/>
                      </a:lnTo>
                      <a:lnTo>
                        <a:pt x="27559" y="308610"/>
                      </a:lnTo>
                      <a:lnTo>
                        <a:pt x="22987" y="311404"/>
                      </a:lnTo>
                      <a:lnTo>
                        <a:pt x="20828" y="313436"/>
                      </a:lnTo>
                      <a:close/>
                    </a:path>
                  </a:pathLst>
                </a:custGeom>
                <a:solidFill>
                  <a:srgbClr val="FFF1D1"/>
                </a:solidFill>
                <a:ln w="0" cap="flat" cmpd="sng" algn="ctr">
                  <a:solidFill>
                    <a:srgbClr val="FFF1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8" name="Полилиния 1057"/>
                <p:cNvSpPr/>
                <p:nvPr/>
              </p:nvSpPr>
              <p:spPr>
                <a:xfrm>
                  <a:off x="3752850" y="2066290"/>
                  <a:ext cx="191771" cy="3276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771" h="327661">
                      <a:moveTo>
                        <a:pt x="19050" y="316230"/>
                      </a:moveTo>
                      <a:lnTo>
                        <a:pt x="19050" y="311150"/>
                      </a:lnTo>
                      <a:lnTo>
                        <a:pt x="20320" y="306070"/>
                      </a:lnTo>
                      <a:lnTo>
                        <a:pt x="20320" y="302260"/>
                      </a:lnTo>
                      <a:lnTo>
                        <a:pt x="20320" y="298450"/>
                      </a:lnTo>
                      <a:lnTo>
                        <a:pt x="20320" y="294640"/>
                      </a:lnTo>
                      <a:lnTo>
                        <a:pt x="20320" y="289560"/>
                      </a:lnTo>
                      <a:lnTo>
                        <a:pt x="20320" y="284480"/>
                      </a:lnTo>
                      <a:lnTo>
                        <a:pt x="20320" y="278130"/>
                      </a:lnTo>
                      <a:lnTo>
                        <a:pt x="20320" y="271780"/>
                      </a:lnTo>
                      <a:lnTo>
                        <a:pt x="19050" y="264160"/>
                      </a:lnTo>
                      <a:lnTo>
                        <a:pt x="19050" y="255270"/>
                      </a:lnTo>
                      <a:lnTo>
                        <a:pt x="17780" y="246380"/>
                      </a:lnTo>
                      <a:lnTo>
                        <a:pt x="17780" y="234950"/>
                      </a:lnTo>
                      <a:lnTo>
                        <a:pt x="16510" y="224790"/>
                      </a:lnTo>
                      <a:lnTo>
                        <a:pt x="15240" y="209550"/>
                      </a:lnTo>
                      <a:lnTo>
                        <a:pt x="13970" y="195580"/>
                      </a:lnTo>
                      <a:lnTo>
                        <a:pt x="13970" y="165100"/>
                      </a:lnTo>
                      <a:lnTo>
                        <a:pt x="12700" y="133350"/>
                      </a:lnTo>
                      <a:lnTo>
                        <a:pt x="10160" y="102870"/>
                      </a:lnTo>
                      <a:lnTo>
                        <a:pt x="10160" y="88900"/>
                      </a:lnTo>
                      <a:lnTo>
                        <a:pt x="8890" y="73660"/>
                      </a:lnTo>
                      <a:lnTo>
                        <a:pt x="7620" y="59690"/>
                      </a:lnTo>
                      <a:lnTo>
                        <a:pt x="6350" y="45720"/>
                      </a:lnTo>
                      <a:lnTo>
                        <a:pt x="5080" y="33020"/>
                      </a:lnTo>
                      <a:lnTo>
                        <a:pt x="3810" y="21590"/>
                      </a:lnTo>
                      <a:lnTo>
                        <a:pt x="2540" y="10160"/>
                      </a:lnTo>
                      <a:lnTo>
                        <a:pt x="0" y="0"/>
                      </a:lnTo>
                      <a:lnTo>
                        <a:pt x="113030" y="181610"/>
                      </a:lnTo>
                      <a:lnTo>
                        <a:pt x="191770" y="327660"/>
                      </a:lnTo>
                      <a:lnTo>
                        <a:pt x="187960" y="325120"/>
                      </a:lnTo>
                      <a:lnTo>
                        <a:pt x="184150" y="322580"/>
                      </a:lnTo>
                      <a:lnTo>
                        <a:pt x="180340" y="321310"/>
                      </a:lnTo>
                      <a:lnTo>
                        <a:pt x="175260" y="321310"/>
                      </a:lnTo>
                      <a:lnTo>
                        <a:pt x="166370" y="320040"/>
                      </a:lnTo>
                      <a:lnTo>
                        <a:pt x="156210" y="318770"/>
                      </a:lnTo>
                      <a:lnTo>
                        <a:pt x="134620" y="318770"/>
                      </a:lnTo>
                      <a:lnTo>
                        <a:pt x="125730" y="318770"/>
                      </a:lnTo>
                      <a:lnTo>
                        <a:pt x="115570" y="317500"/>
                      </a:lnTo>
                      <a:lnTo>
                        <a:pt x="105410" y="316230"/>
                      </a:lnTo>
                      <a:lnTo>
                        <a:pt x="96520" y="314960"/>
                      </a:lnTo>
                      <a:lnTo>
                        <a:pt x="78740" y="311150"/>
                      </a:lnTo>
                      <a:lnTo>
                        <a:pt x="68580" y="309880"/>
                      </a:lnTo>
                      <a:lnTo>
                        <a:pt x="59690" y="307340"/>
                      </a:lnTo>
                      <a:lnTo>
                        <a:pt x="48260" y="307340"/>
                      </a:lnTo>
                      <a:lnTo>
                        <a:pt x="36830" y="306070"/>
                      </a:lnTo>
                      <a:lnTo>
                        <a:pt x="33020" y="307340"/>
                      </a:lnTo>
                      <a:lnTo>
                        <a:pt x="27940" y="308610"/>
                      </a:lnTo>
                      <a:lnTo>
                        <a:pt x="22860" y="312420"/>
                      </a:lnTo>
                      <a:lnTo>
                        <a:pt x="20320" y="3136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9" name="Полилиния 1058"/>
                <p:cNvSpPr/>
                <p:nvPr/>
              </p:nvSpPr>
              <p:spPr>
                <a:xfrm>
                  <a:off x="3877564" y="2387473"/>
                  <a:ext cx="475997" cy="1769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5997" h="176912">
                      <a:moveTo>
                        <a:pt x="0" y="49784"/>
                      </a:moveTo>
                      <a:lnTo>
                        <a:pt x="218567" y="80391"/>
                      </a:lnTo>
                      <a:lnTo>
                        <a:pt x="238887" y="81534"/>
                      </a:lnTo>
                      <a:lnTo>
                        <a:pt x="258445" y="82169"/>
                      </a:lnTo>
                      <a:lnTo>
                        <a:pt x="267716" y="82677"/>
                      </a:lnTo>
                      <a:lnTo>
                        <a:pt x="276352" y="82931"/>
                      </a:lnTo>
                      <a:lnTo>
                        <a:pt x="284353" y="83185"/>
                      </a:lnTo>
                      <a:lnTo>
                        <a:pt x="291592" y="83566"/>
                      </a:lnTo>
                      <a:lnTo>
                        <a:pt x="294513" y="85725"/>
                      </a:lnTo>
                      <a:lnTo>
                        <a:pt x="296799" y="87884"/>
                      </a:lnTo>
                      <a:lnTo>
                        <a:pt x="300609" y="91694"/>
                      </a:lnTo>
                      <a:lnTo>
                        <a:pt x="303403" y="95123"/>
                      </a:lnTo>
                      <a:lnTo>
                        <a:pt x="306070" y="98044"/>
                      </a:lnTo>
                      <a:lnTo>
                        <a:pt x="309626" y="99314"/>
                      </a:lnTo>
                      <a:lnTo>
                        <a:pt x="313436" y="100203"/>
                      </a:lnTo>
                      <a:lnTo>
                        <a:pt x="317373" y="100457"/>
                      </a:lnTo>
                      <a:lnTo>
                        <a:pt x="321437" y="100457"/>
                      </a:lnTo>
                      <a:lnTo>
                        <a:pt x="329565" y="99695"/>
                      </a:lnTo>
                      <a:lnTo>
                        <a:pt x="337566" y="98806"/>
                      </a:lnTo>
                      <a:lnTo>
                        <a:pt x="361188" y="94234"/>
                      </a:lnTo>
                      <a:lnTo>
                        <a:pt x="383921" y="89281"/>
                      </a:lnTo>
                      <a:lnTo>
                        <a:pt x="395224" y="86233"/>
                      </a:lnTo>
                      <a:lnTo>
                        <a:pt x="406146" y="82804"/>
                      </a:lnTo>
                      <a:lnTo>
                        <a:pt x="416941" y="78613"/>
                      </a:lnTo>
                      <a:lnTo>
                        <a:pt x="427736" y="73660"/>
                      </a:lnTo>
                      <a:lnTo>
                        <a:pt x="435229" y="69596"/>
                      </a:lnTo>
                      <a:lnTo>
                        <a:pt x="442595" y="65405"/>
                      </a:lnTo>
                      <a:lnTo>
                        <a:pt x="445897" y="63119"/>
                      </a:lnTo>
                      <a:lnTo>
                        <a:pt x="449072" y="60452"/>
                      </a:lnTo>
                      <a:lnTo>
                        <a:pt x="451866" y="57658"/>
                      </a:lnTo>
                      <a:lnTo>
                        <a:pt x="454279" y="54356"/>
                      </a:lnTo>
                      <a:lnTo>
                        <a:pt x="455803" y="51562"/>
                      </a:lnTo>
                      <a:lnTo>
                        <a:pt x="456692" y="48514"/>
                      </a:lnTo>
                      <a:lnTo>
                        <a:pt x="457708" y="42037"/>
                      </a:lnTo>
                      <a:lnTo>
                        <a:pt x="458470" y="35560"/>
                      </a:lnTo>
                      <a:lnTo>
                        <a:pt x="459105" y="32258"/>
                      </a:lnTo>
                      <a:lnTo>
                        <a:pt x="459994" y="29210"/>
                      </a:lnTo>
                      <a:lnTo>
                        <a:pt x="463296" y="21971"/>
                      </a:lnTo>
                      <a:lnTo>
                        <a:pt x="467106" y="15240"/>
                      </a:lnTo>
                      <a:lnTo>
                        <a:pt x="471551" y="8255"/>
                      </a:lnTo>
                      <a:lnTo>
                        <a:pt x="475996" y="0"/>
                      </a:lnTo>
                      <a:lnTo>
                        <a:pt x="474853" y="5969"/>
                      </a:lnTo>
                      <a:lnTo>
                        <a:pt x="473964" y="10414"/>
                      </a:lnTo>
                      <a:lnTo>
                        <a:pt x="473202" y="14097"/>
                      </a:lnTo>
                      <a:lnTo>
                        <a:pt x="472821" y="17018"/>
                      </a:lnTo>
                      <a:lnTo>
                        <a:pt x="472059" y="21971"/>
                      </a:lnTo>
                      <a:lnTo>
                        <a:pt x="471678" y="24511"/>
                      </a:lnTo>
                      <a:lnTo>
                        <a:pt x="471043" y="27559"/>
                      </a:lnTo>
                      <a:lnTo>
                        <a:pt x="467106" y="45466"/>
                      </a:lnTo>
                      <a:lnTo>
                        <a:pt x="462280" y="62865"/>
                      </a:lnTo>
                      <a:lnTo>
                        <a:pt x="459994" y="70231"/>
                      </a:lnTo>
                      <a:lnTo>
                        <a:pt x="457327" y="78105"/>
                      </a:lnTo>
                      <a:lnTo>
                        <a:pt x="451358" y="94869"/>
                      </a:lnTo>
                      <a:lnTo>
                        <a:pt x="448183" y="102743"/>
                      </a:lnTo>
                      <a:lnTo>
                        <a:pt x="445262" y="109982"/>
                      </a:lnTo>
                      <a:lnTo>
                        <a:pt x="442595" y="116205"/>
                      </a:lnTo>
                      <a:lnTo>
                        <a:pt x="441325" y="118745"/>
                      </a:lnTo>
                      <a:lnTo>
                        <a:pt x="440182" y="121031"/>
                      </a:lnTo>
                      <a:lnTo>
                        <a:pt x="437769" y="122682"/>
                      </a:lnTo>
                      <a:lnTo>
                        <a:pt x="434721" y="124206"/>
                      </a:lnTo>
                      <a:lnTo>
                        <a:pt x="431165" y="125857"/>
                      </a:lnTo>
                      <a:lnTo>
                        <a:pt x="427101" y="127381"/>
                      </a:lnTo>
                      <a:lnTo>
                        <a:pt x="417703" y="130556"/>
                      </a:lnTo>
                      <a:lnTo>
                        <a:pt x="406527" y="133477"/>
                      </a:lnTo>
                      <a:lnTo>
                        <a:pt x="393954" y="136398"/>
                      </a:lnTo>
                      <a:lnTo>
                        <a:pt x="380111" y="139192"/>
                      </a:lnTo>
                      <a:lnTo>
                        <a:pt x="365506" y="141859"/>
                      </a:lnTo>
                      <a:lnTo>
                        <a:pt x="349758" y="144526"/>
                      </a:lnTo>
                      <a:lnTo>
                        <a:pt x="333629" y="147066"/>
                      </a:lnTo>
                      <a:lnTo>
                        <a:pt x="317119" y="149479"/>
                      </a:lnTo>
                      <a:lnTo>
                        <a:pt x="283845" y="154178"/>
                      </a:lnTo>
                      <a:lnTo>
                        <a:pt x="267462" y="156337"/>
                      </a:lnTo>
                      <a:lnTo>
                        <a:pt x="251460" y="158369"/>
                      </a:lnTo>
                      <a:lnTo>
                        <a:pt x="236347" y="160401"/>
                      </a:lnTo>
                      <a:lnTo>
                        <a:pt x="221869" y="162306"/>
                      </a:lnTo>
                      <a:lnTo>
                        <a:pt x="209931" y="163830"/>
                      </a:lnTo>
                      <a:lnTo>
                        <a:pt x="198755" y="165100"/>
                      </a:lnTo>
                      <a:lnTo>
                        <a:pt x="188468" y="166116"/>
                      </a:lnTo>
                      <a:lnTo>
                        <a:pt x="178435" y="167005"/>
                      </a:lnTo>
                      <a:lnTo>
                        <a:pt x="159258" y="168275"/>
                      </a:lnTo>
                      <a:lnTo>
                        <a:pt x="139446" y="169164"/>
                      </a:lnTo>
                      <a:lnTo>
                        <a:pt x="128778" y="169799"/>
                      </a:lnTo>
                      <a:lnTo>
                        <a:pt x="117348" y="170307"/>
                      </a:lnTo>
                      <a:lnTo>
                        <a:pt x="104775" y="170942"/>
                      </a:lnTo>
                      <a:lnTo>
                        <a:pt x="91059" y="171704"/>
                      </a:lnTo>
                      <a:lnTo>
                        <a:pt x="76073" y="172593"/>
                      </a:lnTo>
                      <a:lnTo>
                        <a:pt x="67945" y="173101"/>
                      </a:lnTo>
                      <a:lnTo>
                        <a:pt x="59182" y="173736"/>
                      </a:lnTo>
                      <a:lnTo>
                        <a:pt x="50292" y="174371"/>
                      </a:lnTo>
                      <a:lnTo>
                        <a:pt x="40767" y="175133"/>
                      </a:lnTo>
                      <a:lnTo>
                        <a:pt x="30607" y="176022"/>
                      </a:lnTo>
                      <a:lnTo>
                        <a:pt x="20066" y="176911"/>
                      </a:lnTo>
                      <a:lnTo>
                        <a:pt x="16637" y="175768"/>
                      </a:lnTo>
                      <a:lnTo>
                        <a:pt x="13335" y="174117"/>
                      </a:lnTo>
                      <a:lnTo>
                        <a:pt x="10668" y="172085"/>
                      </a:lnTo>
                      <a:lnTo>
                        <a:pt x="9779" y="170815"/>
                      </a:lnTo>
                      <a:lnTo>
                        <a:pt x="9398" y="169164"/>
                      </a:lnTo>
                      <a:close/>
                    </a:path>
                  </a:pathLst>
                </a:custGeom>
                <a:solidFill>
                  <a:srgbClr val="847652"/>
                </a:solidFill>
                <a:ln w="0" cap="flat" cmpd="sng" algn="ctr">
                  <a:solidFill>
                    <a:srgbClr val="84765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0" name="Полилиния 1059"/>
                <p:cNvSpPr/>
                <p:nvPr/>
              </p:nvSpPr>
              <p:spPr>
                <a:xfrm>
                  <a:off x="3890645" y="2410841"/>
                  <a:ext cx="208916" cy="574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8916" h="57405">
                      <a:moveTo>
                        <a:pt x="124587" y="20320"/>
                      </a:moveTo>
                      <a:lnTo>
                        <a:pt x="208915" y="29845"/>
                      </a:lnTo>
                      <a:lnTo>
                        <a:pt x="208407" y="57404"/>
                      </a:lnTo>
                      <a:lnTo>
                        <a:pt x="52070" y="37465"/>
                      </a:lnTo>
                      <a:lnTo>
                        <a:pt x="0" y="28702"/>
                      </a:lnTo>
                      <a:lnTo>
                        <a:pt x="508" y="0"/>
                      </a:lnTo>
                      <a:lnTo>
                        <a:pt x="28702" y="14478"/>
                      </a:lnTo>
                      <a:lnTo>
                        <a:pt x="28956" y="20574"/>
                      </a:lnTo>
                      <a:lnTo>
                        <a:pt x="23241" y="18669"/>
                      </a:lnTo>
                      <a:lnTo>
                        <a:pt x="24003" y="11176"/>
                      </a:lnTo>
                      <a:lnTo>
                        <a:pt x="43942" y="14478"/>
                      </a:lnTo>
                      <a:lnTo>
                        <a:pt x="42799" y="25654"/>
                      </a:lnTo>
                      <a:lnTo>
                        <a:pt x="38354" y="28702"/>
                      </a:lnTo>
                      <a:lnTo>
                        <a:pt x="38354" y="14478"/>
                      </a:lnTo>
                      <a:lnTo>
                        <a:pt x="67183" y="17272"/>
                      </a:lnTo>
                      <a:lnTo>
                        <a:pt x="67437" y="21463"/>
                      </a:lnTo>
                      <a:lnTo>
                        <a:pt x="60579" y="21082"/>
                      </a:lnTo>
                      <a:lnTo>
                        <a:pt x="60579" y="16129"/>
                      </a:lnTo>
                      <a:lnTo>
                        <a:pt x="66802" y="26670"/>
                      </a:lnTo>
                      <a:lnTo>
                        <a:pt x="66802" y="30988"/>
                      </a:lnTo>
                      <a:lnTo>
                        <a:pt x="60071" y="29845"/>
                      </a:lnTo>
                      <a:lnTo>
                        <a:pt x="60071" y="26035"/>
                      </a:lnTo>
                      <a:lnTo>
                        <a:pt x="81915" y="18669"/>
                      </a:lnTo>
                      <a:lnTo>
                        <a:pt x="82296" y="24130"/>
                      </a:lnTo>
                      <a:lnTo>
                        <a:pt x="79248" y="30988"/>
                      </a:lnTo>
                      <a:lnTo>
                        <a:pt x="76073" y="30988"/>
                      </a:lnTo>
                      <a:lnTo>
                        <a:pt x="76454" y="17907"/>
                      </a:lnTo>
                      <a:lnTo>
                        <a:pt x="104394" y="22606"/>
                      </a:lnTo>
                      <a:lnTo>
                        <a:pt x="104394" y="26035"/>
                      </a:lnTo>
                      <a:lnTo>
                        <a:pt x="99441" y="25273"/>
                      </a:lnTo>
                      <a:lnTo>
                        <a:pt x="99441" y="21463"/>
                      </a:lnTo>
                      <a:lnTo>
                        <a:pt x="117094" y="24130"/>
                      </a:lnTo>
                      <a:lnTo>
                        <a:pt x="116459" y="26035"/>
                      </a:lnTo>
                      <a:lnTo>
                        <a:pt x="113030" y="26416"/>
                      </a:lnTo>
                      <a:lnTo>
                        <a:pt x="112649" y="22987"/>
                      </a:lnTo>
                      <a:lnTo>
                        <a:pt x="157480" y="29083"/>
                      </a:lnTo>
                      <a:lnTo>
                        <a:pt x="157353" y="32131"/>
                      </a:lnTo>
                      <a:lnTo>
                        <a:pt x="154686" y="33782"/>
                      </a:lnTo>
                      <a:lnTo>
                        <a:pt x="150622" y="33782"/>
                      </a:lnTo>
                      <a:lnTo>
                        <a:pt x="150622" y="28321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1" name="Полилиния 1060"/>
                <p:cNvSpPr/>
                <p:nvPr/>
              </p:nvSpPr>
              <p:spPr>
                <a:xfrm>
                  <a:off x="3920236" y="2419096"/>
                  <a:ext cx="3049" cy="246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49" h="24639">
                      <a:moveTo>
                        <a:pt x="2413" y="127"/>
                      </a:moveTo>
                      <a:lnTo>
                        <a:pt x="3048" y="24638"/>
                      </a:lnTo>
                      <a:lnTo>
                        <a:pt x="0" y="245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2" name="Полилиния 1061"/>
                <p:cNvSpPr/>
                <p:nvPr/>
              </p:nvSpPr>
              <p:spPr>
                <a:xfrm>
                  <a:off x="3941445" y="2422398"/>
                  <a:ext cx="2795" cy="257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5" h="25782">
                      <a:moveTo>
                        <a:pt x="2794" y="762"/>
                      </a:moveTo>
                      <a:lnTo>
                        <a:pt x="2286" y="25781"/>
                      </a:lnTo>
                      <a:lnTo>
                        <a:pt x="0" y="25146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3" name="Полилиния 1062"/>
                <p:cNvSpPr/>
                <p:nvPr/>
              </p:nvSpPr>
              <p:spPr>
                <a:xfrm>
                  <a:off x="3958209" y="2425192"/>
                  <a:ext cx="3557" cy="245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7" h="24512">
                      <a:moveTo>
                        <a:pt x="3556" y="1016"/>
                      </a:moveTo>
                      <a:lnTo>
                        <a:pt x="3556" y="24511"/>
                      </a:lnTo>
                      <a:lnTo>
                        <a:pt x="0" y="23876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4" name="Полилиния 1063"/>
                <p:cNvSpPr/>
                <p:nvPr/>
              </p:nvSpPr>
              <p:spPr>
                <a:xfrm>
                  <a:off x="3976624" y="2428494"/>
                  <a:ext cx="3938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8" h="23242">
                      <a:moveTo>
                        <a:pt x="3683" y="254"/>
                      </a:moveTo>
                      <a:lnTo>
                        <a:pt x="3937" y="23241"/>
                      </a:lnTo>
                      <a:lnTo>
                        <a:pt x="0" y="226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5" name="Полилиния 1064"/>
                <p:cNvSpPr/>
                <p:nvPr/>
              </p:nvSpPr>
              <p:spPr>
                <a:xfrm>
                  <a:off x="3995039" y="2431034"/>
                  <a:ext cx="3557" cy="238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7" h="23877">
                      <a:moveTo>
                        <a:pt x="3175" y="508"/>
                      </a:moveTo>
                      <a:lnTo>
                        <a:pt x="3556" y="23876"/>
                      </a:lnTo>
                      <a:lnTo>
                        <a:pt x="0" y="22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6" name="Полилиния 1065"/>
                <p:cNvSpPr/>
                <p:nvPr/>
              </p:nvSpPr>
              <p:spPr>
                <a:xfrm>
                  <a:off x="4012311" y="2433701"/>
                  <a:ext cx="3430" cy="233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30" h="23369">
                      <a:moveTo>
                        <a:pt x="3429" y="635"/>
                      </a:moveTo>
                      <a:lnTo>
                        <a:pt x="3429" y="23368"/>
                      </a:lnTo>
                      <a:lnTo>
                        <a:pt x="0" y="226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7" name="Полилиния 1066"/>
                <p:cNvSpPr/>
                <p:nvPr/>
              </p:nvSpPr>
              <p:spPr>
                <a:xfrm>
                  <a:off x="4048125" y="2437765"/>
                  <a:ext cx="3430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30" h="23242">
                      <a:moveTo>
                        <a:pt x="3429" y="635"/>
                      </a:moveTo>
                      <a:lnTo>
                        <a:pt x="3429" y="23241"/>
                      </a:lnTo>
                      <a:lnTo>
                        <a:pt x="0" y="226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8" name="Полилиния 1067"/>
                <p:cNvSpPr/>
                <p:nvPr/>
              </p:nvSpPr>
              <p:spPr>
                <a:xfrm>
                  <a:off x="4028440" y="2435733"/>
                  <a:ext cx="3430" cy="233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30" h="23369">
                      <a:moveTo>
                        <a:pt x="3429" y="635"/>
                      </a:moveTo>
                      <a:lnTo>
                        <a:pt x="3429" y="23368"/>
                      </a:lnTo>
                      <a:lnTo>
                        <a:pt x="0" y="226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9" name="Полилиния 1068"/>
                <p:cNvSpPr/>
                <p:nvPr/>
              </p:nvSpPr>
              <p:spPr>
                <a:xfrm>
                  <a:off x="4063492" y="2440051"/>
                  <a:ext cx="3430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30" h="23242">
                      <a:moveTo>
                        <a:pt x="3429" y="508"/>
                      </a:moveTo>
                      <a:lnTo>
                        <a:pt x="3429" y="23241"/>
                      </a:lnTo>
                      <a:lnTo>
                        <a:pt x="0" y="227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0" name="Полилиния 1069"/>
                <p:cNvSpPr/>
                <p:nvPr/>
              </p:nvSpPr>
              <p:spPr>
                <a:xfrm>
                  <a:off x="4079621" y="2441067"/>
                  <a:ext cx="3557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7" h="23242">
                      <a:moveTo>
                        <a:pt x="3556" y="635"/>
                      </a:moveTo>
                      <a:lnTo>
                        <a:pt x="3556" y="23241"/>
                      </a:lnTo>
                      <a:lnTo>
                        <a:pt x="0" y="227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1" name="Полилиния 1070"/>
                <p:cNvSpPr/>
                <p:nvPr/>
              </p:nvSpPr>
              <p:spPr>
                <a:xfrm>
                  <a:off x="3815461" y="2400173"/>
                  <a:ext cx="120143" cy="149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143" h="149861">
                      <a:moveTo>
                        <a:pt x="3937" y="127"/>
                      </a:moveTo>
                      <a:lnTo>
                        <a:pt x="7239" y="0"/>
                      </a:lnTo>
                      <a:lnTo>
                        <a:pt x="11176" y="0"/>
                      </a:lnTo>
                      <a:lnTo>
                        <a:pt x="15494" y="127"/>
                      </a:lnTo>
                      <a:lnTo>
                        <a:pt x="25273" y="508"/>
                      </a:lnTo>
                      <a:lnTo>
                        <a:pt x="35687" y="1270"/>
                      </a:lnTo>
                      <a:lnTo>
                        <a:pt x="46355" y="2413"/>
                      </a:lnTo>
                      <a:lnTo>
                        <a:pt x="56261" y="3556"/>
                      </a:lnTo>
                      <a:lnTo>
                        <a:pt x="65151" y="5080"/>
                      </a:lnTo>
                      <a:lnTo>
                        <a:pt x="69088" y="5715"/>
                      </a:lnTo>
                      <a:lnTo>
                        <a:pt x="72390" y="6604"/>
                      </a:lnTo>
                      <a:lnTo>
                        <a:pt x="72771" y="9525"/>
                      </a:lnTo>
                      <a:lnTo>
                        <a:pt x="73025" y="13081"/>
                      </a:lnTo>
                      <a:lnTo>
                        <a:pt x="73406" y="21463"/>
                      </a:lnTo>
                      <a:lnTo>
                        <a:pt x="73406" y="25654"/>
                      </a:lnTo>
                      <a:lnTo>
                        <a:pt x="73279" y="29337"/>
                      </a:lnTo>
                      <a:lnTo>
                        <a:pt x="73152" y="32258"/>
                      </a:lnTo>
                      <a:lnTo>
                        <a:pt x="72898" y="34290"/>
                      </a:lnTo>
                      <a:lnTo>
                        <a:pt x="72517" y="39624"/>
                      </a:lnTo>
                      <a:lnTo>
                        <a:pt x="72517" y="42418"/>
                      </a:lnTo>
                      <a:lnTo>
                        <a:pt x="73279" y="44704"/>
                      </a:lnTo>
                      <a:lnTo>
                        <a:pt x="81153" y="49022"/>
                      </a:lnTo>
                      <a:lnTo>
                        <a:pt x="88138" y="52959"/>
                      </a:lnTo>
                      <a:lnTo>
                        <a:pt x="94107" y="56896"/>
                      </a:lnTo>
                      <a:lnTo>
                        <a:pt x="99568" y="60833"/>
                      </a:lnTo>
                      <a:lnTo>
                        <a:pt x="103505" y="67056"/>
                      </a:lnTo>
                      <a:lnTo>
                        <a:pt x="107188" y="74422"/>
                      </a:lnTo>
                      <a:lnTo>
                        <a:pt x="110617" y="82550"/>
                      </a:lnTo>
                      <a:lnTo>
                        <a:pt x="113538" y="91186"/>
                      </a:lnTo>
                      <a:lnTo>
                        <a:pt x="115951" y="99949"/>
                      </a:lnTo>
                      <a:lnTo>
                        <a:pt x="117856" y="108839"/>
                      </a:lnTo>
                      <a:lnTo>
                        <a:pt x="119380" y="117348"/>
                      </a:lnTo>
                      <a:lnTo>
                        <a:pt x="120142" y="125095"/>
                      </a:lnTo>
                      <a:lnTo>
                        <a:pt x="119507" y="129032"/>
                      </a:lnTo>
                      <a:lnTo>
                        <a:pt x="118237" y="132715"/>
                      </a:lnTo>
                      <a:lnTo>
                        <a:pt x="116459" y="135763"/>
                      </a:lnTo>
                      <a:lnTo>
                        <a:pt x="113919" y="138684"/>
                      </a:lnTo>
                      <a:lnTo>
                        <a:pt x="111252" y="141097"/>
                      </a:lnTo>
                      <a:lnTo>
                        <a:pt x="108204" y="143129"/>
                      </a:lnTo>
                      <a:lnTo>
                        <a:pt x="101854" y="146558"/>
                      </a:lnTo>
                      <a:lnTo>
                        <a:pt x="96647" y="148336"/>
                      </a:lnTo>
                      <a:lnTo>
                        <a:pt x="91313" y="149352"/>
                      </a:lnTo>
                      <a:lnTo>
                        <a:pt x="85598" y="149860"/>
                      </a:lnTo>
                      <a:lnTo>
                        <a:pt x="80137" y="149479"/>
                      </a:lnTo>
                      <a:lnTo>
                        <a:pt x="74676" y="148590"/>
                      </a:lnTo>
                      <a:lnTo>
                        <a:pt x="69088" y="147193"/>
                      </a:lnTo>
                      <a:lnTo>
                        <a:pt x="63881" y="145288"/>
                      </a:lnTo>
                      <a:lnTo>
                        <a:pt x="58674" y="143002"/>
                      </a:lnTo>
                      <a:lnTo>
                        <a:pt x="55245" y="138430"/>
                      </a:lnTo>
                      <a:lnTo>
                        <a:pt x="51943" y="133477"/>
                      </a:lnTo>
                      <a:lnTo>
                        <a:pt x="44958" y="123063"/>
                      </a:lnTo>
                      <a:lnTo>
                        <a:pt x="41275" y="118364"/>
                      </a:lnTo>
                      <a:lnTo>
                        <a:pt x="37465" y="114046"/>
                      </a:lnTo>
                      <a:lnTo>
                        <a:pt x="33401" y="110617"/>
                      </a:lnTo>
                      <a:lnTo>
                        <a:pt x="29210" y="108204"/>
                      </a:lnTo>
                      <a:lnTo>
                        <a:pt x="28956" y="96393"/>
                      </a:lnTo>
                      <a:lnTo>
                        <a:pt x="27305" y="84582"/>
                      </a:lnTo>
                      <a:lnTo>
                        <a:pt x="24765" y="72898"/>
                      </a:lnTo>
                      <a:lnTo>
                        <a:pt x="21209" y="61595"/>
                      </a:lnTo>
                      <a:lnTo>
                        <a:pt x="18669" y="55626"/>
                      </a:lnTo>
                      <a:lnTo>
                        <a:pt x="15494" y="49784"/>
                      </a:lnTo>
                      <a:lnTo>
                        <a:pt x="11811" y="44450"/>
                      </a:lnTo>
                      <a:lnTo>
                        <a:pt x="7874" y="39370"/>
                      </a:lnTo>
                      <a:lnTo>
                        <a:pt x="6350" y="38354"/>
                      </a:lnTo>
                      <a:lnTo>
                        <a:pt x="4064" y="37338"/>
                      </a:lnTo>
                      <a:lnTo>
                        <a:pt x="1778" y="36322"/>
                      </a:lnTo>
                      <a:lnTo>
                        <a:pt x="0" y="35306"/>
                      </a:lnTo>
                      <a:lnTo>
                        <a:pt x="127" y="28321"/>
                      </a:lnTo>
                      <a:lnTo>
                        <a:pt x="635" y="24511"/>
                      </a:lnTo>
                      <a:lnTo>
                        <a:pt x="2286" y="23241"/>
                      </a:lnTo>
                      <a:lnTo>
                        <a:pt x="3683" y="21717"/>
                      </a:lnTo>
                      <a:lnTo>
                        <a:pt x="4572" y="19939"/>
                      </a:lnTo>
                      <a:lnTo>
                        <a:pt x="5080" y="17907"/>
                      </a:lnTo>
                      <a:lnTo>
                        <a:pt x="5207" y="13589"/>
                      </a:lnTo>
                      <a:lnTo>
                        <a:pt x="3937" y="9271"/>
                      </a:lnTo>
                      <a:lnTo>
                        <a:pt x="1143" y="381"/>
                      </a:lnTo>
                      <a:close/>
                    </a:path>
                  </a:pathLst>
                </a:custGeom>
                <a:solidFill>
                  <a:srgbClr val="DFDCDC"/>
                </a:solidFill>
                <a:ln w="0" cap="flat" cmpd="sng" algn="ctr">
                  <a:solidFill>
                    <a:srgbClr val="DF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2" name="Полилиния 1071"/>
                <p:cNvSpPr/>
                <p:nvPr/>
              </p:nvSpPr>
              <p:spPr>
                <a:xfrm>
                  <a:off x="3815080" y="2400300"/>
                  <a:ext cx="120651" cy="149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651" h="149861">
                      <a:moveTo>
                        <a:pt x="1270" y="0"/>
                      </a:moveTo>
                      <a:lnTo>
                        <a:pt x="3810" y="8890"/>
                      </a:lnTo>
                      <a:lnTo>
                        <a:pt x="5080" y="13970"/>
                      </a:lnTo>
                      <a:lnTo>
                        <a:pt x="5080" y="17780"/>
                      </a:lnTo>
                      <a:lnTo>
                        <a:pt x="5080" y="19050"/>
                      </a:lnTo>
                      <a:lnTo>
                        <a:pt x="3810" y="21590"/>
                      </a:lnTo>
                      <a:lnTo>
                        <a:pt x="2540" y="22860"/>
                      </a:lnTo>
                      <a:lnTo>
                        <a:pt x="1270" y="24130"/>
                      </a:lnTo>
                      <a:lnTo>
                        <a:pt x="0" y="27940"/>
                      </a:lnTo>
                      <a:lnTo>
                        <a:pt x="0" y="35560"/>
                      </a:lnTo>
                      <a:lnTo>
                        <a:pt x="2540" y="35560"/>
                      </a:lnTo>
                      <a:lnTo>
                        <a:pt x="5080" y="36830"/>
                      </a:lnTo>
                      <a:lnTo>
                        <a:pt x="6350" y="38100"/>
                      </a:lnTo>
                      <a:lnTo>
                        <a:pt x="7620" y="39370"/>
                      </a:lnTo>
                      <a:lnTo>
                        <a:pt x="12700" y="44450"/>
                      </a:lnTo>
                      <a:lnTo>
                        <a:pt x="16510" y="49530"/>
                      </a:lnTo>
                      <a:lnTo>
                        <a:pt x="19050" y="55880"/>
                      </a:lnTo>
                      <a:lnTo>
                        <a:pt x="21590" y="60960"/>
                      </a:lnTo>
                      <a:lnTo>
                        <a:pt x="25400" y="72390"/>
                      </a:lnTo>
                      <a:lnTo>
                        <a:pt x="27940" y="85090"/>
                      </a:lnTo>
                      <a:lnTo>
                        <a:pt x="29210" y="96520"/>
                      </a:lnTo>
                      <a:lnTo>
                        <a:pt x="29210" y="107950"/>
                      </a:lnTo>
                      <a:lnTo>
                        <a:pt x="34290" y="110490"/>
                      </a:lnTo>
                      <a:lnTo>
                        <a:pt x="38100" y="114300"/>
                      </a:lnTo>
                      <a:lnTo>
                        <a:pt x="41910" y="118110"/>
                      </a:lnTo>
                      <a:lnTo>
                        <a:pt x="45720" y="123190"/>
                      </a:lnTo>
                      <a:lnTo>
                        <a:pt x="52070" y="133350"/>
                      </a:lnTo>
                      <a:lnTo>
                        <a:pt x="55880" y="138430"/>
                      </a:lnTo>
                      <a:lnTo>
                        <a:pt x="58420" y="142240"/>
                      </a:lnTo>
                      <a:lnTo>
                        <a:pt x="64770" y="144780"/>
                      </a:lnTo>
                      <a:lnTo>
                        <a:pt x="69850" y="147320"/>
                      </a:lnTo>
                      <a:lnTo>
                        <a:pt x="74930" y="148590"/>
                      </a:lnTo>
                      <a:lnTo>
                        <a:pt x="80010" y="149860"/>
                      </a:lnTo>
                      <a:lnTo>
                        <a:pt x="86360" y="149860"/>
                      </a:lnTo>
                      <a:lnTo>
                        <a:pt x="91440" y="149860"/>
                      </a:lnTo>
                      <a:lnTo>
                        <a:pt x="96520" y="148590"/>
                      </a:lnTo>
                      <a:lnTo>
                        <a:pt x="101600" y="146050"/>
                      </a:lnTo>
                      <a:lnTo>
                        <a:pt x="109220" y="143510"/>
                      </a:lnTo>
                      <a:lnTo>
                        <a:pt x="111760" y="140970"/>
                      </a:lnTo>
                      <a:lnTo>
                        <a:pt x="114300" y="138430"/>
                      </a:lnTo>
                      <a:lnTo>
                        <a:pt x="116840" y="135890"/>
                      </a:lnTo>
                      <a:lnTo>
                        <a:pt x="118110" y="132080"/>
                      </a:lnTo>
                      <a:lnTo>
                        <a:pt x="119380" y="129540"/>
                      </a:lnTo>
                      <a:lnTo>
                        <a:pt x="120650" y="124460"/>
                      </a:lnTo>
                      <a:lnTo>
                        <a:pt x="119380" y="116840"/>
                      </a:lnTo>
                      <a:lnTo>
                        <a:pt x="118110" y="109220"/>
                      </a:lnTo>
                      <a:lnTo>
                        <a:pt x="116840" y="100330"/>
                      </a:lnTo>
                      <a:lnTo>
                        <a:pt x="114300" y="91440"/>
                      </a:lnTo>
                      <a:lnTo>
                        <a:pt x="110490" y="82550"/>
                      </a:lnTo>
                      <a:lnTo>
                        <a:pt x="107950" y="74930"/>
                      </a:lnTo>
                      <a:lnTo>
                        <a:pt x="104140" y="67310"/>
                      </a:lnTo>
                      <a:lnTo>
                        <a:pt x="100330" y="60960"/>
                      </a:lnTo>
                      <a:lnTo>
                        <a:pt x="95250" y="57150"/>
                      </a:lnTo>
                      <a:lnTo>
                        <a:pt x="88900" y="53340"/>
                      </a:lnTo>
                      <a:lnTo>
                        <a:pt x="81280" y="49530"/>
                      </a:lnTo>
                      <a:lnTo>
                        <a:pt x="73660" y="44450"/>
                      </a:lnTo>
                      <a:lnTo>
                        <a:pt x="72390" y="41910"/>
                      </a:lnTo>
                      <a:lnTo>
                        <a:pt x="72390" y="39370"/>
                      </a:lnTo>
                      <a:lnTo>
                        <a:pt x="73660" y="34290"/>
                      </a:lnTo>
                      <a:lnTo>
                        <a:pt x="73660" y="31750"/>
                      </a:lnTo>
                      <a:lnTo>
                        <a:pt x="73660" y="29210"/>
                      </a:lnTo>
                      <a:lnTo>
                        <a:pt x="73660" y="25400"/>
                      </a:lnTo>
                      <a:lnTo>
                        <a:pt x="73660" y="21590"/>
                      </a:lnTo>
                      <a:lnTo>
                        <a:pt x="73660" y="12700"/>
                      </a:lnTo>
                      <a:lnTo>
                        <a:pt x="72390" y="8890"/>
                      </a:lnTo>
                      <a:lnTo>
                        <a:pt x="72390" y="6350"/>
                      </a:lnTo>
                      <a:lnTo>
                        <a:pt x="69850" y="5080"/>
                      </a:lnTo>
                      <a:lnTo>
                        <a:pt x="66040" y="5080"/>
                      </a:lnTo>
                      <a:lnTo>
                        <a:pt x="57150" y="3810"/>
                      </a:lnTo>
                      <a:lnTo>
                        <a:pt x="46990" y="2540"/>
                      </a:lnTo>
                      <a:lnTo>
                        <a:pt x="35560" y="1270"/>
                      </a:lnTo>
                      <a:lnTo>
                        <a:pt x="25400" y="0"/>
                      </a:lnTo>
                      <a:lnTo>
                        <a:pt x="16510" y="0"/>
                      </a:lnTo>
                      <a:lnTo>
                        <a:pt x="11430" y="0"/>
                      </a:lnTo>
                      <a:lnTo>
                        <a:pt x="7620" y="0"/>
                      </a:lnTo>
                      <a:lnTo>
                        <a:pt x="381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3" name="Полилиния 1072"/>
                <p:cNvSpPr/>
                <p:nvPr/>
              </p:nvSpPr>
              <p:spPr>
                <a:xfrm>
                  <a:off x="3916172" y="2500122"/>
                  <a:ext cx="5716" cy="59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16" h="5970">
                      <a:moveTo>
                        <a:pt x="5588" y="4953"/>
                      </a:moveTo>
                      <a:lnTo>
                        <a:pt x="4953" y="5588"/>
                      </a:lnTo>
                      <a:lnTo>
                        <a:pt x="4064" y="5969"/>
                      </a:lnTo>
                      <a:lnTo>
                        <a:pt x="3048" y="5715"/>
                      </a:lnTo>
                      <a:lnTo>
                        <a:pt x="1143" y="4064"/>
                      </a:lnTo>
                      <a:lnTo>
                        <a:pt x="0" y="1778"/>
                      </a:lnTo>
                      <a:lnTo>
                        <a:pt x="254" y="762"/>
                      </a:lnTo>
                      <a:lnTo>
                        <a:pt x="762" y="127"/>
                      </a:lnTo>
                      <a:lnTo>
                        <a:pt x="1651" y="0"/>
                      </a:lnTo>
                      <a:lnTo>
                        <a:pt x="2794" y="254"/>
                      </a:lnTo>
                      <a:lnTo>
                        <a:pt x="4699" y="1778"/>
                      </a:lnTo>
                      <a:lnTo>
                        <a:pt x="5715" y="3937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4" name="Полилиния 1073"/>
                <p:cNvSpPr/>
                <p:nvPr/>
              </p:nvSpPr>
              <p:spPr>
                <a:xfrm>
                  <a:off x="3916680" y="2500630"/>
                  <a:ext cx="508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5081">
                      <a:moveTo>
                        <a:pt x="5080" y="3810"/>
                      </a:moveTo>
                      <a:lnTo>
                        <a:pt x="3810" y="127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70"/>
                      </a:lnTo>
                      <a:lnTo>
                        <a:pt x="0" y="3810"/>
                      </a:lnTo>
                      <a:lnTo>
                        <a:pt x="2540" y="5080"/>
                      </a:lnTo>
                      <a:lnTo>
                        <a:pt x="3810" y="5080"/>
                      </a:lnTo>
                      <a:lnTo>
                        <a:pt x="5080" y="5080"/>
                      </a:lnTo>
                      <a:lnTo>
                        <a:pt x="5080" y="508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54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5" name="Полилиния 1074"/>
                <p:cNvSpPr/>
                <p:nvPr/>
              </p:nvSpPr>
              <p:spPr>
                <a:xfrm>
                  <a:off x="3852926" y="2491105"/>
                  <a:ext cx="5462" cy="62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2" h="6224">
                      <a:moveTo>
                        <a:pt x="5334" y="5207"/>
                      </a:moveTo>
                      <a:lnTo>
                        <a:pt x="4699" y="5842"/>
                      </a:lnTo>
                      <a:lnTo>
                        <a:pt x="3810" y="6223"/>
                      </a:lnTo>
                      <a:lnTo>
                        <a:pt x="2794" y="5842"/>
                      </a:lnTo>
                      <a:lnTo>
                        <a:pt x="889" y="4064"/>
                      </a:lnTo>
                      <a:lnTo>
                        <a:pt x="0" y="1778"/>
                      </a:lnTo>
                      <a:lnTo>
                        <a:pt x="254" y="762"/>
                      </a:lnTo>
                      <a:lnTo>
                        <a:pt x="762" y="254"/>
                      </a:lnTo>
                      <a:lnTo>
                        <a:pt x="1778" y="0"/>
                      </a:lnTo>
                      <a:lnTo>
                        <a:pt x="2794" y="508"/>
                      </a:lnTo>
                      <a:lnTo>
                        <a:pt x="4699" y="2032"/>
                      </a:lnTo>
                      <a:lnTo>
                        <a:pt x="5461" y="4318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6" name="Полилиния 1075"/>
                <p:cNvSpPr/>
                <p:nvPr/>
              </p:nvSpPr>
              <p:spPr>
                <a:xfrm>
                  <a:off x="3853180" y="2490470"/>
                  <a:ext cx="5081" cy="6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6351">
                      <a:moveTo>
                        <a:pt x="5080" y="5080"/>
                      </a:moveTo>
                      <a:lnTo>
                        <a:pt x="5080" y="2540"/>
                      </a:lnTo>
                      <a:lnTo>
                        <a:pt x="2540" y="1270"/>
                      </a:lnTo>
                      <a:lnTo>
                        <a:pt x="1270" y="0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lnTo>
                        <a:pt x="0" y="2540"/>
                      </a:lnTo>
                      <a:lnTo>
                        <a:pt x="1270" y="5080"/>
                      </a:lnTo>
                      <a:lnTo>
                        <a:pt x="2540" y="6350"/>
                      </a:lnTo>
                      <a:lnTo>
                        <a:pt x="3810" y="6350"/>
                      </a:lnTo>
                      <a:lnTo>
                        <a:pt x="5080" y="6350"/>
                      </a:lnTo>
                      <a:lnTo>
                        <a:pt x="5080" y="63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54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7" name="Полилиния 1076"/>
                <p:cNvSpPr/>
                <p:nvPr/>
              </p:nvSpPr>
              <p:spPr>
                <a:xfrm>
                  <a:off x="3824986" y="2411476"/>
                  <a:ext cx="2287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7" h="12701">
                      <a:moveTo>
                        <a:pt x="2286" y="0"/>
                      </a:moveTo>
                      <a:lnTo>
                        <a:pt x="2286" y="12700"/>
                      </a:lnTo>
                      <a:lnTo>
                        <a:pt x="0" y="123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8" name="Полилиния 1077"/>
                <p:cNvSpPr/>
                <p:nvPr/>
              </p:nvSpPr>
              <p:spPr>
                <a:xfrm>
                  <a:off x="3835527" y="2413508"/>
                  <a:ext cx="4065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65" h="12701">
                      <a:moveTo>
                        <a:pt x="4064" y="0"/>
                      </a:moveTo>
                      <a:lnTo>
                        <a:pt x="4064" y="12700"/>
                      </a:lnTo>
                      <a:lnTo>
                        <a:pt x="0" y="11684"/>
                      </a:lnTo>
                      <a:lnTo>
                        <a:pt x="12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9" name="Полилиния 1078"/>
                <p:cNvSpPr/>
                <p:nvPr/>
              </p:nvSpPr>
              <p:spPr>
                <a:xfrm>
                  <a:off x="3847592" y="2414016"/>
                  <a:ext cx="4573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3" h="12701">
                      <a:moveTo>
                        <a:pt x="4318" y="508"/>
                      </a:moveTo>
                      <a:lnTo>
                        <a:pt x="4572" y="12700"/>
                      </a:lnTo>
                      <a:lnTo>
                        <a:pt x="0" y="12192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0" name="Полилиния 1079"/>
                <p:cNvSpPr/>
                <p:nvPr/>
              </p:nvSpPr>
              <p:spPr>
                <a:xfrm>
                  <a:off x="3860165" y="2416048"/>
                  <a:ext cx="3176" cy="123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76" h="12320">
                      <a:moveTo>
                        <a:pt x="3175" y="0"/>
                      </a:moveTo>
                      <a:lnTo>
                        <a:pt x="3175" y="12319"/>
                      </a:lnTo>
                      <a:lnTo>
                        <a:pt x="0" y="1181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1" name="Полилиния 1080"/>
                <p:cNvSpPr/>
                <p:nvPr/>
              </p:nvSpPr>
              <p:spPr>
                <a:xfrm>
                  <a:off x="3832479" y="2409571"/>
                  <a:ext cx="7494" cy="18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94" h="18924">
                      <a:moveTo>
                        <a:pt x="7366" y="4445"/>
                      </a:moveTo>
                      <a:lnTo>
                        <a:pt x="4572" y="3937"/>
                      </a:lnTo>
                      <a:lnTo>
                        <a:pt x="4318" y="13716"/>
                      </a:lnTo>
                      <a:lnTo>
                        <a:pt x="4572" y="18923"/>
                      </a:lnTo>
                      <a:lnTo>
                        <a:pt x="0" y="15621"/>
                      </a:lnTo>
                      <a:lnTo>
                        <a:pt x="381" y="0"/>
                      </a:lnTo>
                      <a:lnTo>
                        <a:pt x="7493" y="254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2" name="Полилиния 1081"/>
                <p:cNvSpPr/>
                <p:nvPr/>
              </p:nvSpPr>
              <p:spPr>
                <a:xfrm>
                  <a:off x="3821176" y="2408301"/>
                  <a:ext cx="6605" cy="180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5" h="18035">
                      <a:moveTo>
                        <a:pt x="6604" y="508"/>
                      </a:moveTo>
                      <a:lnTo>
                        <a:pt x="6477" y="3556"/>
                      </a:lnTo>
                      <a:lnTo>
                        <a:pt x="4445" y="4318"/>
                      </a:lnTo>
                      <a:lnTo>
                        <a:pt x="4318" y="17399"/>
                      </a:lnTo>
                      <a:lnTo>
                        <a:pt x="6223" y="17780"/>
                      </a:lnTo>
                      <a:lnTo>
                        <a:pt x="0" y="180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3" name="Полилиния 1082"/>
                <p:cNvSpPr/>
                <p:nvPr/>
              </p:nvSpPr>
              <p:spPr>
                <a:xfrm>
                  <a:off x="3843782" y="2410079"/>
                  <a:ext cx="8764" cy="213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764" h="21337">
                      <a:moveTo>
                        <a:pt x="8763" y="635"/>
                      </a:moveTo>
                      <a:lnTo>
                        <a:pt x="8382" y="4318"/>
                      </a:lnTo>
                      <a:lnTo>
                        <a:pt x="4826" y="3937"/>
                      </a:lnTo>
                      <a:lnTo>
                        <a:pt x="4699" y="21336"/>
                      </a:lnTo>
                      <a:lnTo>
                        <a:pt x="0" y="212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4" name="Полилиния 1083"/>
                <p:cNvSpPr/>
                <p:nvPr/>
              </p:nvSpPr>
              <p:spPr>
                <a:xfrm>
                  <a:off x="3855593" y="2411349"/>
                  <a:ext cx="8256" cy="22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56" h="22099">
                      <a:moveTo>
                        <a:pt x="8255" y="635"/>
                      </a:moveTo>
                      <a:lnTo>
                        <a:pt x="8001" y="4699"/>
                      </a:lnTo>
                      <a:lnTo>
                        <a:pt x="5461" y="5207"/>
                      </a:lnTo>
                      <a:lnTo>
                        <a:pt x="5461" y="22098"/>
                      </a:lnTo>
                      <a:lnTo>
                        <a:pt x="0" y="210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5" name="Полилиния 1084"/>
                <p:cNvSpPr/>
                <p:nvPr/>
              </p:nvSpPr>
              <p:spPr>
                <a:xfrm>
                  <a:off x="3867023" y="2413254"/>
                  <a:ext cx="8891" cy="213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21337">
                      <a:moveTo>
                        <a:pt x="8890" y="889"/>
                      </a:moveTo>
                      <a:lnTo>
                        <a:pt x="8890" y="21336"/>
                      </a:lnTo>
                      <a:lnTo>
                        <a:pt x="0" y="20193"/>
                      </a:lnTo>
                      <a:lnTo>
                        <a:pt x="381" y="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6" name="Полилиния 1085"/>
                <p:cNvSpPr/>
                <p:nvPr/>
              </p:nvSpPr>
              <p:spPr>
                <a:xfrm>
                  <a:off x="3878834" y="2415032"/>
                  <a:ext cx="7621" cy="201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0194">
                      <a:moveTo>
                        <a:pt x="7620" y="254"/>
                      </a:moveTo>
                      <a:lnTo>
                        <a:pt x="7620" y="20193"/>
                      </a:lnTo>
                      <a:lnTo>
                        <a:pt x="0" y="195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7" name="Полилиния 1086"/>
                <p:cNvSpPr/>
                <p:nvPr/>
              </p:nvSpPr>
              <p:spPr>
                <a:xfrm>
                  <a:off x="3815461" y="2422144"/>
                  <a:ext cx="73026" cy="137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026" h="13717">
                      <a:moveTo>
                        <a:pt x="0" y="5461"/>
                      </a:moveTo>
                      <a:lnTo>
                        <a:pt x="4191" y="0"/>
                      </a:lnTo>
                      <a:lnTo>
                        <a:pt x="12700" y="1651"/>
                      </a:lnTo>
                      <a:lnTo>
                        <a:pt x="21590" y="3175"/>
                      </a:lnTo>
                      <a:lnTo>
                        <a:pt x="39878" y="5969"/>
                      </a:lnTo>
                      <a:lnTo>
                        <a:pt x="48768" y="7112"/>
                      </a:lnTo>
                      <a:lnTo>
                        <a:pt x="57531" y="8128"/>
                      </a:lnTo>
                      <a:lnTo>
                        <a:pt x="65659" y="9017"/>
                      </a:lnTo>
                      <a:lnTo>
                        <a:pt x="73025" y="9779"/>
                      </a:lnTo>
                      <a:lnTo>
                        <a:pt x="72771" y="13716"/>
                      </a:lnTo>
                      <a:lnTo>
                        <a:pt x="68834" y="13335"/>
                      </a:lnTo>
                      <a:lnTo>
                        <a:pt x="64135" y="12827"/>
                      </a:lnTo>
                      <a:lnTo>
                        <a:pt x="53721" y="11684"/>
                      </a:lnTo>
                      <a:lnTo>
                        <a:pt x="30861" y="9144"/>
                      </a:lnTo>
                      <a:lnTo>
                        <a:pt x="20066" y="8001"/>
                      </a:lnTo>
                      <a:lnTo>
                        <a:pt x="15113" y="7239"/>
                      </a:lnTo>
                      <a:lnTo>
                        <a:pt x="10795" y="6858"/>
                      </a:lnTo>
                      <a:lnTo>
                        <a:pt x="6858" y="6350"/>
                      </a:lnTo>
                      <a:lnTo>
                        <a:pt x="3810" y="5969"/>
                      </a:lnTo>
                      <a:lnTo>
                        <a:pt x="1397" y="5715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8" name="Полилиния 1087"/>
                <p:cNvSpPr/>
                <p:nvPr/>
              </p:nvSpPr>
              <p:spPr>
                <a:xfrm>
                  <a:off x="3765042" y="2414778"/>
                  <a:ext cx="89282" cy="170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282" h="17019">
                      <a:moveTo>
                        <a:pt x="86741" y="10922"/>
                      </a:moveTo>
                      <a:lnTo>
                        <a:pt x="87884" y="11430"/>
                      </a:lnTo>
                      <a:lnTo>
                        <a:pt x="88646" y="12065"/>
                      </a:lnTo>
                      <a:lnTo>
                        <a:pt x="89281" y="13970"/>
                      </a:lnTo>
                      <a:lnTo>
                        <a:pt x="88392" y="15875"/>
                      </a:lnTo>
                      <a:lnTo>
                        <a:pt x="87630" y="16637"/>
                      </a:lnTo>
                      <a:lnTo>
                        <a:pt x="86614" y="17018"/>
                      </a:lnTo>
                      <a:lnTo>
                        <a:pt x="8255" y="4445"/>
                      </a:lnTo>
                      <a:lnTo>
                        <a:pt x="6350" y="4699"/>
                      </a:lnTo>
                      <a:lnTo>
                        <a:pt x="4064" y="4699"/>
                      </a:lnTo>
                      <a:lnTo>
                        <a:pt x="2032" y="4191"/>
                      </a:lnTo>
                      <a:lnTo>
                        <a:pt x="381" y="3048"/>
                      </a:lnTo>
                      <a:lnTo>
                        <a:pt x="0" y="1905"/>
                      </a:lnTo>
                      <a:lnTo>
                        <a:pt x="127" y="1270"/>
                      </a:lnTo>
                      <a:lnTo>
                        <a:pt x="1016" y="508"/>
                      </a:lnTo>
                      <a:lnTo>
                        <a:pt x="2667" y="0"/>
                      </a:lnTo>
                      <a:lnTo>
                        <a:pt x="4953" y="0"/>
                      </a:lnTo>
                      <a:lnTo>
                        <a:pt x="7112" y="508"/>
                      </a:lnTo>
                      <a:lnTo>
                        <a:pt x="8255" y="1397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9" name="Полилиния 1088"/>
                <p:cNvSpPr/>
                <p:nvPr/>
              </p:nvSpPr>
              <p:spPr>
                <a:xfrm>
                  <a:off x="3765550" y="2414270"/>
                  <a:ext cx="88901" cy="177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01" h="17781">
                      <a:moveTo>
                        <a:pt x="7620" y="2540"/>
                      </a:moveTo>
                      <a:lnTo>
                        <a:pt x="6350" y="1270"/>
                      </a:lnTo>
                      <a:lnTo>
                        <a:pt x="5080" y="0"/>
                      </a:lnTo>
                      <a:lnTo>
                        <a:pt x="2540" y="0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lnTo>
                        <a:pt x="0" y="2540"/>
                      </a:lnTo>
                      <a:lnTo>
                        <a:pt x="0" y="3810"/>
                      </a:lnTo>
                      <a:lnTo>
                        <a:pt x="1270" y="5080"/>
                      </a:lnTo>
                      <a:lnTo>
                        <a:pt x="3810" y="5080"/>
                      </a:lnTo>
                      <a:lnTo>
                        <a:pt x="6350" y="5080"/>
                      </a:lnTo>
                      <a:lnTo>
                        <a:pt x="7620" y="5080"/>
                      </a:lnTo>
                      <a:lnTo>
                        <a:pt x="86360" y="17780"/>
                      </a:lnTo>
                      <a:lnTo>
                        <a:pt x="87630" y="17780"/>
                      </a:lnTo>
                      <a:lnTo>
                        <a:pt x="87630" y="16510"/>
                      </a:lnTo>
                      <a:lnTo>
                        <a:pt x="88900" y="15240"/>
                      </a:lnTo>
                      <a:lnTo>
                        <a:pt x="87630" y="12700"/>
                      </a:lnTo>
                      <a:lnTo>
                        <a:pt x="87630" y="11430"/>
                      </a:lnTo>
                      <a:lnTo>
                        <a:pt x="86360" y="1143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0" name="Полилиния 1089"/>
                <p:cNvSpPr/>
                <p:nvPr/>
              </p:nvSpPr>
              <p:spPr>
                <a:xfrm>
                  <a:off x="3918966" y="2415032"/>
                  <a:ext cx="429515" cy="798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9515" h="79884">
                      <a:moveTo>
                        <a:pt x="15494" y="55372"/>
                      </a:moveTo>
                      <a:lnTo>
                        <a:pt x="31242" y="57404"/>
                      </a:lnTo>
                      <a:lnTo>
                        <a:pt x="47498" y="59436"/>
                      </a:lnTo>
                      <a:lnTo>
                        <a:pt x="64262" y="61849"/>
                      </a:lnTo>
                      <a:lnTo>
                        <a:pt x="98806" y="66548"/>
                      </a:lnTo>
                      <a:lnTo>
                        <a:pt x="134493" y="70866"/>
                      </a:lnTo>
                      <a:lnTo>
                        <a:pt x="170942" y="74295"/>
                      </a:lnTo>
                      <a:lnTo>
                        <a:pt x="207772" y="76454"/>
                      </a:lnTo>
                      <a:lnTo>
                        <a:pt x="226187" y="76835"/>
                      </a:lnTo>
                      <a:lnTo>
                        <a:pt x="244602" y="76581"/>
                      </a:lnTo>
                      <a:lnTo>
                        <a:pt x="262890" y="75819"/>
                      </a:lnTo>
                      <a:lnTo>
                        <a:pt x="280924" y="74168"/>
                      </a:lnTo>
                      <a:lnTo>
                        <a:pt x="297815" y="72009"/>
                      </a:lnTo>
                      <a:lnTo>
                        <a:pt x="314579" y="69342"/>
                      </a:lnTo>
                      <a:lnTo>
                        <a:pt x="331470" y="66040"/>
                      </a:lnTo>
                      <a:lnTo>
                        <a:pt x="348107" y="61849"/>
                      </a:lnTo>
                      <a:lnTo>
                        <a:pt x="364363" y="56515"/>
                      </a:lnTo>
                      <a:lnTo>
                        <a:pt x="372237" y="53467"/>
                      </a:lnTo>
                      <a:lnTo>
                        <a:pt x="380111" y="50038"/>
                      </a:lnTo>
                      <a:lnTo>
                        <a:pt x="387731" y="46101"/>
                      </a:lnTo>
                      <a:lnTo>
                        <a:pt x="395097" y="42037"/>
                      </a:lnTo>
                      <a:lnTo>
                        <a:pt x="402463" y="37211"/>
                      </a:lnTo>
                      <a:lnTo>
                        <a:pt x="409321" y="32131"/>
                      </a:lnTo>
                      <a:lnTo>
                        <a:pt x="413004" y="28829"/>
                      </a:lnTo>
                      <a:lnTo>
                        <a:pt x="416179" y="25146"/>
                      </a:lnTo>
                      <a:lnTo>
                        <a:pt x="419100" y="21082"/>
                      </a:lnTo>
                      <a:lnTo>
                        <a:pt x="421894" y="16764"/>
                      </a:lnTo>
                      <a:lnTo>
                        <a:pt x="426085" y="8001"/>
                      </a:lnTo>
                      <a:lnTo>
                        <a:pt x="427736" y="3810"/>
                      </a:lnTo>
                      <a:lnTo>
                        <a:pt x="429260" y="0"/>
                      </a:lnTo>
                      <a:lnTo>
                        <a:pt x="429514" y="381"/>
                      </a:lnTo>
                      <a:lnTo>
                        <a:pt x="429514" y="1016"/>
                      </a:lnTo>
                      <a:lnTo>
                        <a:pt x="429387" y="3556"/>
                      </a:lnTo>
                      <a:lnTo>
                        <a:pt x="428498" y="7112"/>
                      </a:lnTo>
                      <a:lnTo>
                        <a:pt x="427482" y="11049"/>
                      </a:lnTo>
                      <a:lnTo>
                        <a:pt x="424053" y="19431"/>
                      </a:lnTo>
                      <a:lnTo>
                        <a:pt x="422021" y="23114"/>
                      </a:lnTo>
                      <a:lnTo>
                        <a:pt x="419862" y="25908"/>
                      </a:lnTo>
                      <a:lnTo>
                        <a:pt x="412877" y="32512"/>
                      </a:lnTo>
                      <a:lnTo>
                        <a:pt x="405257" y="38354"/>
                      </a:lnTo>
                      <a:lnTo>
                        <a:pt x="397256" y="43688"/>
                      </a:lnTo>
                      <a:lnTo>
                        <a:pt x="388874" y="48387"/>
                      </a:lnTo>
                      <a:lnTo>
                        <a:pt x="380238" y="52705"/>
                      </a:lnTo>
                      <a:lnTo>
                        <a:pt x="371475" y="56515"/>
                      </a:lnTo>
                      <a:lnTo>
                        <a:pt x="362585" y="59944"/>
                      </a:lnTo>
                      <a:lnTo>
                        <a:pt x="353568" y="62865"/>
                      </a:lnTo>
                      <a:lnTo>
                        <a:pt x="335534" y="67818"/>
                      </a:lnTo>
                      <a:lnTo>
                        <a:pt x="318008" y="71628"/>
                      </a:lnTo>
                      <a:lnTo>
                        <a:pt x="309499" y="73025"/>
                      </a:lnTo>
                      <a:lnTo>
                        <a:pt x="301498" y="74295"/>
                      </a:lnTo>
                      <a:lnTo>
                        <a:pt x="293878" y="75565"/>
                      </a:lnTo>
                      <a:lnTo>
                        <a:pt x="286639" y="76581"/>
                      </a:lnTo>
                      <a:lnTo>
                        <a:pt x="262128" y="78740"/>
                      </a:lnTo>
                      <a:lnTo>
                        <a:pt x="238506" y="79756"/>
                      </a:lnTo>
                      <a:lnTo>
                        <a:pt x="215011" y="79883"/>
                      </a:lnTo>
                      <a:lnTo>
                        <a:pt x="191897" y="78994"/>
                      </a:lnTo>
                      <a:lnTo>
                        <a:pt x="168783" y="77724"/>
                      </a:lnTo>
                      <a:lnTo>
                        <a:pt x="145669" y="75946"/>
                      </a:lnTo>
                      <a:lnTo>
                        <a:pt x="98298" y="71882"/>
                      </a:lnTo>
                      <a:lnTo>
                        <a:pt x="74295" y="68834"/>
                      </a:lnTo>
                      <a:lnTo>
                        <a:pt x="49657" y="65659"/>
                      </a:lnTo>
                      <a:lnTo>
                        <a:pt x="25654" y="62357"/>
                      </a:lnTo>
                      <a:lnTo>
                        <a:pt x="13970" y="60579"/>
                      </a:lnTo>
                      <a:lnTo>
                        <a:pt x="2921" y="58928"/>
                      </a:lnTo>
                      <a:lnTo>
                        <a:pt x="1651" y="57785"/>
                      </a:lnTo>
                      <a:lnTo>
                        <a:pt x="508" y="56388"/>
                      </a:lnTo>
                      <a:lnTo>
                        <a:pt x="0" y="54864"/>
                      </a:lnTo>
                      <a:lnTo>
                        <a:pt x="254" y="53467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1" name="Полилиния 1090"/>
                <p:cNvSpPr/>
                <p:nvPr/>
              </p:nvSpPr>
              <p:spPr>
                <a:xfrm>
                  <a:off x="3923538" y="2445639"/>
                  <a:ext cx="412624" cy="558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2624" h="55881">
                      <a:moveTo>
                        <a:pt x="17907" y="35433"/>
                      </a:moveTo>
                      <a:lnTo>
                        <a:pt x="34798" y="37465"/>
                      </a:lnTo>
                      <a:lnTo>
                        <a:pt x="67691" y="41910"/>
                      </a:lnTo>
                      <a:lnTo>
                        <a:pt x="100076" y="46228"/>
                      </a:lnTo>
                      <a:lnTo>
                        <a:pt x="116205" y="48133"/>
                      </a:lnTo>
                      <a:lnTo>
                        <a:pt x="132715" y="49403"/>
                      </a:lnTo>
                      <a:lnTo>
                        <a:pt x="145796" y="50546"/>
                      </a:lnTo>
                      <a:lnTo>
                        <a:pt x="159004" y="51308"/>
                      </a:lnTo>
                      <a:lnTo>
                        <a:pt x="185928" y="52324"/>
                      </a:lnTo>
                      <a:lnTo>
                        <a:pt x="212471" y="52451"/>
                      </a:lnTo>
                      <a:lnTo>
                        <a:pt x="225298" y="52324"/>
                      </a:lnTo>
                      <a:lnTo>
                        <a:pt x="237744" y="52070"/>
                      </a:lnTo>
                      <a:lnTo>
                        <a:pt x="254381" y="50546"/>
                      </a:lnTo>
                      <a:lnTo>
                        <a:pt x="270129" y="49149"/>
                      </a:lnTo>
                      <a:lnTo>
                        <a:pt x="284480" y="47625"/>
                      </a:lnTo>
                      <a:lnTo>
                        <a:pt x="297942" y="46101"/>
                      </a:lnTo>
                      <a:lnTo>
                        <a:pt x="310388" y="44196"/>
                      </a:lnTo>
                      <a:lnTo>
                        <a:pt x="322072" y="42291"/>
                      </a:lnTo>
                      <a:lnTo>
                        <a:pt x="332867" y="40132"/>
                      </a:lnTo>
                      <a:lnTo>
                        <a:pt x="343027" y="37719"/>
                      </a:lnTo>
                      <a:lnTo>
                        <a:pt x="352679" y="34925"/>
                      </a:lnTo>
                      <a:lnTo>
                        <a:pt x="361950" y="31623"/>
                      </a:lnTo>
                      <a:lnTo>
                        <a:pt x="370713" y="27813"/>
                      </a:lnTo>
                      <a:lnTo>
                        <a:pt x="379222" y="23622"/>
                      </a:lnTo>
                      <a:lnTo>
                        <a:pt x="387477" y="18669"/>
                      </a:lnTo>
                      <a:lnTo>
                        <a:pt x="395859" y="13208"/>
                      </a:lnTo>
                      <a:lnTo>
                        <a:pt x="403987" y="6985"/>
                      </a:lnTo>
                      <a:lnTo>
                        <a:pt x="412369" y="0"/>
                      </a:lnTo>
                      <a:lnTo>
                        <a:pt x="412623" y="635"/>
                      </a:lnTo>
                      <a:lnTo>
                        <a:pt x="412623" y="1524"/>
                      </a:lnTo>
                      <a:lnTo>
                        <a:pt x="411861" y="3175"/>
                      </a:lnTo>
                      <a:lnTo>
                        <a:pt x="403606" y="10160"/>
                      </a:lnTo>
                      <a:lnTo>
                        <a:pt x="395097" y="16510"/>
                      </a:lnTo>
                      <a:lnTo>
                        <a:pt x="386588" y="21971"/>
                      </a:lnTo>
                      <a:lnTo>
                        <a:pt x="377825" y="26797"/>
                      </a:lnTo>
                      <a:lnTo>
                        <a:pt x="368935" y="30861"/>
                      </a:lnTo>
                      <a:lnTo>
                        <a:pt x="360045" y="34544"/>
                      </a:lnTo>
                      <a:lnTo>
                        <a:pt x="351028" y="37719"/>
                      </a:lnTo>
                      <a:lnTo>
                        <a:pt x="341757" y="40132"/>
                      </a:lnTo>
                      <a:lnTo>
                        <a:pt x="322961" y="44323"/>
                      </a:lnTo>
                      <a:lnTo>
                        <a:pt x="303784" y="47371"/>
                      </a:lnTo>
                      <a:lnTo>
                        <a:pt x="264795" y="52578"/>
                      </a:lnTo>
                      <a:lnTo>
                        <a:pt x="246253" y="54102"/>
                      </a:lnTo>
                      <a:lnTo>
                        <a:pt x="228346" y="55118"/>
                      </a:lnTo>
                      <a:lnTo>
                        <a:pt x="210947" y="55626"/>
                      </a:lnTo>
                      <a:lnTo>
                        <a:pt x="194183" y="55880"/>
                      </a:lnTo>
                      <a:lnTo>
                        <a:pt x="177673" y="55626"/>
                      </a:lnTo>
                      <a:lnTo>
                        <a:pt x="161544" y="55245"/>
                      </a:lnTo>
                      <a:lnTo>
                        <a:pt x="129794" y="53340"/>
                      </a:lnTo>
                      <a:lnTo>
                        <a:pt x="98679" y="50292"/>
                      </a:lnTo>
                      <a:lnTo>
                        <a:pt x="67437" y="46736"/>
                      </a:lnTo>
                      <a:lnTo>
                        <a:pt x="35433" y="42672"/>
                      </a:lnTo>
                      <a:lnTo>
                        <a:pt x="2159" y="38227"/>
                      </a:lnTo>
                      <a:lnTo>
                        <a:pt x="508" y="36068"/>
                      </a:lnTo>
                      <a:lnTo>
                        <a:pt x="0" y="34798"/>
                      </a:lnTo>
                      <a:lnTo>
                        <a:pt x="508" y="33655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2" name="Полилиния 1091"/>
                <p:cNvSpPr/>
                <p:nvPr/>
              </p:nvSpPr>
              <p:spPr>
                <a:xfrm>
                  <a:off x="3932428" y="2448814"/>
                  <a:ext cx="408179" cy="854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8179" h="85472">
                      <a:moveTo>
                        <a:pt x="54229" y="73914"/>
                      </a:moveTo>
                      <a:lnTo>
                        <a:pt x="80518" y="76200"/>
                      </a:lnTo>
                      <a:lnTo>
                        <a:pt x="106680" y="77978"/>
                      </a:lnTo>
                      <a:lnTo>
                        <a:pt x="132715" y="79375"/>
                      </a:lnTo>
                      <a:lnTo>
                        <a:pt x="158750" y="80010"/>
                      </a:lnTo>
                      <a:lnTo>
                        <a:pt x="184785" y="80010"/>
                      </a:lnTo>
                      <a:lnTo>
                        <a:pt x="210820" y="78867"/>
                      </a:lnTo>
                      <a:lnTo>
                        <a:pt x="246126" y="75819"/>
                      </a:lnTo>
                      <a:lnTo>
                        <a:pt x="263652" y="73787"/>
                      </a:lnTo>
                      <a:lnTo>
                        <a:pt x="281051" y="71247"/>
                      </a:lnTo>
                      <a:lnTo>
                        <a:pt x="298450" y="68072"/>
                      </a:lnTo>
                      <a:lnTo>
                        <a:pt x="315595" y="64135"/>
                      </a:lnTo>
                      <a:lnTo>
                        <a:pt x="332486" y="59309"/>
                      </a:lnTo>
                      <a:lnTo>
                        <a:pt x="349250" y="53467"/>
                      </a:lnTo>
                      <a:lnTo>
                        <a:pt x="357632" y="49784"/>
                      </a:lnTo>
                      <a:lnTo>
                        <a:pt x="365252" y="46101"/>
                      </a:lnTo>
                      <a:lnTo>
                        <a:pt x="372364" y="42418"/>
                      </a:lnTo>
                      <a:lnTo>
                        <a:pt x="378714" y="38735"/>
                      </a:lnTo>
                      <a:lnTo>
                        <a:pt x="384556" y="34798"/>
                      </a:lnTo>
                      <a:lnTo>
                        <a:pt x="389890" y="30734"/>
                      </a:lnTo>
                      <a:lnTo>
                        <a:pt x="394716" y="26670"/>
                      </a:lnTo>
                      <a:lnTo>
                        <a:pt x="399034" y="22225"/>
                      </a:lnTo>
                      <a:lnTo>
                        <a:pt x="400939" y="19050"/>
                      </a:lnTo>
                      <a:lnTo>
                        <a:pt x="402336" y="16256"/>
                      </a:lnTo>
                      <a:lnTo>
                        <a:pt x="404368" y="10795"/>
                      </a:lnTo>
                      <a:lnTo>
                        <a:pt x="406019" y="5461"/>
                      </a:lnTo>
                      <a:lnTo>
                        <a:pt x="408178" y="0"/>
                      </a:lnTo>
                      <a:lnTo>
                        <a:pt x="407416" y="9017"/>
                      </a:lnTo>
                      <a:lnTo>
                        <a:pt x="406400" y="13335"/>
                      </a:lnTo>
                      <a:lnTo>
                        <a:pt x="405130" y="17526"/>
                      </a:lnTo>
                      <a:lnTo>
                        <a:pt x="403479" y="21590"/>
                      </a:lnTo>
                      <a:lnTo>
                        <a:pt x="401447" y="25400"/>
                      </a:lnTo>
                      <a:lnTo>
                        <a:pt x="398907" y="28829"/>
                      </a:lnTo>
                      <a:lnTo>
                        <a:pt x="395986" y="32131"/>
                      </a:lnTo>
                      <a:lnTo>
                        <a:pt x="385953" y="39243"/>
                      </a:lnTo>
                      <a:lnTo>
                        <a:pt x="376174" y="45466"/>
                      </a:lnTo>
                      <a:lnTo>
                        <a:pt x="366268" y="51054"/>
                      </a:lnTo>
                      <a:lnTo>
                        <a:pt x="356616" y="55753"/>
                      </a:lnTo>
                      <a:lnTo>
                        <a:pt x="346837" y="59944"/>
                      </a:lnTo>
                      <a:lnTo>
                        <a:pt x="337185" y="63500"/>
                      </a:lnTo>
                      <a:lnTo>
                        <a:pt x="318008" y="68961"/>
                      </a:lnTo>
                      <a:lnTo>
                        <a:pt x="298831" y="73025"/>
                      </a:lnTo>
                      <a:lnTo>
                        <a:pt x="279400" y="76200"/>
                      </a:lnTo>
                      <a:lnTo>
                        <a:pt x="259715" y="78994"/>
                      </a:lnTo>
                      <a:lnTo>
                        <a:pt x="239776" y="81915"/>
                      </a:lnTo>
                      <a:lnTo>
                        <a:pt x="222377" y="83566"/>
                      </a:lnTo>
                      <a:lnTo>
                        <a:pt x="205359" y="84709"/>
                      </a:lnTo>
                      <a:lnTo>
                        <a:pt x="188468" y="85217"/>
                      </a:lnTo>
                      <a:lnTo>
                        <a:pt x="171831" y="85471"/>
                      </a:lnTo>
                      <a:lnTo>
                        <a:pt x="138303" y="84836"/>
                      </a:lnTo>
                      <a:lnTo>
                        <a:pt x="104775" y="83312"/>
                      </a:lnTo>
                      <a:lnTo>
                        <a:pt x="79121" y="83058"/>
                      </a:lnTo>
                      <a:lnTo>
                        <a:pt x="53848" y="82169"/>
                      </a:lnTo>
                      <a:lnTo>
                        <a:pt x="28448" y="80772"/>
                      </a:lnTo>
                      <a:lnTo>
                        <a:pt x="2794" y="77978"/>
                      </a:lnTo>
                      <a:lnTo>
                        <a:pt x="1016" y="75311"/>
                      </a:lnTo>
                      <a:lnTo>
                        <a:pt x="0" y="72898"/>
                      </a:lnTo>
                      <a:lnTo>
                        <a:pt x="127" y="70739"/>
                      </a:lnTo>
                      <a:lnTo>
                        <a:pt x="1270" y="68834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3" name="Полилиния 1092"/>
                <p:cNvSpPr/>
                <p:nvPr/>
              </p:nvSpPr>
              <p:spPr>
                <a:xfrm>
                  <a:off x="3933190" y="2477770"/>
                  <a:ext cx="388621" cy="444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21" h="44451">
                      <a:moveTo>
                        <a:pt x="388620" y="0"/>
                      </a:moveTo>
                      <a:lnTo>
                        <a:pt x="370840" y="11430"/>
                      </a:lnTo>
                      <a:lnTo>
                        <a:pt x="360680" y="16510"/>
                      </a:lnTo>
                      <a:lnTo>
                        <a:pt x="351790" y="20320"/>
                      </a:lnTo>
                      <a:lnTo>
                        <a:pt x="334010" y="26670"/>
                      </a:lnTo>
                      <a:lnTo>
                        <a:pt x="316230" y="31750"/>
                      </a:lnTo>
                      <a:lnTo>
                        <a:pt x="299720" y="34290"/>
                      </a:lnTo>
                      <a:lnTo>
                        <a:pt x="281940" y="38100"/>
                      </a:lnTo>
                      <a:lnTo>
                        <a:pt x="265430" y="40640"/>
                      </a:lnTo>
                      <a:lnTo>
                        <a:pt x="248920" y="41910"/>
                      </a:lnTo>
                      <a:lnTo>
                        <a:pt x="231140" y="43180"/>
                      </a:lnTo>
                      <a:lnTo>
                        <a:pt x="214630" y="44450"/>
                      </a:lnTo>
                      <a:lnTo>
                        <a:pt x="184150" y="44450"/>
                      </a:lnTo>
                      <a:lnTo>
                        <a:pt x="153670" y="44450"/>
                      </a:lnTo>
                      <a:lnTo>
                        <a:pt x="123190" y="43180"/>
                      </a:lnTo>
                      <a:lnTo>
                        <a:pt x="95250" y="40640"/>
                      </a:lnTo>
                      <a:lnTo>
                        <a:pt x="81280" y="39370"/>
                      </a:lnTo>
                      <a:lnTo>
                        <a:pt x="67310" y="38100"/>
                      </a:lnTo>
                      <a:lnTo>
                        <a:pt x="54610" y="38100"/>
                      </a:lnTo>
                      <a:lnTo>
                        <a:pt x="41910" y="36830"/>
                      </a:lnTo>
                      <a:lnTo>
                        <a:pt x="30480" y="35560"/>
                      </a:lnTo>
                      <a:lnTo>
                        <a:pt x="19050" y="34290"/>
                      </a:lnTo>
                      <a:lnTo>
                        <a:pt x="10160" y="33020"/>
                      </a:lnTo>
                      <a:lnTo>
                        <a:pt x="0" y="31750"/>
                      </a:lnTo>
                    </a:path>
                  </a:pathLst>
                </a:custGeom>
                <a:ln w="2921" cap="flat" cmpd="sng" algn="ctr">
                  <a:solidFill>
                    <a:srgbClr val="54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4" name="Полилиния 1093"/>
                <p:cNvSpPr/>
                <p:nvPr/>
              </p:nvSpPr>
              <p:spPr>
                <a:xfrm>
                  <a:off x="4100957" y="2466213"/>
                  <a:ext cx="9272" cy="748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272" h="74804">
                      <a:moveTo>
                        <a:pt x="0" y="74295"/>
                      </a:moveTo>
                      <a:lnTo>
                        <a:pt x="2032" y="508"/>
                      </a:lnTo>
                      <a:lnTo>
                        <a:pt x="8382" y="0"/>
                      </a:lnTo>
                      <a:lnTo>
                        <a:pt x="9144" y="22352"/>
                      </a:lnTo>
                      <a:lnTo>
                        <a:pt x="9271" y="33147"/>
                      </a:lnTo>
                      <a:lnTo>
                        <a:pt x="9144" y="43561"/>
                      </a:lnTo>
                      <a:lnTo>
                        <a:pt x="9017" y="52959"/>
                      </a:lnTo>
                      <a:lnTo>
                        <a:pt x="8382" y="60960"/>
                      </a:lnTo>
                      <a:lnTo>
                        <a:pt x="8001" y="64516"/>
                      </a:lnTo>
                      <a:lnTo>
                        <a:pt x="7493" y="67564"/>
                      </a:lnTo>
                      <a:lnTo>
                        <a:pt x="6858" y="69977"/>
                      </a:lnTo>
                      <a:lnTo>
                        <a:pt x="6223" y="72009"/>
                      </a:lnTo>
                      <a:lnTo>
                        <a:pt x="4953" y="73279"/>
                      </a:lnTo>
                      <a:lnTo>
                        <a:pt x="3302" y="74295"/>
                      </a:lnTo>
                      <a:lnTo>
                        <a:pt x="1524" y="74803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5" name="Полилиния 1094"/>
                <p:cNvSpPr/>
                <p:nvPr/>
              </p:nvSpPr>
              <p:spPr>
                <a:xfrm>
                  <a:off x="4161790" y="2471674"/>
                  <a:ext cx="9399" cy="640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99" h="64009">
                      <a:moveTo>
                        <a:pt x="0" y="63500"/>
                      </a:moveTo>
                      <a:lnTo>
                        <a:pt x="2667" y="0"/>
                      </a:lnTo>
                      <a:lnTo>
                        <a:pt x="8382" y="762"/>
                      </a:lnTo>
                      <a:lnTo>
                        <a:pt x="8509" y="9906"/>
                      </a:lnTo>
                      <a:lnTo>
                        <a:pt x="8763" y="18415"/>
                      </a:lnTo>
                      <a:lnTo>
                        <a:pt x="9144" y="26416"/>
                      </a:lnTo>
                      <a:lnTo>
                        <a:pt x="9398" y="33782"/>
                      </a:lnTo>
                      <a:lnTo>
                        <a:pt x="9398" y="40767"/>
                      </a:lnTo>
                      <a:lnTo>
                        <a:pt x="9398" y="47244"/>
                      </a:lnTo>
                      <a:lnTo>
                        <a:pt x="8890" y="53213"/>
                      </a:lnTo>
                      <a:lnTo>
                        <a:pt x="8128" y="58928"/>
                      </a:lnTo>
                      <a:lnTo>
                        <a:pt x="6350" y="61468"/>
                      </a:lnTo>
                      <a:lnTo>
                        <a:pt x="4064" y="63246"/>
                      </a:lnTo>
                      <a:lnTo>
                        <a:pt x="1778" y="64008"/>
                      </a:lnTo>
                      <a:lnTo>
                        <a:pt x="762" y="63881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6" name="Полилиния 1095"/>
                <p:cNvSpPr/>
                <p:nvPr/>
              </p:nvSpPr>
              <p:spPr>
                <a:xfrm>
                  <a:off x="4202176" y="2489200"/>
                  <a:ext cx="7240" cy="430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40" h="43054">
                      <a:moveTo>
                        <a:pt x="6731" y="11303"/>
                      </a:moveTo>
                      <a:lnTo>
                        <a:pt x="7112" y="21717"/>
                      </a:lnTo>
                      <a:lnTo>
                        <a:pt x="7239" y="26289"/>
                      </a:lnTo>
                      <a:lnTo>
                        <a:pt x="7112" y="30353"/>
                      </a:lnTo>
                      <a:lnTo>
                        <a:pt x="6731" y="33655"/>
                      </a:lnTo>
                      <a:lnTo>
                        <a:pt x="6223" y="36449"/>
                      </a:lnTo>
                      <a:lnTo>
                        <a:pt x="5207" y="38862"/>
                      </a:lnTo>
                      <a:lnTo>
                        <a:pt x="3937" y="41275"/>
                      </a:lnTo>
                      <a:lnTo>
                        <a:pt x="2032" y="42799"/>
                      </a:lnTo>
                      <a:lnTo>
                        <a:pt x="1143" y="43053"/>
                      </a:lnTo>
                      <a:lnTo>
                        <a:pt x="0" y="42799"/>
                      </a:lnTo>
                      <a:lnTo>
                        <a:pt x="0" y="762"/>
                      </a:lnTo>
                      <a:lnTo>
                        <a:pt x="6096" y="0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7" name="Полилиния 1096"/>
                <p:cNvSpPr/>
                <p:nvPr/>
              </p:nvSpPr>
              <p:spPr>
                <a:xfrm>
                  <a:off x="4228084" y="2483231"/>
                  <a:ext cx="7748" cy="421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48" h="42165">
                      <a:moveTo>
                        <a:pt x="7112" y="0"/>
                      </a:moveTo>
                      <a:lnTo>
                        <a:pt x="7239" y="6985"/>
                      </a:lnTo>
                      <a:lnTo>
                        <a:pt x="7493" y="13335"/>
                      </a:lnTo>
                      <a:lnTo>
                        <a:pt x="7620" y="19050"/>
                      </a:lnTo>
                      <a:lnTo>
                        <a:pt x="7747" y="24130"/>
                      </a:lnTo>
                      <a:lnTo>
                        <a:pt x="7747" y="28575"/>
                      </a:lnTo>
                      <a:lnTo>
                        <a:pt x="7747" y="32258"/>
                      </a:lnTo>
                      <a:lnTo>
                        <a:pt x="7493" y="35306"/>
                      </a:lnTo>
                      <a:lnTo>
                        <a:pt x="7112" y="37338"/>
                      </a:lnTo>
                      <a:lnTo>
                        <a:pt x="5969" y="39370"/>
                      </a:lnTo>
                      <a:lnTo>
                        <a:pt x="4318" y="41148"/>
                      </a:lnTo>
                      <a:lnTo>
                        <a:pt x="2540" y="42164"/>
                      </a:lnTo>
                      <a:lnTo>
                        <a:pt x="762" y="42037"/>
                      </a:lnTo>
                      <a:lnTo>
                        <a:pt x="0" y="1524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8" name="Полилиния 1097"/>
                <p:cNvSpPr/>
                <p:nvPr/>
              </p:nvSpPr>
              <p:spPr>
                <a:xfrm>
                  <a:off x="4279646" y="2470150"/>
                  <a:ext cx="8510" cy="430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10" h="43054">
                      <a:moveTo>
                        <a:pt x="8128" y="5334"/>
                      </a:moveTo>
                      <a:lnTo>
                        <a:pt x="8509" y="11049"/>
                      </a:lnTo>
                      <a:lnTo>
                        <a:pt x="8509" y="21971"/>
                      </a:lnTo>
                      <a:lnTo>
                        <a:pt x="8128" y="26924"/>
                      </a:lnTo>
                      <a:lnTo>
                        <a:pt x="7747" y="31496"/>
                      </a:lnTo>
                      <a:lnTo>
                        <a:pt x="7366" y="35306"/>
                      </a:lnTo>
                      <a:lnTo>
                        <a:pt x="6858" y="38227"/>
                      </a:lnTo>
                      <a:lnTo>
                        <a:pt x="5715" y="40132"/>
                      </a:lnTo>
                      <a:lnTo>
                        <a:pt x="3937" y="42037"/>
                      </a:lnTo>
                      <a:lnTo>
                        <a:pt x="2032" y="43053"/>
                      </a:lnTo>
                      <a:lnTo>
                        <a:pt x="0" y="42799"/>
                      </a:lnTo>
                      <a:lnTo>
                        <a:pt x="508" y="38989"/>
                      </a:lnTo>
                      <a:lnTo>
                        <a:pt x="889" y="34290"/>
                      </a:lnTo>
                      <a:lnTo>
                        <a:pt x="1397" y="23622"/>
                      </a:lnTo>
                      <a:lnTo>
                        <a:pt x="1905" y="12192"/>
                      </a:lnTo>
                      <a:lnTo>
                        <a:pt x="2032" y="6604"/>
                      </a:lnTo>
                      <a:lnTo>
                        <a:pt x="2032" y="1524"/>
                      </a:lnTo>
                      <a:lnTo>
                        <a:pt x="4953" y="635"/>
                      </a:lnTo>
                      <a:lnTo>
                        <a:pt x="6096" y="254"/>
                      </a:lnTo>
                      <a:lnTo>
                        <a:pt x="7239" y="0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9" name="Полилиния 1098"/>
                <p:cNvSpPr/>
                <p:nvPr/>
              </p:nvSpPr>
              <p:spPr>
                <a:xfrm>
                  <a:off x="4298823" y="2461006"/>
                  <a:ext cx="9399" cy="468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99" h="46864">
                      <a:moveTo>
                        <a:pt x="8763" y="0"/>
                      </a:moveTo>
                      <a:lnTo>
                        <a:pt x="9144" y="6858"/>
                      </a:lnTo>
                      <a:lnTo>
                        <a:pt x="9398" y="13335"/>
                      </a:lnTo>
                      <a:lnTo>
                        <a:pt x="9271" y="19050"/>
                      </a:lnTo>
                      <a:lnTo>
                        <a:pt x="8890" y="24511"/>
                      </a:lnTo>
                      <a:lnTo>
                        <a:pt x="8509" y="29464"/>
                      </a:lnTo>
                      <a:lnTo>
                        <a:pt x="7874" y="33909"/>
                      </a:lnTo>
                      <a:lnTo>
                        <a:pt x="6985" y="38100"/>
                      </a:lnTo>
                      <a:lnTo>
                        <a:pt x="5842" y="42164"/>
                      </a:lnTo>
                      <a:lnTo>
                        <a:pt x="4699" y="43561"/>
                      </a:lnTo>
                      <a:lnTo>
                        <a:pt x="3048" y="45339"/>
                      </a:lnTo>
                      <a:lnTo>
                        <a:pt x="1270" y="46609"/>
                      </a:lnTo>
                      <a:lnTo>
                        <a:pt x="635" y="46863"/>
                      </a:lnTo>
                      <a:lnTo>
                        <a:pt x="0" y="46736"/>
                      </a:lnTo>
                      <a:lnTo>
                        <a:pt x="889" y="42164"/>
                      </a:lnTo>
                      <a:lnTo>
                        <a:pt x="1778" y="37211"/>
                      </a:lnTo>
                      <a:lnTo>
                        <a:pt x="2921" y="26416"/>
                      </a:lnTo>
                      <a:lnTo>
                        <a:pt x="3175" y="14859"/>
                      </a:lnTo>
                      <a:lnTo>
                        <a:pt x="2286" y="3048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0" name="Полилиния 1099"/>
                <p:cNvSpPr/>
                <p:nvPr/>
              </p:nvSpPr>
              <p:spPr>
                <a:xfrm>
                  <a:off x="4100068" y="2466213"/>
                  <a:ext cx="6224" cy="748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24" h="74804">
                      <a:moveTo>
                        <a:pt x="5461" y="11049"/>
                      </a:moveTo>
                      <a:lnTo>
                        <a:pt x="5588" y="21590"/>
                      </a:lnTo>
                      <a:lnTo>
                        <a:pt x="5842" y="31496"/>
                      </a:lnTo>
                      <a:lnTo>
                        <a:pt x="6096" y="40894"/>
                      </a:lnTo>
                      <a:lnTo>
                        <a:pt x="6223" y="49530"/>
                      </a:lnTo>
                      <a:lnTo>
                        <a:pt x="6223" y="57531"/>
                      </a:lnTo>
                      <a:lnTo>
                        <a:pt x="5842" y="64770"/>
                      </a:lnTo>
                      <a:lnTo>
                        <a:pt x="5207" y="71247"/>
                      </a:lnTo>
                      <a:lnTo>
                        <a:pt x="3429" y="73787"/>
                      </a:lnTo>
                      <a:lnTo>
                        <a:pt x="2286" y="74803"/>
                      </a:lnTo>
                      <a:lnTo>
                        <a:pt x="889" y="74803"/>
                      </a:lnTo>
                      <a:lnTo>
                        <a:pt x="889" y="71755"/>
                      </a:lnTo>
                      <a:lnTo>
                        <a:pt x="889" y="68326"/>
                      </a:lnTo>
                      <a:lnTo>
                        <a:pt x="889" y="64262"/>
                      </a:lnTo>
                      <a:lnTo>
                        <a:pt x="762" y="59690"/>
                      </a:lnTo>
                      <a:lnTo>
                        <a:pt x="635" y="49530"/>
                      </a:lnTo>
                      <a:lnTo>
                        <a:pt x="508" y="38608"/>
                      </a:lnTo>
                      <a:lnTo>
                        <a:pt x="381" y="27432"/>
                      </a:lnTo>
                      <a:lnTo>
                        <a:pt x="254" y="16764"/>
                      </a:lnTo>
                      <a:lnTo>
                        <a:pt x="127" y="7493"/>
                      </a:lnTo>
                      <a:lnTo>
                        <a:pt x="0" y="3556"/>
                      </a:lnTo>
                      <a:lnTo>
                        <a:pt x="0" y="0"/>
                      </a:lnTo>
                      <a:lnTo>
                        <a:pt x="5461" y="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1" name="Полилиния 1100"/>
                <p:cNvSpPr/>
                <p:nvPr/>
              </p:nvSpPr>
              <p:spPr>
                <a:xfrm>
                  <a:off x="4161663" y="2471674"/>
                  <a:ext cx="5462" cy="642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2" h="64263">
                      <a:moveTo>
                        <a:pt x="4699" y="381"/>
                      </a:moveTo>
                      <a:lnTo>
                        <a:pt x="4572" y="9779"/>
                      </a:lnTo>
                      <a:lnTo>
                        <a:pt x="4572" y="18288"/>
                      </a:lnTo>
                      <a:lnTo>
                        <a:pt x="4699" y="26416"/>
                      </a:lnTo>
                      <a:lnTo>
                        <a:pt x="4953" y="34036"/>
                      </a:lnTo>
                      <a:lnTo>
                        <a:pt x="5334" y="41021"/>
                      </a:lnTo>
                      <a:lnTo>
                        <a:pt x="5461" y="47879"/>
                      </a:lnTo>
                      <a:lnTo>
                        <a:pt x="5334" y="54102"/>
                      </a:lnTo>
                      <a:lnTo>
                        <a:pt x="4953" y="60198"/>
                      </a:lnTo>
                      <a:lnTo>
                        <a:pt x="4572" y="61341"/>
                      </a:lnTo>
                      <a:lnTo>
                        <a:pt x="3937" y="62230"/>
                      </a:lnTo>
                      <a:lnTo>
                        <a:pt x="2667" y="63246"/>
                      </a:lnTo>
                      <a:lnTo>
                        <a:pt x="1270" y="63627"/>
                      </a:lnTo>
                      <a:lnTo>
                        <a:pt x="0" y="64262"/>
                      </a:lnTo>
                      <a:lnTo>
                        <a:pt x="635" y="48387"/>
                      </a:lnTo>
                      <a:lnTo>
                        <a:pt x="1270" y="31496"/>
                      </a:lnTo>
                      <a:lnTo>
                        <a:pt x="1397" y="15113"/>
                      </a:lnTo>
                      <a:lnTo>
                        <a:pt x="1143" y="7366"/>
                      </a:lnTo>
                      <a:lnTo>
                        <a:pt x="508" y="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2" name="Полилиния 1101"/>
                <p:cNvSpPr/>
                <p:nvPr/>
              </p:nvSpPr>
              <p:spPr>
                <a:xfrm>
                  <a:off x="4202049" y="2489454"/>
                  <a:ext cx="4065" cy="430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65" h="43054">
                      <a:moveTo>
                        <a:pt x="3556" y="10922"/>
                      </a:moveTo>
                      <a:lnTo>
                        <a:pt x="4064" y="21717"/>
                      </a:lnTo>
                      <a:lnTo>
                        <a:pt x="4064" y="31242"/>
                      </a:lnTo>
                      <a:lnTo>
                        <a:pt x="4064" y="35306"/>
                      </a:lnTo>
                      <a:lnTo>
                        <a:pt x="3937" y="38862"/>
                      </a:lnTo>
                      <a:lnTo>
                        <a:pt x="3175" y="40767"/>
                      </a:lnTo>
                      <a:lnTo>
                        <a:pt x="2159" y="42291"/>
                      </a:lnTo>
                      <a:lnTo>
                        <a:pt x="1143" y="43053"/>
                      </a:lnTo>
                      <a:lnTo>
                        <a:pt x="0" y="43053"/>
                      </a:lnTo>
                      <a:lnTo>
                        <a:pt x="254" y="32639"/>
                      </a:lnTo>
                      <a:lnTo>
                        <a:pt x="254" y="21590"/>
                      </a:lnTo>
                      <a:lnTo>
                        <a:pt x="127" y="10668"/>
                      </a:lnTo>
                      <a:lnTo>
                        <a:pt x="0" y="1016"/>
                      </a:lnTo>
                      <a:lnTo>
                        <a:pt x="1270" y="127"/>
                      </a:lnTo>
                      <a:lnTo>
                        <a:pt x="2032" y="0"/>
                      </a:lnTo>
                      <a:lnTo>
                        <a:pt x="2540" y="254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3" name="Полилиния 1102"/>
                <p:cNvSpPr/>
                <p:nvPr/>
              </p:nvSpPr>
              <p:spPr>
                <a:xfrm>
                  <a:off x="4227576" y="2484120"/>
                  <a:ext cx="5335" cy="415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35" h="41530">
                      <a:moveTo>
                        <a:pt x="762" y="127"/>
                      </a:moveTo>
                      <a:lnTo>
                        <a:pt x="1905" y="0"/>
                      </a:lnTo>
                      <a:lnTo>
                        <a:pt x="2921" y="127"/>
                      </a:lnTo>
                      <a:lnTo>
                        <a:pt x="3810" y="635"/>
                      </a:lnTo>
                      <a:lnTo>
                        <a:pt x="4445" y="12192"/>
                      </a:lnTo>
                      <a:lnTo>
                        <a:pt x="5080" y="23495"/>
                      </a:lnTo>
                      <a:lnTo>
                        <a:pt x="5334" y="28702"/>
                      </a:lnTo>
                      <a:lnTo>
                        <a:pt x="5334" y="33401"/>
                      </a:lnTo>
                      <a:lnTo>
                        <a:pt x="5080" y="37338"/>
                      </a:lnTo>
                      <a:lnTo>
                        <a:pt x="4572" y="40513"/>
                      </a:lnTo>
                      <a:lnTo>
                        <a:pt x="3810" y="41148"/>
                      </a:lnTo>
                      <a:lnTo>
                        <a:pt x="2667" y="41529"/>
                      </a:lnTo>
                      <a:lnTo>
                        <a:pt x="1651" y="41529"/>
                      </a:lnTo>
                      <a:lnTo>
                        <a:pt x="762" y="41148"/>
                      </a:lnTo>
                      <a:lnTo>
                        <a:pt x="889" y="31877"/>
                      </a:lnTo>
                      <a:lnTo>
                        <a:pt x="635" y="21717"/>
                      </a:lnTo>
                      <a:lnTo>
                        <a:pt x="0" y="635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4" name="Полилиния 1103"/>
                <p:cNvSpPr/>
                <p:nvPr/>
              </p:nvSpPr>
              <p:spPr>
                <a:xfrm>
                  <a:off x="4279392" y="2470404"/>
                  <a:ext cx="6732" cy="434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32" h="43435">
                      <a:moveTo>
                        <a:pt x="3556" y="381"/>
                      </a:moveTo>
                      <a:lnTo>
                        <a:pt x="4699" y="0"/>
                      </a:lnTo>
                      <a:lnTo>
                        <a:pt x="5588" y="127"/>
                      </a:lnTo>
                      <a:lnTo>
                        <a:pt x="6223" y="4572"/>
                      </a:lnTo>
                      <a:lnTo>
                        <a:pt x="6731" y="9525"/>
                      </a:lnTo>
                      <a:lnTo>
                        <a:pt x="6731" y="20447"/>
                      </a:lnTo>
                      <a:lnTo>
                        <a:pt x="5969" y="30988"/>
                      </a:lnTo>
                      <a:lnTo>
                        <a:pt x="5461" y="35687"/>
                      </a:lnTo>
                      <a:lnTo>
                        <a:pt x="4953" y="39624"/>
                      </a:lnTo>
                      <a:lnTo>
                        <a:pt x="2921" y="42037"/>
                      </a:lnTo>
                      <a:lnTo>
                        <a:pt x="1524" y="42926"/>
                      </a:lnTo>
                      <a:lnTo>
                        <a:pt x="0" y="43434"/>
                      </a:lnTo>
                      <a:lnTo>
                        <a:pt x="1016" y="33655"/>
                      </a:lnTo>
                      <a:lnTo>
                        <a:pt x="1524" y="24003"/>
                      </a:lnTo>
                      <a:lnTo>
                        <a:pt x="1778" y="13589"/>
                      </a:lnTo>
                      <a:lnTo>
                        <a:pt x="1651" y="7874"/>
                      </a:lnTo>
                      <a:lnTo>
                        <a:pt x="1651" y="1651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5" name="Полилиния 1104"/>
                <p:cNvSpPr/>
                <p:nvPr/>
              </p:nvSpPr>
              <p:spPr>
                <a:xfrm>
                  <a:off x="4298569" y="2462149"/>
                  <a:ext cx="7240" cy="457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40" h="45721">
                      <a:moveTo>
                        <a:pt x="4953" y="635"/>
                      </a:moveTo>
                      <a:lnTo>
                        <a:pt x="7239" y="0"/>
                      </a:lnTo>
                      <a:lnTo>
                        <a:pt x="7239" y="11557"/>
                      </a:lnTo>
                      <a:lnTo>
                        <a:pt x="7112" y="22860"/>
                      </a:lnTo>
                      <a:lnTo>
                        <a:pt x="6350" y="33274"/>
                      </a:lnTo>
                      <a:lnTo>
                        <a:pt x="5461" y="38227"/>
                      </a:lnTo>
                      <a:lnTo>
                        <a:pt x="4572" y="42799"/>
                      </a:lnTo>
                      <a:lnTo>
                        <a:pt x="2540" y="45085"/>
                      </a:lnTo>
                      <a:lnTo>
                        <a:pt x="1270" y="45720"/>
                      </a:lnTo>
                      <a:lnTo>
                        <a:pt x="0" y="45466"/>
                      </a:lnTo>
                      <a:lnTo>
                        <a:pt x="2159" y="34290"/>
                      </a:lnTo>
                      <a:lnTo>
                        <a:pt x="3048" y="23622"/>
                      </a:lnTo>
                      <a:lnTo>
                        <a:pt x="3048" y="12827"/>
                      </a:lnTo>
                      <a:lnTo>
                        <a:pt x="2286" y="1905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6" name="Полилиния 1105"/>
                <p:cNvSpPr/>
                <p:nvPr/>
              </p:nvSpPr>
              <p:spPr>
                <a:xfrm>
                  <a:off x="4220210" y="2429510"/>
                  <a:ext cx="114301" cy="25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01" h="2541">
                      <a:moveTo>
                        <a:pt x="114300" y="2540"/>
                      </a:moveTo>
                      <a:lnTo>
                        <a:pt x="101600" y="2540"/>
                      </a:lnTo>
                      <a:lnTo>
                        <a:pt x="87630" y="2540"/>
                      </a:lnTo>
                      <a:lnTo>
                        <a:pt x="72390" y="1270"/>
                      </a:lnTo>
                      <a:lnTo>
                        <a:pt x="57150" y="1270"/>
                      </a:lnTo>
                      <a:lnTo>
                        <a:pt x="41910" y="1270"/>
                      </a:lnTo>
                      <a:lnTo>
                        <a:pt x="26670" y="0"/>
                      </a:lnTo>
                      <a:lnTo>
                        <a:pt x="12700" y="0"/>
                      </a:lnTo>
                      <a:lnTo>
                        <a:pt x="0" y="0"/>
                      </a:lnTo>
                    </a:path>
                  </a:pathLst>
                </a:custGeom>
                <a:ln w="2921" cap="flat" cmpd="sng" algn="ctr">
                  <a:solidFill>
                    <a:srgbClr val="54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7" name="Полилиния 1106"/>
                <p:cNvSpPr/>
                <p:nvPr/>
              </p:nvSpPr>
              <p:spPr>
                <a:xfrm>
                  <a:off x="3980815" y="2505329"/>
                  <a:ext cx="21718" cy="107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18" h="10796">
                      <a:moveTo>
                        <a:pt x="21717" y="0"/>
                      </a:moveTo>
                      <a:lnTo>
                        <a:pt x="19812" y="10795"/>
                      </a:lnTo>
                      <a:lnTo>
                        <a:pt x="1143" y="8509"/>
                      </a:lnTo>
                      <a:lnTo>
                        <a:pt x="0" y="1651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8" name="Полилиния 1107"/>
                <p:cNvSpPr/>
                <p:nvPr/>
              </p:nvSpPr>
              <p:spPr>
                <a:xfrm>
                  <a:off x="4031869" y="2436495"/>
                  <a:ext cx="4700" cy="245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0" h="24512">
                      <a:moveTo>
                        <a:pt x="0" y="0"/>
                      </a:moveTo>
                      <a:lnTo>
                        <a:pt x="4699" y="508"/>
                      </a:lnTo>
                      <a:lnTo>
                        <a:pt x="4318" y="2451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9" name="Полилиния 1108"/>
                <p:cNvSpPr/>
                <p:nvPr/>
              </p:nvSpPr>
              <p:spPr>
                <a:xfrm>
                  <a:off x="4051554" y="2438527"/>
                  <a:ext cx="4319" cy="242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24258">
                      <a:moveTo>
                        <a:pt x="4064" y="635"/>
                      </a:moveTo>
                      <a:lnTo>
                        <a:pt x="4318" y="24257"/>
                      </a:lnTo>
                      <a:lnTo>
                        <a:pt x="0" y="236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0" name="Полилиния 1109"/>
                <p:cNvSpPr/>
                <p:nvPr/>
              </p:nvSpPr>
              <p:spPr>
                <a:xfrm>
                  <a:off x="4083050" y="2441956"/>
                  <a:ext cx="3938" cy="251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8" h="25147">
                      <a:moveTo>
                        <a:pt x="3937" y="0"/>
                      </a:moveTo>
                      <a:lnTo>
                        <a:pt x="3810" y="25146"/>
                      </a:lnTo>
                      <a:lnTo>
                        <a:pt x="0" y="23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1" name="Полилиния 1110"/>
                <p:cNvSpPr/>
                <p:nvPr/>
              </p:nvSpPr>
              <p:spPr>
                <a:xfrm>
                  <a:off x="4066667" y="2440178"/>
                  <a:ext cx="4319" cy="245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24512">
                      <a:moveTo>
                        <a:pt x="4318" y="381"/>
                      </a:moveTo>
                      <a:lnTo>
                        <a:pt x="4318" y="24511"/>
                      </a:lnTo>
                      <a:lnTo>
                        <a:pt x="0" y="24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2" name="Полилиния 1111"/>
                <p:cNvSpPr/>
                <p:nvPr/>
              </p:nvSpPr>
              <p:spPr>
                <a:xfrm>
                  <a:off x="4015740" y="2433447"/>
                  <a:ext cx="4827" cy="262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27" h="26290">
                      <a:moveTo>
                        <a:pt x="4826" y="1905"/>
                      </a:moveTo>
                      <a:lnTo>
                        <a:pt x="4699" y="26289"/>
                      </a:lnTo>
                      <a:lnTo>
                        <a:pt x="0" y="25400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3" name="Полилиния 1112"/>
                <p:cNvSpPr/>
                <p:nvPr/>
              </p:nvSpPr>
              <p:spPr>
                <a:xfrm>
                  <a:off x="3980561" y="2428748"/>
                  <a:ext cx="5335" cy="262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35" h="26290">
                      <a:moveTo>
                        <a:pt x="5207" y="635"/>
                      </a:moveTo>
                      <a:lnTo>
                        <a:pt x="5334" y="26289"/>
                      </a:lnTo>
                      <a:lnTo>
                        <a:pt x="0" y="257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4" name="Полилиния 1113"/>
                <p:cNvSpPr/>
                <p:nvPr/>
              </p:nvSpPr>
              <p:spPr>
                <a:xfrm>
                  <a:off x="3998214" y="2431415"/>
                  <a:ext cx="5081" cy="252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25274">
                      <a:moveTo>
                        <a:pt x="5080" y="1016"/>
                      </a:moveTo>
                      <a:lnTo>
                        <a:pt x="5080" y="25273"/>
                      </a:lnTo>
                      <a:lnTo>
                        <a:pt x="381" y="246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5" name="Полилиния 1114"/>
                <p:cNvSpPr/>
                <p:nvPr/>
              </p:nvSpPr>
              <p:spPr>
                <a:xfrm>
                  <a:off x="3961638" y="2426081"/>
                  <a:ext cx="4700" cy="256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0" h="25655">
                      <a:moveTo>
                        <a:pt x="4572" y="889"/>
                      </a:moveTo>
                      <a:lnTo>
                        <a:pt x="4699" y="25654"/>
                      </a:lnTo>
                      <a:lnTo>
                        <a:pt x="127" y="250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6" name="Полилиния 1115"/>
                <p:cNvSpPr/>
                <p:nvPr/>
              </p:nvSpPr>
              <p:spPr>
                <a:xfrm>
                  <a:off x="3904488" y="2415286"/>
                  <a:ext cx="5716" cy="281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16" h="28195">
                      <a:moveTo>
                        <a:pt x="0" y="0"/>
                      </a:moveTo>
                      <a:lnTo>
                        <a:pt x="5715" y="1524"/>
                      </a:lnTo>
                      <a:lnTo>
                        <a:pt x="5334" y="28194"/>
                      </a:lnTo>
                      <a:lnTo>
                        <a:pt x="254" y="27305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7" name="Полилиния 1116"/>
                <p:cNvSpPr/>
                <p:nvPr/>
              </p:nvSpPr>
              <p:spPr>
                <a:xfrm>
                  <a:off x="3922522" y="2418080"/>
                  <a:ext cx="5970" cy="285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70" h="28576">
                      <a:moveTo>
                        <a:pt x="5969" y="1270"/>
                      </a:moveTo>
                      <a:lnTo>
                        <a:pt x="5842" y="28575"/>
                      </a:lnTo>
                      <a:lnTo>
                        <a:pt x="0" y="27686"/>
                      </a:lnTo>
                      <a:lnTo>
                        <a:pt x="381" y="0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8" name="Полилиния 1117"/>
                <p:cNvSpPr/>
                <p:nvPr/>
              </p:nvSpPr>
              <p:spPr>
                <a:xfrm>
                  <a:off x="3943350" y="2422271"/>
                  <a:ext cx="6986" cy="273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86" h="27306">
                      <a:moveTo>
                        <a:pt x="6985" y="1270"/>
                      </a:moveTo>
                      <a:lnTo>
                        <a:pt x="6350" y="27305"/>
                      </a:lnTo>
                      <a:lnTo>
                        <a:pt x="0" y="26162"/>
                      </a:lnTo>
                      <a:lnTo>
                        <a:pt x="381" y="0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9" name="Полилиния 1118"/>
                <p:cNvSpPr/>
                <p:nvPr/>
              </p:nvSpPr>
              <p:spPr>
                <a:xfrm>
                  <a:off x="3888105" y="2412238"/>
                  <a:ext cx="5462" cy="262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2" h="26290">
                      <a:moveTo>
                        <a:pt x="5461" y="26289"/>
                      </a:moveTo>
                      <a:lnTo>
                        <a:pt x="0" y="25400"/>
                      </a:lnTo>
                      <a:lnTo>
                        <a:pt x="254" y="23114"/>
                      </a:lnTo>
                      <a:lnTo>
                        <a:pt x="635" y="20193"/>
                      </a:lnTo>
                      <a:lnTo>
                        <a:pt x="889" y="12954"/>
                      </a:lnTo>
                      <a:lnTo>
                        <a:pt x="889" y="5842"/>
                      </a:lnTo>
                      <a:lnTo>
                        <a:pt x="762" y="2667"/>
                      </a:lnTo>
                      <a:lnTo>
                        <a:pt x="635" y="0"/>
                      </a:lnTo>
                      <a:lnTo>
                        <a:pt x="4699" y="381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0" name="Полилиния 1119"/>
                <p:cNvSpPr/>
                <p:nvPr/>
              </p:nvSpPr>
              <p:spPr>
                <a:xfrm>
                  <a:off x="3888105" y="2436114"/>
                  <a:ext cx="210567" cy="331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0567" h="33148">
                      <a:moveTo>
                        <a:pt x="8128" y="1651"/>
                      </a:moveTo>
                      <a:lnTo>
                        <a:pt x="15748" y="3302"/>
                      </a:lnTo>
                      <a:lnTo>
                        <a:pt x="30226" y="5969"/>
                      </a:lnTo>
                      <a:lnTo>
                        <a:pt x="43561" y="8255"/>
                      </a:lnTo>
                      <a:lnTo>
                        <a:pt x="56388" y="10160"/>
                      </a:lnTo>
                      <a:lnTo>
                        <a:pt x="81026" y="13589"/>
                      </a:lnTo>
                      <a:lnTo>
                        <a:pt x="93599" y="15113"/>
                      </a:lnTo>
                      <a:lnTo>
                        <a:pt x="106553" y="16764"/>
                      </a:lnTo>
                      <a:lnTo>
                        <a:pt x="119253" y="18669"/>
                      </a:lnTo>
                      <a:lnTo>
                        <a:pt x="131445" y="20193"/>
                      </a:lnTo>
                      <a:lnTo>
                        <a:pt x="155829" y="23114"/>
                      </a:lnTo>
                      <a:lnTo>
                        <a:pt x="168275" y="24638"/>
                      </a:lnTo>
                      <a:lnTo>
                        <a:pt x="181229" y="26035"/>
                      </a:lnTo>
                      <a:lnTo>
                        <a:pt x="195072" y="27432"/>
                      </a:lnTo>
                      <a:lnTo>
                        <a:pt x="209804" y="28829"/>
                      </a:lnTo>
                      <a:lnTo>
                        <a:pt x="210566" y="33147"/>
                      </a:lnTo>
                      <a:lnTo>
                        <a:pt x="202819" y="32385"/>
                      </a:lnTo>
                      <a:lnTo>
                        <a:pt x="195834" y="31877"/>
                      </a:lnTo>
                      <a:lnTo>
                        <a:pt x="189230" y="31242"/>
                      </a:lnTo>
                      <a:lnTo>
                        <a:pt x="183261" y="30734"/>
                      </a:lnTo>
                      <a:lnTo>
                        <a:pt x="172466" y="29718"/>
                      </a:lnTo>
                      <a:lnTo>
                        <a:pt x="162941" y="28702"/>
                      </a:lnTo>
                      <a:lnTo>
                        <a:pt x="145542" y="26543"/>
                      </a:lnTo>
                      <a:lnTo>
                        <a:pt x="136525" y="25400"/>
                      </a:lnTo>
                      <a:lnTo>
                        <a:pt x="126619" y="24130"/>
                      </a:lnTo>
                      <a:lnTo>
                        <a:pt x="95631" y="20320"/>
                      </a:lnTo>
                      <a:lnTo>
                        <a:pt x="65151" y="16256"/>
                      </a:lnTo>
                      <a:lnTo>
                        <a:pt x="49657" y="14097"/>
                      </a:lnTo>
                      <a:lnTo>
                        <a:pt x="33782" y="11684"/>
                      </a:lnTo>
                      <a:lnTo>
                        <a:pt x="17272" y="8636"/>
                      </a:lnTo>
                      <a:lnTo>
                        <a:pt x="0" y="5588"/>
                      </a:lnTo>
                      <a:lnTo>
                        <a:pt x="254" y="0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1" name="Полилиния 1120"/>
                <p:cNvSpPr/>
                <p:nvPr/>
              </p:nvSpPr>
              <p:spPr>
                <a:xfrm>
                  <a:off x="3752215" y="2061464"/>
                  <a:ext cx="151385" cy="2486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1385" h="248667">
                      <a:moveTo>
                        <a:pt x="20701" y="31115"/>
                      </a:moveTo>
                      <a:lnTo>
                        <a:pt x="40386" y="61722"/>
                      </a:lnTo>
                      <a:lnTo>
                        <a:pt x="59690" y="92075"/>
                      </a:lnTo>
                      <a:lnTo>
                        <a:pt x="78359" y="122301"/>
                      </a:lnTo>
                      <a:lnTo>
                        <a:pt x="115062" y="182753"/>
                      </a:lnTo>
                      <a:lnTo>
                        <a:pt x="151384" y="244094"/>
                      </a:lnTo>
                      <a:lnTo>
                        <a:pt x="147955" y="248666"/>
                      </a:lnTo>
                      <a:lnTo>
                        <a:pt x="129032" y="217551"/>
                      </a:lnTo>
                      <a:lnTo>
                        <a:pt x="110871" y="187198"/>
                      </a:lnTo>
                      <a:lnTo>
                        <a:pt x="92964" y="157480"/>
                      </a:lnTo>
                      <a:lnTo>
                        <a:pt x="75311" y="128016"/>
                      </a:lnTo>
                      <a:lnTo>
                        <a:pt x="57531" y="98679"/>
                      </a:lnTo>
                      <a:lnTo>
                        <a:pt x="39243" y="69088"/>
                      </a:lnTo>
                      <a:lnTo>
                        <a:pt x="20447" y="38989"/>
                      </a:lnTo>
                      <a:lnTo>
                        <a:pt x="381" y="85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2" name="Полилиния 1121"/>
                <p:cNvSpPr/>
                <p:nvPr/>
              </p:nvSpPr>
              <p:spPr>
                <a:xfrm>
                  <a:off x="3752850" y="2061210"/>
                  <a:ext cx="151131" cy="2489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1131" h="248921">
                      <a:moveTo>
                        <a:pt x="0" y="0"/>
                      </a:moveTo>
                      <a:lnTo>
                        <a:pt x="0" y="8890"/>
                      </a:lnTo>
                      <a:lnTo>
                        <a:pt x="20320" y="39370"/>
                      </a:lnTo>
                      <a:lnTo>
                        <a:pt x="38100" y="69850"/>
                      </a:lnTo>
                      <a:lnTo>
                        <a:pt x="57150" y="99060"/>
                      </a:lnTo>
                      <a:lnTo>
                        <a:pt x="74930" y="128270"/>
                      </a:lnTo>
                      <a:lnTo>
                        <a:pt x="92710" y="157480"/>
                      </a:lnTo>
                      <a:lnTo>
                        <a:pt x="110490" y="187960"/>
                      </a:lnTo>
                      <a:lnTo>
                        <a:pt x="128270" y="218440"/>
                      </a:lnTo>
                      <a:lnTo>
                        <a:pt x="147320" y="248920"/>
                      </a:lnTo>
                      <a:lnTo>
                        <a:pt x="151130" y="245110"/>
                      </a:lnTo>
                      <a:lnTo>
                        <a:pt x="114300" y="182880"/>
                      </a:lnTo>
                      <a:lnTo>
                        <a:pt x="77470" y="121920"/>
                      </a:lnTo>
                      <a:lnTo>
                        <a:pt x="59690" y="92710"/>
                      </a:lnTo>
                      <a:lnTo>
                        <a:pt x="39370" y="62230"/>
                      </a:lnTo>
                      <a:lnTo>
                        <a:pt x="20320" y="317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3" name="Полилиния 1122"/>
                <p:cNvSpPr/>
                <p:nvPr/>
              </p:nvSpPr>
              <p:spPr>
                <a:xfrm>
                  <a:off x="3848989" y="2227580"/>
                  <a:ext cx="104268" cy="172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268" h="172975">
                      <a:moveTo>
                        <a:pt x="381" y="0"/>
                      </a:moveTo>
                      <a:lnTo>
                        <a:pt x="13462" y="21209"/>
                      </a:lnTo>
                      <a:lnTo>
                        <a:pt x="26797" y="42672"/>
                      </a:lnTo>
                      <a:lnTo>
                        <a:pt x="53848" y="85852"/>
                      </a:lnTo>
                      <a:lnTo>
                        <a:pt x="67056" y="107061"/>
                      </a:lnTo>
                      <a:lnTo>
                        <a:pt x="80010" y="128016"/>
                      </a:lnTo>
                      <a:lnTo>
                        <a:pt x="92329" y="148209"/>
                      </a:lnTo>
                      <a:lnTo>
                        <a:pt x="104267" y="167640"/>
                      </a:lnTo>
                      <a:lnTo>
                        <a:pt x="100330" y="172974"/>
                      </a:lnTo>
                      <a:lnTo>
                        <a:pt x="87884" y="153416"/>
                      </a:lnTo>
                      <a:lnTo>
                        <a:pt x="75311" y="133096"/>
                      </a:lnTo>
                      <a:lnTo>
                        <a:pt x="62611" y="112268"/>
                      </a:lnTo>
                      <a:lnTo>
                        <a:pt x="49911" y="91059"/>
                      </a:lnTo>
                      <a:lnTo>
                        <a:pt x="24511" y="47625"/>
                      </a:lnTo>
                      <a:lnTo>
                        <a:pt x="0" y="3810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4" name="Полилиния 1123"/>
                <p:cNvSpPr/>
                <p:nvPr/>
              </p:nvSpPr>
              <p:spPr>
                <a:xfrm>
                  <a:off x="3849370" y="2227580"/>
                  <a:ext cx="104141" cy="1727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141" h="172721">
                      <a:moveTo>
                        <a:pt x="0" y="0"/>
                      </a:moveTo>
                      <a:lnTo>
                        <a:pt x="12700" y="21590"/>
                      </a:lnTo>
                      <a:lnTo>
                        <a:pt x="26670" y="43180"/>
                      </a:lnTo>
                      <a:lnTo>
                        <a:pt x="53340" y="86360"/>
                      </a:lnTo>
                      <a:lnTo>
                        <a:pt x="66040" y="106680"/>
                      </a:lnTo>
                      <a:lnTo>
                        <a:pt x="80010" y="128270"/>
                      </a:lnTo>
                      <a:lnTo>
                        <a:pt x="91440" y="148590"/>
                      </a:lnTo>
                      <a:lnTo>
                        <a:pt x="104140" y="167640"/>
                      </a:lnTo>
                      <a:lnTo>
                        <a:pt x="100330" y="172720"/>
                      </a:lnTo>
                      <a:lnTo>
                        <a:pt x="87630" y="153670"/>
                      </a:lnTo>
                      <a:lnTo>
                        <a:pt x="74930" y="133350"/>
                      </a:lnTo>
                      <a:lnTo>
                        <a:pt x="62230" y="111760"/>
                      </a:lnTo>
                      <a:lnTo>
                        <a:pt x="49530" y="91440"/>
                      </a:lnTo>
                      <a:lnTo>
                        <a:pt x="24130" y="48260"/>
                      </a:lnTo>
                      <a:lnTo>
                        <a:pt x="0" y="38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5" name="Полилиния 1124"/>
                <p:cNvSpPr/>
                <p:nvPr/>
              </p:nvSpPr>
              <p:spPr>
                <a:xfrm>
                  <a:off x="3789680" y="2127250"/>
                  <a:ext cx="635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621">
                      <a:moveTo>
                        <a:pt x="0" y="7620"/>
                      </a:moveTo>
                      <a:lnTo>
                        <a:pt x="3810" y="3810"/>
                      </a:lnTo>
                      <a:lnTo>
                        <a:pt x="5080" y="127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6" name="Полилиния 1125"/>
                <p:cNvSpPr/>
                <p:nvPr/>
              </p:nvSpPr>
              <p:spPr>
                <a:xfrm>
                  <a:off x="3776980" y="2106930"/>
                  <a:ext cx="635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8891">
                      <a:moveTo>
                        <a:pt x="0" y="8890"/>
                      </a:moveTo>
                      <a:lnTo>
                        <a:pt x="3810" y="5080"/>
                      </a:lnTo>
                      <a:lnTo>
                        <a:pt x="5080" y="254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7" name="Полилиния 1126"/>
                <p:cNvSpPr/>
                <p:nvPr/>
              </p:nvSpPr>
              <p:spPr>
                <a:xfrm>
                  <a:off x="3766820" y="2090420"/>
                  <a:ext cx="635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621">
                      <a:moveTo>
                        <a:pt x="0" y="7620"/>
                      </a:moveTo>
                      <a:lnTo>
                        <a:pt x="3810" y="3810"/>
                      </a:lnTo>
                      <a:lnTo>
                        <a:pt x="5080" y="127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8" name="Полилиния 1127"/>
                <p:cNvSpPr/>
                <p:nvPr/>
              </p:nvSpPr>
              <p:spPr>
                <a:xfrm>
                  <a:off x="3801110" y="2146300"/>
                  <a:ext cx="635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621">
                      <a:moveTo>
                        <a:pt x="0" y="7620"/>
                      </a:moveTo>
                      <a:lnTo>
                        <a:pt x="3810" y="3810"/>
                      </a:lnTo>
                      <a:lnTo>
                        <a:pt x="6350" y="127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9" name="Полилиния 1128"/>
                <p:cNvSpPr/>
                <p:nvPr/>
              </p:nvSpPr>
              <p:spPr>
                <a:xfrm>
                  <a:off x="3812540" y="2160270"/>
                  <a:ext cx="508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8891">
                      <a:moveTo>
                        <a:pt x="0" y="8890"/>
                      </a:moveTo>
                      <a:lnTo>
                        <a:pt x="3810" y="3810"/>
                      </a:lnTo>
                      <a:lnTo>
                        <a:pt x="5080" y="2540"/>
                      </a:lnTo>
                      <a:lnTo>
                        <a:pt x="508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0" name="Полилиния 1129"/>
                <p:cNvSpPr/>
                <p:nvPr/>
              </p:nvSpPr>
              <p:spPr>
                <a:xfrm>
                  <a:off x="3821430" y="2178050"/>
                  <a:ext cx="635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621">
                      <a:moveTo>
                        <a:pt x="0" y="7620"/>
                      </a:moveTo>
                      <a:lnTo>
                        <a:pt x="3810" y="3810"/>
                      </a:lnTo>
                      <a:lnTo>
                        <a:pt x="5080" y="127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1" name="Полилиния 1130"/>
                <p:cNvSpPr/>
                <p:nvPr/>
              </p:nvSpPr>
              <p:spPr>
                <a:xfrm>
                  <a:off x="3831590" y="2194560"/>
                  <a:ext cx="635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621">
                      <a:moveTo>
                        <a:pt x="0" y="7620"/>
                      </a:moveTo>
                      <a:lnTo>
                        <a:pt x="5080" y="3810"/>
                      </a:lnTo>
                      <a:lnTo>
                        <a:pt x="6350" y="127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2" name="Полилиния 1131"/>
                <p:cNvSpPr/>
                <p:nvPr/>
              </p:nvSpPr>
              <p:spPr>
                <a:xfrm>
                  <a:off x="3841750" y="2211070"/>
                  <a:ext cx="508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7621">
                      <a:moveTo>
                        <a:pt x="0" y="7620"/>
                      </a:moveTo>
                      <a:lnTo>
                        <a:pt x="3810" y="3810"/>
                      </a:lnTo>
                      <a:lnTo>
                        <a:pt x="5080" y="1270"/>
                      </a:lnTo>
                      <a:lnTo>
                        <a:pt x="508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3" name="Полилиния 1132"/>
                <p:cNvSpPr/>
                <p:nvPr/>
              </p:nvSpPr>
              <p:spPr>
                <a:xfrm>
                  <a:off x="3849370" y="2227580"/>
                  <a:ext cx="8891" cy="101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10161">
                      <a:moveTo>
                        <a:pt x="0" y="10160"/>
                      </a:moveTo>
                      <a:lnTo>
                        <a:pt x="3810" y="7620"/>
                      </a:lnTo>
                      <a:lnTo>
                        <a:pt x="6350" y="5080"/>
                      </a:lnTo>
                      <a:lnTo>
                        <a:pt x="7620" y="2540"/>
                      </a:lnTo>
                      <a:lnTo>
                        <a:pt x="889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4" name="Полилиния 1133"/>
                <p:cNvSpPr/>
                <p:nvPr/>
              </p:nvSpPr>
              <p:spPr>
                <a:xfrm>
                  <a:off x="3897630" y="2316480"/>
                  <a:ext cx="635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621">
                      <a:moveTo>
                        <a:pt x="0" y="7620"/>
                      </a:moveTo>
                      <a:lnTo>
                        <a:pt x="3810" y="3810"/>
                      </a:lnTo>
                      <a:lnTo>
                        <a:pt x="6350" y="127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5" name="Полилиния 1134"/>
                <p:cNvSpPr/>
                <p:nvPr/>
              </p:nvSpPr>
              <p:spPr>
                <a:xfrm>
                  <a:off x="3909060" y="2334260"/>
                  <a:ext cx="635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621">
                      <a:moveTo>
                        <a:pt x="0" y="7620"/>
                      </a:moveTo>
                      <a:lnTo>
                        <a:pt x="3810" y="3810"/>
                      </a:lnTo>
                      <a:lnTo>
                        <a:pt x="5080" y="127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6" name="Полилиния 1135"/>
                <p:cNvSpPr/>
                <p:nvPr/>
              </p:nvSpPr>
              <p:spPr>
                <a:xfrm>
                  <a:off x="3919220" y="2349500"/>
                  <a:ext cx="635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8891">
                      <a:moveTo>
                        <a:pt x="0" y="8890"/>
                      </a:moveTo>
                      <a:lnTo>
                        <a:pt x="3810" y="3810"/>
                      </a:lnTo>
                      <a:lnTo>
                        <a:pt x="5080" y="254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7" name="Полилиния 1136"/>
                <p:cNvSpPr/>
                <p:nvPr/>
              </p:nvSpPr>
              <p:spPr>
                <a:xfrm>
                  <a:off x="3930650" y="2366010"/>
                  <a:ext cx="635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621">
                      <a:moveTo>
                        <a:pt x="0" y="7620"/>
                      </a:moveTo>
                      <a:lnTo>
                        <a:pt x="3810" y="3810"/>
                      </a:lnTo>
                      <a:lnTo>
                        <a:pt x="5080" y="127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8" name="Полилиния 1137"/>
                <p:cNvSpPr/>
                <p:nvPr/>
              </p:nvSpPr>
              <p:spPr>
                <a:xfrm>
                  <a:off x="3938270" y="2379980"/>
                  <a:ext cx="635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621">
                      <a:moveTo>
                        <a:pt x="0" y="7620"/>
                      </a:moveTo>
                      <a:lnTo>
                        <a:pt x="3810" y="3810"/>
                      </a:lnTo>
                      <a:lnTo>
                        <a:pt x="5080" y="127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9" name="Полилиния 1138"/>
                <p:cNvSpPr/>
                <p:nvPr/>
              </p:nvSpPr>
              <p:spPr>
                <a:xfrm>
                  <a:off x="3890010" y="2301240"/>
                  <a:ext cx="635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621">
                      <a:moveTo>
                        <a:pt x="0" y="7620"/>
                      </a:moveTo>
                      <a:lnTo>
                        <a:pt x="3810" y="3810"/>
                      </a:lnTo>
                      <a:lnTo>
                        <a:pt x="5080" y="127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0" name="Полилиния 1139"/>
                <p:cNvSpPr/>
                <p:nvPr/>
              </p:nvSpPr>
              <p:spPr>
                <a:xfrm>
                  <a:off x="3881120" y="2286000"/>
                  <a:ext cx="635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8891">
                      <a:moveTo>
                        <a:pt x="0" y="8890"/>
                      </a:moveTo>
                      <a:lnTo>
                        <a:pt x="3810" y="3810"/>
                      </a:lnTo>
                      <a:lnTo>
                        <a:pt x="5080" y="254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1" name="Полилиния 1140"/>
                <p:cNvSpPr/>
                <p:nvPr/>
              </p:nvSpPr>
              <p:spPr>
                <a:xfrm>
                  <a:off x="3873500" y="2273300"/>
                  <a:ext cx="508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8891">
                      <a:moveTo>
                        <a:pt x="0" y="8890"/>
                      </a:moveTo>
                      <a:lnTo>
                        <a:pt x="3810" y="3810"/>
                      </a:lnTo>
                      <a:lnTo>
                        <a:pt x="5080" y="2540"/>
                      </a:lnTo>
                      <a:lnTo>
                        <a:pt x="508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2" name="Полилиния 1141"/>
                <p:cNvSpPr/>
                <p:nvPr/>
              </p:nvSpPr>
              <p:spPr>
                <a:xfrm>
                  <a:off x="3832479" y="2378964"/>
                  <a:ext cx="4700" cy="157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0" h="15749">
                      <a:moveTo>
                        <a:pt x="2540" y="15240"/>
                      </a:moveTo>
                      <a:lnTo>
                        <a:pt x="1651" y="15748"/>
                      </a:lnTo>
                      <a:lnTo>
                        <a:pt x="762" y="15113"/>
                      </a:lnTo>
                      <a:lnTo>
                        <a:pt x="254" y="13335"/>
                      </a:lnTo>
                      <a:lnTo>
                        <a:pt x="0" y="10541"/>
                      </a:lnTo>
                      <a:lnTo>
                        <a:pt x="127" y="7620"/>
                      </a:lnTo>
                      <a:lnTo>
                        <a:pt x="635" y="4699"/>
                      </a:lnTo>
                      <a:lnTo>
                        <a:pt x="1270" y="2159"/>
                      </a:lnTo>
                      <a:lnTo>
                        <a:pt x="2159" y="381"/>
                      </a:lnTo>
                      <a:lnTo>
                        <a:pt x="3048" y="0"/>
                      </a:lnTo>
                      <a:lnTo>
                        <a:pt x="3937" y="635"/>
                      </a:lnTo>
                      <a:lnTo>
                        <a:pt x="4572" y="2413"/>
                      </a:lnTo>
                      <a:lnTo>
                        <a:pt x="4699" y="5080"/>
                      </a:lnTo>
                      <a:lnTo>
                        <a:pt x="4572" y="8128"/>
                      </a:lnTo>
                      <a:lnTo>
                        <a:pt x="4191" y="11049"/>
                      </a:lnTo>
                      <a:lnTo>
                        <a:pt x="3429" y="13462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3" name="Полилиния 1142"/>
                <p:cNvSpPr/>
                <p:nvPr/>
              </p:nvSpPr>
              <p:spPr>
                <a:xfrm>
                  <a:off x="3841623" y="2380742"/>
                  <a:ext cx="3430" cy="116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30" h="11685">
                      <a:moveTo>
                        <a:pt x="2159" y="11303"/>
                      </a:moveTo>
                      <a:lnTo>
                        <a:pt x="1524" y="11684"/>
                      </a:lnTo>
                      <a:lnTo>
                        <a:pt x="889" y="11303"/>
                      </a:lnTo>
                      <a:lnTo>
                        <a:pt x="254" y="9906"/>
                      </a:lnTo>
                      <a:lnTo>
                        <a:pt x="0" y="8001"/>
                      </a:lnTo>
                      <a:lnTo>
                        <a:pt x="0" y="5715"/>
                      </a:lnTo>
                      <a:lnTo>
                        <a:pt x="127" y="3556"/>
                      </a:lnTo>
                      <a:lnTo>
                        <a:pt x="635" y="1524"/>
                      </a:lnTo>
                      <a:lnTo>
                        <a:pt x="1270" y="381"/>
                      </a:lnTo>
                      <a:lnTo>
                        <a:pt x="2032" y="0"/>
                      </a:lnTo>
                      <a:lnTo>
                        <a:pt x="2540" y="381"/>
                      </a:lnTo>
                      <a:lnTo>
                        <a:pt x="3175" y="1651"/>
                      </a:lnTo>
                      <a:lnTo>
                        <a:pt x="3429" y="3683"/>
                      </a:lnTo>
                      <a:lnTo>
                        <a:pt x="3429" y="5842"/>
                      </a:lnTo>
                      <a:lnTo>
                        <a:pt x="3175" y="8128"/>
                      </a:lnTo>
                      <a:lnTo>
                        <a:pt x="2794" y="1003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4" name="Полилиния 1143"/>
                <p:cNvSpPr/>
                <p:nvPr/>
              </p:nvSpPr>
              <p:spPr>
                <a:xfrm>
                  <a:off x="3887597" y="2380996"/>
                  <a:ext cx="5716" cy="175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16" h="17527">
                      <a:moveTo>
                        <a:pt x="4953" y="17145"/>
                      </a:moveTo>
                      <a:lnTo>
                        <a:pt x="4191" y="17526"/>
                      </a:lnTo>
                      <a:lnTo>
                        <a:pt x="3175" y="17272"/>
                      </a:lnTo>
                      <a:lnTo>
                        <a:pt x="2032" y="16383"/>
                      </a:lnTo>
                      <a:lnTo>
                        <a:pt x="1016" y="13081"/>
                      </a:lnTo>
                      <a:lnTo>
                        <a:pt x="381" y="9271"/>
                      </a:lnTo>
                      <a:lnTo>
                        <a:pt x="0" y="5334"/>
                      </a:lnTo>
                      <a:lnTo>
                        <a:pt x="127" y="2032"/>
                      </a:lnTo>
                      <a:lnTo>
                        <a:pt x="762" y="508"/>
                      </a:lnTo>
                      <a:lnTo>
                        <a:pt x="1397" y="0"/>
                      </a:lnTo>
                      <a:lnTo>
                        <a:pt x="2286" y="254"/>
                      </a:lnTo>
                      <a:lnTo>
                        <a:pt x="3810" y="1524"/>
                      </a:lnTo>
                      <a:lnTo>
                        <a:pt x="4699" y="4826"/>
                      </a:lnTo>
                      <a:lnTo>
                        <a:pt x="5588" y="8636"/>
                      </a:lnTo>
                      <a:lnTo>
                        <a:pt x="5715" y="12446"/>
                      </a:lnTo>
                      <a:lnTo>
                        <a:pt x="5588" y="15875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5" name="Полилиния 1144"/>
                <p:cNvSpPr/>
                <p:nvPr/>
              </p:nvSpPr>
              <p:spPr>
                <a:xfrm>
                  <a:off x="3886454" y="2373630"/>
                  <a:ext cx="4700" cy="62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0" h="6224">
                      <a:moveTo>
                        <a:pt x="3175" y="5969"/>
                      </a:moveTo>
                      <a:lnTo>
                        <a:pt x="2286" y="6223"/>
                      </a:lnTo>
                      <a:lnTo>
                        <a:pt x="1524" y="5969"/>
                      </a:lnTo>
                      <a:lnTo>
                        <a:pt x="762" y="5334"/>
                      </a:lnTo>
                      <a:lnTo>
                        <a:pt x="254" y="4318"/>
                      </a:lnTo>
                      <a:lnTo>
                        <a:pt x="0" y="3175"/>
                      </a:lnTo>
                      <a:lnTo>
                        <a:pt x="254" y="2032"/>
                      </a:lnTo>
                      <a:lnTo>
                        <a:pt x="762" y="889"/>
                      </a:lnTo>
                      <a:lnTo>
                        <a:pt x="1524" y="254"/>
                      </a:lnTo>
                      <a:lnTo>
                        <a:pt x="2286" y="0"/>
                      </a:lnTo>
                      <a:lnTo>
                        <a:pt x="3175" y="254"/>
                      </a:lnTo>
                      <a:lnTo>
                        <a:pt x="3937" y="889"/>
                      </a:lnTo>
                      <a:lnTo>
                        <a:pt x="4445" y="2032"/>
                      </a:lnTo>
                      <a:lnTo>
                        <a:pt x="4699" y="3175"/>
                      </a:lnTo>
                      <a:lnTo>
                        <a:pt x="4445" y="4318"/>
                      </a:lnTo>
                      <a:lnTo>
                        <a:pt x="3937" y="5334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6" name="Полилиния 1145"/>
                <p:cNvSpPr/>
                <p:nvPr/>
              </p:nvSpPr>
              <p:spPr>
                <a:xfrm>
                  <a:off x="3898646" y="2372614"/>
                  <a:ext cx="4573" cy="6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3" h="6097">
                      <a:moveTo>
                        <a:pt x="3175" y="5842"/>
                      </a:moveTo>
                      <a:lnTo>
                        <a:pt x="2286" y="6096"/>
                      </a:lnTo>
                      <a:lnTo>
                        <a:pt x="1397" y="5842"/>
                      </a:lnTo>
                      <a:lnTo>
                        <a:pt x="635" y="5207"/>
                      </a:lnTo>
                      <a:lnTo>
                        <a:pt x="254" y="4191"/>
                      </a:lnTo>
                      <a:lnTo>
                        <a:pt x="0" y="3048"/>
                      </a:lnTo>
                      <a:lnTo>
                        <a:pt x="254" y="1905"/>
                      </a:lnTo>
                      <a:lnTo>
                        <a:pt x="635" y="889"/>
                      </a:lnTo>
                      <a:lnTo>
                        <a:pt x="1397" y="254"/>
                      </a:lnTo>
                      <a:lnTo>
                        <a:pt x="2286" y="0"/>
                      </a:lnTo>
                      <a:lnTo>
                        <a:pt x="3175" y="254"/>
                      </a:lnTo>
                      <a:lnTo>
                        <a:pt x="3937" y="889"/>
                      </a:lnTo>
                      <a:lnTo>
                        <a:pt x="4445" y="1905"/>
                      </a:lnTo>
                      <a:lnTo>
                        <a:pt x="4572" y="3048"/>
                      </a:lnTo>
                      <a:lnTo>
                        <a:pt x="4445" y="4191"/>
                      </a:lnTo>
                      <a:lnTo>
                        <a:pt x="3937" y="5207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7" name="Полилиния 1146"/>
                <p:cNvSpPr/>
                <p:nvPr/>
              </p:nvSpPr>
              <p:spPr>
                <a:xfrm>
                  <a:off x="3900551" y="2381250"/>
                  <a:ext cx="5716" cy="175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16" h="17527">
                      <a:moveTo>
                        <a:pt x="4953" y="17272"/>
                      </a:moveTo>
                      <a:lnTo>
                        <a:pt x="4191" y="17526"/>
                      </a:lnTo>
                      <a:lnTo>
                        <a:pt x="3175" y="17399"/>
                      </a:lnTo>
                      <a:lnTo>
                        <a:pt x="2032" y="16383"/>
                      </a:lnTo>
                      <a:lnTo>
                        <a:pt x="1016" y="13208"/>
                      </a:lnTo>
                      <a:lnTo>
                        <a:pt x="254" y="9271"/>
                      </a:lnTo>
                      <a:lnTo>
                        <a:pt x="0" y="5461"/>
                      </a:lnTo>
                      <a:lnTo>
                        <a:pt x="127" y="1905"/>
                      </a:lnTo>
                      <a:lnTo>
                        <a:pt x="762" y="635"/>
                      </a:lnTo>
                      <a:lnTo>
                        <a:pt x="1270" y="0"/>
                      </a:lnTo>
                      <a:lnTo>
                        <a:pt x="2286" y="381"/>
                      </a:lnTo>
                      <a:lnTo>
                        <a:pt x="3810" y="1524"/>
                      </a:lnTo>
                      <a:lnTo>
                        <a:pt x="4699" y="4953"/>
                      </a:lnTo>
                      <a:lnTo>
                        <a:pt x="5334" y="8636"/>
                      </a:lnTo>
                      <a:lnTo>
                        <a:pt x="5715" y="12573"/>
                      </a:lnTo>
                      <a:lnTo>
                        <a:pt x="5588" y="16002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8" name="Полилиния 1147"/>
                <p:cNvSpPr/>
                <p:nvPr/>
              </p:nvSpPr>
              <p:spPr>
                <a:xfrm>
                  <a:off x="3771519" y="2405888"/>
                  <a:ext cx="7875" cy="95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75" h="9526">
                      <a:moveTo>
                        <a:pt x="2286" y="8763"/>
                      </a:moveTo>
                      <a:lnTo>
                        <a:pt x="1270" y="9271"/>
                      </a:lnTo>
                      <a:lnTo>
                        <a:pt x="508" y="9525"/>
                      </a:lnTo>
                      <a:lnTo>
                        <a:pt x="127" y="9271"/>
                      </a:lnTo>
                      <a:lnTo>
                        <a:pt x="0" y="8890"/>
                      </a:lnTo>
                      <a:lnTo>
                        <a:pt x="0" y="8128"/>
                      </a:lnTo>
                      <a:lnTo>
                        <a:pt x="381" y="7112"/>
                      </a:lnTo>
                      <a:lnTo>
                        <a:pt x="762" y="5715"/>
                      </a:lnTo>
                      <a:lnTo>
                        <a:pt x="2413" y="2413"/>
                      </a:lnTo>
                      <a:lnTo>
                        <a:pt x="3683" y="1016"/>
                      </a:lnTo>
                      <a:lnTo>
                        <a:pt x="5207" y="0"/>
                      </a:lnTo>
                      <a:lnTo>
                        <a:pt x="6604" y="889"/>
                      </a:lnTo>
                      <a:lnTo>
                        <a:pt x="7874" y="2286"/>
                      </a:lnTo>
                      <a:lnTo>
                        <a:pt x="6223" y="5588"/>
                      </a:lnTo>
                      <a:lnTo>
                        <a:pt x="4953" y="6985"/>
                      </a:lnTo>
                      <a:lnTo>
                        <a:pt x="3556" y="8001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9" name="Полилиния 1148"/>
                <p:cNvSpPr/>
                <p:nvPr/>
              </p:nvSpPr>
              <p:spPr>
                <a:xfrm>
                  <a:off x="3774440" y="2379980"/>
                  <a:ext cx="78741" cy="469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741" h="46991">
                      <a:moveTo>
                        <a:pt x="78740" y="46990"/>
                      </a:moveTo>
                      <a:lnTo>
                        <a:pt x="1270" y="27940"/>
                      </a:lnTo>
                      <a:lnTo>
                        <a:pt x="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150" name="Прямая соединительная линия 1149"/>
                <p:cNvCxnSpPr/>
                <p:nvPr/>
              </p:nvCxnSpPr>
              <p:spPr>
                <a:xfrm flipH="1">
                  <a:off x="3762629" y="2376551"/>
                  <a:ext cx="5969" cy="3594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1" name="Прямая соединительная линия 1150"/>
                <p:cNvCxnSpPr/>
                <p:nvPr/>
              </p:nvCxnSpPr>
              <p:spPr>
                <a:xfrm>
                  <a:off x="3863721" y="2224151"/>
                  <a:ext cx="26670" cy="182372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2" name="Полилиния 1151"/>
                <p:cNvSpPr/>
                <p:nvPr/>
              </p:nvSpPr>
              <p:spPr>
                <a:xfrm>
                  <a:off x="3860800" y="2172970"/>
                  <a:ext cx="45721" cy="2387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21" h="238761">
                      <a:moveTo>
                        <a:pt x="45720" y="238760"/>
                      </a:moveTo>
                      <a:lnTo>
                        <a:pt x="39370" y="199390"/>
                      </a:lnTo>
                      <a:lnTo>
                        <a:pt x="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153" name="Прямая соединительная линия 1152"/>
                <p:cNvCxnSpPr/>
                <p:nvPr/>
              </p:nvCxnSpPr>
              <p:spPr>
                <a:xfrm>
                  <a:off x="3842893" y="2062734"/>
                  <a:ext cx="8890" cy="119507"/>
                </a:xfrm>
                <a:prstGeom prst="line">
                  <a:avLst/>
                </a:prstGeom>
                <a:ln w="12700" cap="flat" cmpd="sng" algn="ctr">
                  <a:solidFill>
                    <a:srgbClr val="865A0D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Прямая соединительная линия 1153"/>
                <p:cNvCxnSpPr/>
                <p:nvPr/>
              </p:nvCxnSpPr>
              <p:spPr>
                <a:xfrm flipH="1">
                  <a:off x="3848862" y="2167382"/>
                  <a:ext cx="2921" cy="4483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5" name="Прямая соединительная линия 1154"/>
                <p:cNvCxnSpPr/>
                <p:nvPr/>
              </p:nvCxnSpPr>
              <p:spPr>
                <a:xfrm>
                  <a:off x="3857752" y="2224151"/>
                  <a:ext cx="596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6" name="Полилиния 1155"/>
                <p:cNvSpPr/>
                <p:nvPr/>
              </p:nvSpPr>
              <p:spPr>
                <a:xfrm>
                  <a:off x="4089527" y="2435733"/>
                  <a:ext cx="84710" cy="356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710" h="35688">
                      <a:moveTo>
                        <a:pt x="24257" y="1270"/>
                      </a:moveTo>
                      <a:lnTo>
                        <a:pt x="44196" y="1905"/>
                      </a:lnTo>
                      <a:lnTo>
                        <a:pt x="53721" y="2413"/>
                      </a:lnTo>
                      <a:lnTo>
                        <a:pt x="62484" y="2794"/>
                      </a:lnTo>
                      <a:lnTo>
                        <a:pt x="70739" y="3683"/>
                      </a:lnTo>
                      <a:lnTo>
                        <a:pt x="77978" y="4572"/>
                      </a:lnTo>
                      <a:lnTo>
                        <a:pt x="81661" y="8509"/>
                      </a:lnTo>
                      <a:lnTo>
                        <a:pt x="83820" y="12192"/>
                      </a:lnTo>
                      <a:lnTo>
                        <a:pt x="84709" y="15875"/>
                      </a:lnTo>
                      <a:lnTo>
                        <a:pt x="84582" y="19431"/>
                      </a:lnTo>
                      <a:lnTo>
                        <a:pt x="83312" y="23114"/>
                      </a:lnTo>
                      <a:lnTo>
                        <a:pt x="81280" y="26670"/>
                      </a:lnTo>
                      <a:lnTo>
                        <a:pt x="78613" y="30480"/>
                      </a:lnTo>
                      <a:lnTo>
                        <a:pt x="75311" y="34417"/>
                      </a:lnTo>
                      <a:lnTo>
                        <a:pt x="67437" y="35306"/>
                      </a:lnTo>
                      <a:lnTo>
                        <a:pt x="58801" y="35687"/>
                      </a:lnTo>
                      <a:lnTo>
                        <a:pt x="49657" y="35687"/>
                      </a:lnTo>
                      <a:lnTo>
                        <a:pt x="40005" y="35433"/>
                      </a:lnTo>
                      <a:lnTo>
                        <a:pt x="20447" y="34163"/>
                      </a:lnTo>
                      <a:lnTo>
                        <a:pt x="1270" y="32893"/>
                      </a:lnTo>
                      <a:lnTo>
                        <a:pt x="0" y="29845"/>
                      </a:lnTo>
                      <a:lnTo>
                        <a:pt x="3302" y="29591"/>
                      </a:lnTo>
                      <a:lnTo>
                        <a:pt x="7112" y="29464"/>
                      </a:lnTo>
                      <a:lnTo>
                        <a:pt x="15494" y="29718"/>
                      </a:lnTo>
                      <a:lnTo>
                        <a:pt x="24892" y="30226"/>
                      </a:lnTo>
                      <a:lnTo>
                        <a:pt x="34671" y="30607"/>
                      </a:lnTo>
                      <a:lnTo>
                        <a:pt x="44704" y="31115"/>
                      </a:lnTo>
                      <a:lnTo>
                        <a:pt x="54229" y="31242"/>
                      </a:lnTo>
                      <a:lnTo>
                        <a:pt x="63119" y="30861"/>
                      </a:lnTo>
                      <a:lnTo>
                        <a:pt x="67183" y="30480"/>
                      </a:lnTo>
                      <a:lnTo>
                        <a:pt x="70739" y="29845"/>
                      </a:lnTo>
                      <a:lnTo>
                        <a:pt x="74676" y="25273"/>
                      </a:lnTo>
                      <a:lnTo>
                        <a:pt x="76200" y="22606"/>
                      </a:lnTo>
                      <a:lnTo>
                        <a:pt x="77343" y="19939"/>
                      </a:lnTo>
                      <a:lnTo>
                        <a:pt x="77724" y="17272"/>
                      </a:lnTo>
                      <a:lnTo>
                        <a:pt x="77216" y="14859"/>
                      </a:lnTo>
                      <a:lnTo>
                        <a:pt x="75819" y="12700"/>
                      </a:lnTo>
                      <a:lnTo>
                        <a:pt x="73025" y="10668"/>
                      </a:lnTo>
                      <a:lnTo>
                        <a:pt x="57023" y="10033"/>
                      </a:lnTo>
                      <a:lnTo>
                        <a:pt x="40894" y="9017"/>
                      </a:lnTo>
                      <a:lnTo>
                        <a:pt x="32258" y="8636"/>
                      </a:lnTo>
                      <a:lnTo>
                        <a:pt x="22987" y="8001"/>
                      </a:lnTo>
                      <a:lnTo>
                        <a:pt x="13081" y="7493"/>
                      </a:lnTo>
                      <a:lnTo>
                        <a:pt x="2286" y="6858"/>
                      </a:lnTo>
                      <a:lnTo>
                        <a:pt x="3429" y="0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7" name="Полилиния 1156"/>
                <p:cNvSpPr/>
                <p:nvPr/>
              </p:nvSpPr>
              <p:spPr>
                <a:xfrm>
                  <a:off x="4037203" y="2095881"/>
                  <a:ext cx="105284" cy="100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5284" h="10034">
                      <a:moveTo>
                        <a:pt x="12573" y="4953"/>
                      </a:moveTo>
                      <a:lnTo>
                        <a:pt x="26035" y="3556"/>
                      </a:lnTo>
                      <a:lnTo>
                        <a:pt x="39878" y="2413"/>
                      </a:lnTo>
                      <a:lnTo>
                        <a:pt x="53848" y="1397"/>
                      </a:lnTo>
                      <a:lnTo>
                        <a:pt x="67564" y="889"/>
                      </a:lnTo>
                      <a:lnTo>
                        <a:pt x="80772" y="381"/>
                      </a:lnTo>
                      <a:lnTo>
                        <a:pt x="93091" y="0"/>
                      </a:lnTo>
                      <a:lnTo>
                        <a:pt x="104140" y="0"/>
                      </a:lnTo>
                      <a:lnTo>
                        <a:pt x="105283" y="6096"/>
                      </a:lnTo>
                      <a:lnTo>
                        <a:pt x="1778" y="10033"/>
                      </a:lnTo>
                      <a:lnTo>
                        <a:pt x="0" y="6985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8" name="Полилиния 1157"/>
                <p:cNvSpPr/>
                <p:nvPr/>
              </p:nvSpPr>
              <p:spPr>
                <a:xfrm>
                  <a:off x="4037330" y="2095500"/>
                  <a:ext cx="105411" cy="101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5411" h="10161">
                      <a:moveTo>
                        <a:pt x="0" y="7620"/>
                      </a:moveTo>
                      <a:lnTo>
                        <a:pt x="1270" y="10160"/>
                      </a:lnTo>
                      <a:lnTo>
                        <a:pt x="105410" y="6350"/>
                      </a:lnTo>
                      <a:lnTo>
                        <a:pt x="104140" y="0"/>
                      </a:lnTo>
                      <a:lnTo>
                        <a:pt x="92710" y="0"/>
                      </a:lnTo>
                      <a:lnTo>
                        <a:pt x="81280" y="1270"/>
                      </a:lnTo>
                      <a:lnTo>
                        <a:pt x="67310" y="1270"/>
                      </a:lnTo>
                      <a:lnTo>
                        <a:pt x="53340" y="1270"/>
                      </a:lnTo>
                      <a:lnTo>
                        <a:pt x="39370" y="2540"/>
                      </a:lnTo>
                      <a:lnTo>
                        <a:pt x="25400" y="3810"/>
                      </a:lnTo>
                      <a:lnTo>
                        <a:pt x="12700" y="508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9" name="Полилиния 1158"/>
                <p:cNvSpPr/>
                <p:nvPr/>
              </p:nvSpPr>
              <p:spPr>
                <a:xfrm>
                  <a:off x="4075430" y="2099564"/>
                  <a:ext cx="110618" cy="85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618" h="8510">
                      <a:moveTo>
                        <a:pt x="0" y="4699"/>
                      </a:moveTo>
                      <a:lnTo>
                        <a:pt x="16383" y="3175"/>
                      </a:lnTo>
                      <a:lnTo>
                        <a:pt x="32004" y="1905"/>
                      </a:lnTo>
                      <a:lnTo>
                        <a:pt x="46863" y="889"/>
                      </a:lnTo>
                      <a:lnTo>
                        <a:pt x="60960" y="254"/>
                      </a:lnTo>
                      <a:lnTo>
                        <a:pt x="74422" y="0"/>
                      </a:lnTo>
                      <a:lnTo>
                        <a:pt x="87122" y="0"/>
                      </a:lnTo>
                      <a:lnTo>
                        <a:pt x="98806" y="254"/>
                      </a:lnTo>
                      <a:lnTo>
                        <a:pt x="109982" y="889"/>
                      </a:lnTo>
                      <a:lnTo>
                        <a:pt x="110363" y="1778"/>
                      </a:lnTo>
                      <a:lnTo>
                        <a:pt x="110617" y="2794"/>
                      </a:lnTo>
                      <a:lnTo>
                        <a:pt x="110363" y="3937"/>
                      </a:lnTo>
                      <a:lnTo>
                        <a:pt x="109982" y="4699"/>
                      </a:lnTo>
                      <a:lnTo>
                        <a:pt x="84201" y="4445"/>
                      </a:lnTo>
                      <a:lnTo>
                        <a:pt x="58547" y="4699"/>
                      </a:lnTo>
                      <a:lnTo>
                        <a:pt x="45339" y="5207"/>
                      </a:lnTo>
                      <a:lnTo>
                        <a:pt x="31623" y="5969"/>
                      </a:lnTo>
                      <a:lnTo>
                        <a:pt x="17399" y="7112"/>
                      </a:lnTo>
                      <a:lnTo>
                        <a:pt x="2667" y="8509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0" name="Полилиния 1159"/>
                <p:cNvSpPr/>
                <p:nvPr/>
              </p:nvSpPr>
              <p:spPr>
                <a:xfrm>
                  <a:off x="4075430" y="2099310"/>
                  <a:ext cx="11049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491" h="8891">
                      <a:moveTo>
                        <a:pt x="0" y="5080"/>
                      </a:moveTo>
                      <a:lnTo>
                        <a:pt x="16510" y="3810"/>
                      </a:lnTo>
                      <a:lnTo>
                        <a:pt x="31750" y="2540"/>
                      </a:lnTo>
                      <a:lnTo>
                        <a:pt x="46990" y="1270"/>
                      </a:lnTo>
                      <a:lnTo>
                        <a:pt x="60960" y="0"/>
                      </a:lnTo>
                      <a:lnTo>
                        <a:pt x="74930" y="0"/>
                      </a:lnTo>
                      <a:lnTo>
                        <a:pt x="87630" y="0"/>
                      </a:lnTo>
                      <a:lnTo>
                        <a:pt x="99060" y="0"/>
                      </a:lnTo>
                      <a:lnTo>
                        <a:pt x="110490" y="1270"/>
                      </a:lnTo>
                      <a:lnTo>
                        <a:pt x="110490" y="2540"/>
                      </a:lnTo>
                      <a:lnTo>
                        <a:pt x="110490" y="2540"/>
                      </a:lnTo>
                      <a:lnTo>
                        <a:pt x="110490" y="3810"/>
                      </a:lnTo>
                      <a:lnTo>
                        <a:pt x="110490" y="5080"/>
                      </a:lnTo>
                      <a:lnTo>
                        <a:pt x="83820" y="5080"/>
                      </a:lnTo>
                      <a:lnTo>
                        <a:pt x="58420" y="5080"/>
                      </a:lnTo>
                      <a:lnTo>
                        <a:pt x="45720" y="5080"/>
                      </a:lnTo>
                      <a:lnTo>
                        <a:pt x="31750" y="6350"/>
                      </a:lnTo>
                      <a:lnTo>
                        <a:pt x="17780" y="7620"/>
                      </a:lnTo>
                      <a:lnTo>
                        <a:pt x="2540" y="88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1" name="Полилиния 1160"/>
                <p:cNvSpPr/>
                <p:nvPr/>
              </p:nvSpPr>
              <p:spPr>
                <a:xfrm>
                  <a:off x="4112260" y="2465070"/>
                  <a:ext cx="889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25401">
                      <a:moveTo>
                        <a:pt x="0" y="5080"/>
                      </a:moveTo>
                      <a:lnTo>
                        <a:pt x="1270" y="25400"/>
                      </a:lnTo>
                      <a:lnTo>
                        <a:pt x="889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2" name="Полилиния 1161"/>
                <p:cNvSpPr/>
                <p:nvPr/>
              </p:nvSpPr>
              <p:spPr>
                <a:xfrm>
                  <a:off x="4128770" y="2467610"/>
                  <a:ext cx="7621" cy="2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2861">
                      <a:moveTo>
                        <a:pt x="0" y="2540"/>
                      </a:moveTo>
                      <a:lnTo>
                        <a:pt x="0" y="22860"/>
                      </a:lnTo>
                      <a:lnTo>
                        <a:pt x="762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3" name="Полилиния 1162"/>
                <p:cNvSpPr/>
                <p:nvPr/>
              </p:nvSpPr>
              <p:spPr>
                <a:xfrm>
                  <a:off x="4142740" y="2468880"/>
                  <a:ext cx="6351" cy="215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1591">
                      <a:moveTo>
                        <a:pt x="0" y="1270"/>
                      </a:moveTo>
                      <a:lnTo>
                        <a:pt x="0" y="2159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4" name="Полилиния 1163"/>
                <p:cNvSpPr/>
                <p:nvPr/>
              </p:nvSpPr>
              <p:spPr>
                <a:xfrm>
                  <a:off x="4154170" y="2467610"/>
                  <a:ext cx="8891" cy="241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24131">
                      <a:moveTo>
                        <a:pt x="1270" y="2540"/>
                      </a:moveTo>
                      <a:lnTo>
                        <a:pt x="0" y="24130"/>
                      </a:lnTo>
                      <a:lnTo>
                        <a:pt x="889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5" name="Полилиния 1164"/>
                <p:cNvSpPr/>
                <p:nvPr/>
              </p:nvSpPr>
              <p:spPr>
                <a:xfrm>
                  <a:off x="4104640" y="2465197"/>
                  <a:ext cx="69851" cy="71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851" h="7113">
                      <a:moveTo>
                        <a:pt x="8636" y="254"/>
                      </a:moveTo>
                      <a:lnTo>
                        <a:pt x="18161" y="508"/>
                      </a:lnTo>
                      <a:lnTo>
                        <a:pt x="37719" y="635"/>
                      </a:lnTo>
                      <a:lnTo>
                        <a:pt x="47244" y="635"/>
                      </a:lnTo>
                      <a:lnTo>
                        <a:pt x="55880" y="508"/>
                      </a:lnTo>
                      <a:lnTo>
                        <a:pt x="63500" y="254"/>
                      </a:lnTo>
                      <a:lnTo>
                        <a:pt x="69596" y="0"/>
                      </a:lnTo>
                      <a:lnTo>
                        <a:pt x="69850" y="6223"/>
                      </a:lnTo>
                      <a:lnTo>
                        <a:pt x="62992" y="6604"/>
                      </a:lnTo>
                      <a:lnTo>
                        <a:pt x="54864" y="6985"/>
                      </a:lnTo>
                      <a:lnTo>
                        <a:pt x="45847" y="7112"/>
                      </a:lnTo>
                      <a:lnTo>
                        <a:pt x="36195" y="6985"/>
                      </a:lnTo>
                      <a:lnTo>
                        <a:pt x="26416" y="6731"/>
                      </a:lnTo>
                      <a:lnTo>
                        <a:pt x="16891" y="6223"/>
                      </a:lnTo>
                      <a:lnTo>
                        <a:pt x="7874" y="5842"/>
                      </a:lnTo>
                      <a:lnTo>
                        <a:pt x="0" y="52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6" name="Полилиния 1165"/>
                <p:cNvSpPr/>
                <p:nvPr/>
              </p:nvSpPr>
              <p:spPr>
                <a:xfrm>
                  <a:off x="4105910" y="2058670"/>
                  <a:ext cx="53341" cy="407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341" h="407671">
                      <a:moveTo>
                        <a:pt x="53340" y="407670"/>
                      </a:moveTo>
                      <a:lnTo>
                        <a:pt x="53340" y="398780"/>
                      </a:lnTo>
                      <a:lnTo>
                        <a:pt x="52070" y="391160"/>
                      </a:lnTo>
                      <a:lnTo>
                        <a:pt x="52070" y="382270"/>
                      </a:lnTo>
                      <a:lnTo>
                        <a:pt x="50800" y="373380"/>
                      </a:lnTo>
                      <a:lnTo>
                        <a:pt x="38100" y="280670"/>
                      </a:lnTo>
                      <a:lnTo>
                        <a:pt x="24130" y="186690"/>
                      </a:lnTo>
                      <a:lnTo>
                        <a:pt x="12700" y="93980"/>
                      </a:lnTo>
                      <a:lnTo>
                        <a:pt x="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7" name="Полилиния 1166"/>
                <p:cNvSpPr/>
                <p:nvPr/>
              </p:nvSpPr>
              <p:spPr>
                <a:xfrm>
                  <a:off x="4107180" y="2065020"/>
                  <a:ext cx="64771" cy="4000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771" h="400051">
                      <a:moveTo>
                        <a:pt x="0" y="0"/>
                      </a:moveTo>
                      <a:lnTo>
                        <a:pt x="15240" y="91440"/>
                      </a:lnTo>
                      <a:lnTo>
                        <a:pt x="29210" y="182880"/>
                      </a:lnTo>
                      <a:lnTo>
                        <a:pt x="44450" y="274320"/>
                      </a:lnTo>
                      <a:lnTo>
                        <a:pt x="52070" y="320040"/>
                      </a:lnTo>
                      <a:lnTo>
                        <a:pt x="60960" y="365760"/>
                      </a:lnTo>
                      <a:lnTo>
                        <a:pt x="62230" y="377190"/>
                      </a:lnTo>
                      <a:lnTo>
                        <a:pt x="63500" y="382270"/>
                      </a:lnTo>
                      <a:lnTo>
                        <a:pt x="64770" y="386080"/>
                      </a:lnTo>
                      <a:lnTo>
                        <a:pt x="64770" y="389890"/>
                      </a:lnTo>
                      <a:lnTo>
                        <a:pt x="64770" y="393700"/>
                      </a:lnTo>
                      <a:lnTo>
                        <a:pt x="64770" y="397510"/>
                      </a:lnTo>
                      <a:lnTo>
                        <a:pt x="63500" y="40005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8" name="Полилиния 1167"/>
                <p:cNvSpPr/>
                <p:nvPr/>
              </p:nvSpPr>
              <p:spPr>
                <a:xfrm>
                  <a:off x="4103370" y="2062480"/>
                  <a:ext cx="16511" cy="403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11" h="403861">
                      <a:moveTo>
                        <a:pt x="0" y="0"/>
                      </a:moveTo>
                      <a:lnTo>
                        <a:pt x="8890" y="182880"/>
                      </a:lnTo>
                      <a:lnTo>
                        <a:pt x="12700" y="274320"/>
                      </a:lnTo>
                      <a:lnTo>
                        <a:pt x="16510" y="365760"/>
                      </a:lnTo>
                      <a:lnTo>
                        <a:pt x="16510" y="375920"/>
                      </a:lnTo>
                      <a:lnTo>
                        <a:pt x="16510" y="384810"/>
                      </a:lnTo>
                      <a:lnTo>
                        <a:pt x="16510" y="393700"/>
                      </a:lnTo>
                      <a:lnTo>
                        <a:pt x="15240" y="40386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9" name="Полилиния 1168"/>
                <p:cNvSpPr/>
                <p:nvPr/>
              </p:nvSpPr>
              <p:spPr>
                <a:xfrm>
                  <a:off x="4104640" y="2062480"/>
                  <a:ext cx="27941" cy="403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41" h="403861">
                      <a:moveTo>
                        <a:pt x="27940" y="403860"/>
                      </a:moveTo>
                      <a:lnTo>
                        <a:pt x="27940" y="394970"/>
                      </a:lnTo>
                      <a:lnTo>
                        <a:pt x="27940" y="388620"/>
                      </a:lnTo>
                      <a:lnTo>
                        <a:pt x="27940" y="381000"/>
                      </a:lnTo>
                      <a:lnTo>
                        <a:pt x="27940" y="372110"/>
                      </a:lnTo>
                      <a:lnTo>
                        <a:pt x="13970" y="186690"/>
                      </a:lnTo>
                      <a:lnTo>
                        <a:pt x="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0" name="Полилиния 1169"/>
                <p:cNvSpPr/>
                <p:nvPr/>
              </p:nvSpPr>
              <p:spPr>
                <a:xfrm>
                  <a:off x="4104640" y="2058670"/>
                  <a:ext cx="41911" cy="407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11" h="407671">
                      <a:moveTo>
                        <a:pt x="0" y="0"/>
                      </a:moveTo>
                      <a:lnTo>
                        <a:pt x="10160" y="93980"/>
                      </a:lnTo>
                      <a:lnTo>
                        <a:pt x="19050" y="186690"/>
                      </a:lnTo>
                      <a:lnTo>
                        <a:pt x="29210" y="279400"/>
                      </a:lnTo>
                      <a:lnTo>
                        <a:pt x="39370" y="373380"/>
                      </a:lnTo>
                      <a:lnTo>
                        <a:pt x="40640" y="378460"/>
                      </a:lnTo>
                      <a:lnTo>
                        <a:pt x="40640" y="383540"/>
                      </a:lnTo>
                      <a:lnTo>
                        <a:pt x="40640" y="391160"/>
                      </a:lnTo>
                      <a:lnTo>
                        <a:pt x="40640" y="398780"/>
                      </a:lnTo>
                      <a:lnTo>
                        <a:pt x="40640" y="402590"/>
                      </a:lnTo>
                      <a:lnTo>
                        <a:pt x="41910" y="40767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1" name="Полилиния 1170"/>
                <p:cNvSpPr/>
                <p:nvPr/>
              </p:nvSpPr>
              <p:spPr>
                <a:xfrm>
                  <a:off x="4279900" y="2414270"/>
                  <a:ext cx="15241" cy="6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41" h="6351">
                      <a:moveTo>
                        <a:pt x="13970" y="5080"/>
                      </a:moveTo>
                      <a:lnTo>
                        <a:pt x="15240" y="3810"/>
                      </a:lnTo>
                      <a:lnTo>
                        <a:pt x="15240" y="2540"/>
                      </a:lnTo>
                      <a:lnTo>
                        <a:pt x="15240" y="2540"/>
                      </a:lnTo>
                      <a:lnTo>
                        <a:pt x="13970" y="1270"/>
                      </a:lnTo>
                      <a:lnTo>
                        <a:pt x="11430" y="0"/>
                      </a:lnTo>
                      <a:lnTo>
                        <a:pt x="8890" y="0"/>
                      </a:lnTo>
                      <a:lnTo>
                        <a:pt x="5080" y="0"/>
                      </a:lnTo>
                      <a:lnTo>
                        <a:pt x="2540" y="1270"/>
                      </a:lnTo>
                      <a:lnTo>
                        <a:pt x="1270" y="2540"/>
                      </a:lnTo>
                      <a:lnTo>
                        <a:pt x="0" y="2540"/>
                      </a:lnTo>
                      <a:lnTo>
                        <a:pt x="1270" y="3810"/>
                      </a:lnTo>
                      <a:lnTo>
                        <a:pt x="2540" y="5080"/>
                      </a:lnTo>
                      <a:lnTo>
                        <a:pt x="5080" y="6350"/>
                      </a:lnTo>
                      <a:lnTo>
                        <a:pt x="8890" y="6350"/>
                      </a:lnTo>
                      <a:lnTo>
                        <a:pt x="11430" y="63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2" name="Полилиния 1171"/>
                <p:cNvSpPr/>
                <p:nvPr/>
              </p:nvSpPr>
              <p:spPr>
                <a:xfrm>
                  <a:off x="4129024" y="2443988"/>
                  <a:ext cx="7113" cy="2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13" h="20956">
                      <a:moveTo>
                        <a:pt x="4953" y="20193"/>
                      </a:moveTo>
                      <a:lnTo>
                        <a:pt x="3556" y="20955"/>
                      </a:lnTo>
                      <a:lnTo>
                        <a:pt x="2286" y="20193"/>
                      </a:lnTo>
                      <a:lnTo>
                        <a:pt x="1143" y="17907"/>
                      </a:lnTo>
                      <a:lnTo>
                        <a:pt x="254" y="14351"/>
                      </a:lnTo>
                      <a:lnTo>
                        <a:pt x="0" y="10541"/>
                      </a:lnTo>
                      <a:lnTo>
                        <a:pt x="254" y="6604"/>
                      </a:lnTo>
                      <a:lnTo>
                        <a:pt x="1143" y="3048"/>
                      </a:lnTo>
                      <a:lnTo>
                        <a:pt x="2286" y="762"/>
                      </a:lnTo>
                      <a:lnTo>
                        <a:pt x="3556" y="0"/>
                      </a:lnTo>
                      <a:lnTo>
                        <a:pt x="4953" y="762"/>
                      </a:lnTo>
                      <a:lnTo>
                        <a:pt x="6096" y="3048"/>
                      </a:lnTo>
                      <a:lnTo>
                        <a:pt x="6858" y="6604"/>
                      </a:lnTo>
                      <a:lnTo>
                        <a:pt x="7112" y="10541"/>
                      </a:lnTo>
                      <a:lnTo>
                        <a:pt x="6858" y="14351"/>
                      </a:lnTo>
                      <a:lnTo>
                        <a:pt x="6096" y="17907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3" name="Полилиния 1172"/>
                <p:cNvSpPr/>
                <p:nvPr/>
              </p:nvSpPr>
              <p:spPr>
                <a:xfrm>
                  <a:off x="4128770" y="2444750"/>
                  <a:ext cx="7621" cy="203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0321">
                      <a:moveTo>
                        <a:pt x="6350" y="16510"/>
                      </a:moveTo>
                      <a:lnTo>
                        <a:pt x="7620" y="13970"/>
                      </a:lnTo>
                      <a:lnTo>
                        <a:pt x="7620" y="10160"/>
                      </a:lnTo>
                      <a:lnTo>
                        <a:pt x="7620" y="6350"/>
                      </a:lnTo>
                      <a:lnTo>
                        <a:pt x="6350" y="2540"/>
                      </a:lnTo>
                      <a:lnTo>
                        <a:pt x="5080" y="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1270" y="2540"/>
                      </a:lnTo>
                      <a:lnTo>
                        <a:pt x="0" y="6350"/>
                      </a:lnTo>
                      <a:lnTo>
                        <a:pt x="0" y="10160"/>
                      </a:lnTo>
                      <a:lnTo>
                        <a:pt x="0" y="13970"/>
                      </a:lnTo>
                      <a:lnTo>
                        <a:pt x="1270" y="16510"/>
                      </a:lnTo>
                      <a:lnTo>
                        <a:pt x="2540" y="19050"/>
                      </a:lnTo>
                      <a:lnTo>
                        <a:pt x="3810" y="20320"/>
                      </a:lnTo>
                      <a:lnTo>
                        <a:pt x="5080" y="190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4" name="Полилиния 1173"/>
                <p:cNvSpPr/>
                <p:nvPr/>
              </p:nvSpPr>
              <p:spPr>
                <a:xfrm>
                  <a:off x="4130294" y="2432304"/>
                  <a:ext cx="4573" cy="81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3" h="8129">
                      <a:moveTo>
                        <a:pt x="3302" y="7747"/>
                      </a:moveTo>
                      <a:lnTo>
                        <a:pt x="2286" y="8128"/>
                      </a:lnTo>
                      <a:lnTo>
                        <a:pt x="1397" y="7747"/>
                      </a:lnTo>
                      <a:lnTo>
                        <a:pt x="635" y="6858"/>
                      </a:lnTo>
                      <a:lnTo>
                        <a:pt x="127" y="5461"/>
                      </a:lnTo>
                      <a:lnTo>
                        <a:pt x="0" y="4064"/>
                      </a:lnTo>
                      <a:lnTo>
                        <a:pt x="127" y="2413"/>
                      </a:lnTo>
                      <a:lnTo>
                        <a:pt x="635" y="1143"/>
                      </a:lnTo>
                      <a:lnTo>
                        <a:pt x="1397" y="127"/>
                      </a:lnTo>
                      <a:lnTo>
                        <a:pt x="2286" y="0"/>
                      </a:lnTo>
                      <a:lnTo>
                        <a:pt x="3302" y="127"/>
                      </a:lnTo>
                      <a:lnTo>
                        <a:pt x="3937" y="1143"/>
                      </a:lnTo>
                      <a:lnTo>
                        <a:pt x="4445" y="2413"/>
                      </a:lnTo>
                      <a:lnTo>
                        <a:pt x="4572" y="4064"/>
                      </a:lnTo>
                      <a:lnTo>
                        <a:pt x="4445" y="5461"/>
                      </a:lnTo>
                      <a:lnTo>
                        <a:pt x="3937" y="6858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5" name="Полилиния 1174"/>
                <p:cNvSpPr/>
                <p:nvPr/>
              </p:nvSpPr>
              <p:spPr>
                <a:xfrm>
                  <a:off x="4130040" y="2432050"/>
                  <a:ext cx="508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7621">
                      <a:moveTo>
                        <a:pt x="3810" y="7620"/>
                      </a:moveTo>
                      <a:lnTo>
                        <a:pt x="5080" y="6350"/>
                      </a:lnTo>
                      <a:lnTo>
                        <a:pt x="5080" y="3810"/>
                      </a:lnTo>
                      <a:lnTo>
                        <a:pt x="5080" y="2540"/>
                      </a:lnTo>
                      <a:lnTo>
                        <a:pt x="3810" y="127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1270" y="1270"/>
                      </a:lnTo>
                      <a:lnTo>
                        <a:pt x="0" y="2540"/>
                      </a:lnTo>
                      <a:lnTo>
                        <a:pt x="0" y="3810"/>
                      </a:lnTo>
                      <a:lnTo>
                        <a:pt x="0" y="6350"/>
                      </a:lnTo>
                      <a:lnTo>
                        <a:pt x="1270" y="7620"/>
                      </a:lnTo>
                      <a:lnTo>
                        <a:pt x="1270" y="7620"/>
                      </a:lnTo>
                      <a:lnTo>
                        <a:pt x="2540" y="7620"/>
                      </a:lnTo>
                      <a:lnTo>
                        <a:pt x="3810" y="76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6" name="Полилиния 1175"/>
                <p:cNvSpPr/>
                <p:nvPr/>
              </p:nvSpPr>
              <p:spPr>
                <a:xfrm>
                  <a:off x="4141597" y="2442845"/>
                  <a:ext cx="7113" cy="2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13" h="20956">
                      <a:moveTo>
                        <a:pt x="4953" y="20193"/>
                      </a:moveTo>
                      <a:lnTo>
                        <a:pt x="3556" y="20955"/>
                      </a:lnTo>
                      <a:lnTo>
                        <a:pt x="2286" y="20193"/>
                      </a:lnTo>
                      <a:lnTo>
                        <a:pt x="1016" y="17907"/>
                      </a:lnTo>
                      <a:lnTo>
                        <a:pt x="254" y="14351"/>
                      </a:lnTo>
                      <a:lnTo>
                        <a:pt x="0" y="10541"/>
                      </a:lnTo>
                      <a:lnTo>
                        <a:pt x="254" y="6604"/>
                      </a:lnTo>
                      <a:lnTo>
                        <a:pt x="1016" y="3048"/>
                      </a:lnTo>
                      <a:lnTo>
                        <a:pt x="2286" y="889"/>
                      </a:lnTo>
                      <a:lnTo>
                        <a:pt x="3556" y="0"/>
                      </a:lnTo>
                      <a:lnTo>
                        <a:pt x="4953" y="889"/>
                      </a:lnTo>
                      <a:lnTo>
                        <a:pt x="6096" y="3048"/>
                      </a:lnTo>
                      <a:lnTo>
                        <a:pt x="6858" y="6604"/>
                      </a:lnTo>
                      <a:lnTo>
                        <a:pt x="7112" y="10541"/>
                      </a:lnTo>
                      <a:lnTo>
                        <a:pt x="6858" y="14351"/>
                      </a:lnTo>
                      <a:lnTo>
                        <a:pt x="6096" y="17907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7" name="Полилиния 1176"/>
                <p:cNvSpPr/>
                <p:nvPr/>
              </p:nvSpPr>
              <p:spPr>
                <a:xfrm>
                  <a:off x="4141470" y="2443480"/>
                  <a:ext cx="7621" cy="203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0321">
                      <a:moveTo>
                        <a:pt x="6350" y="16510"/>
                      </a:moveTo>
                      <a:lnTo>
                        <a:pt x="7620" y="13970"/>
                      </a:lnTo>
                      <a:lnTo>
                        <a:pt x="7620" y="10160"/>
                      </a:lnTo>
                      <a:lnTo>
                        <a:pt x="7620" y="6350"/>
                      </a:lnTo>
                      <a:lnTo>
                        <a:pt x="6350" y="2540"/>
                      </a:lnTo>
                      <a:lnTo>
                        <a:pt x="5080" y="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1270" y="2540"/>
                      </a:lnTo>
                      <a:lnTo>
                        <a:pt x="0" y="6350"/>
                      </a:lnTo>
                      <a:lnTo>
                        <a:pt x="0" y="10160"/>
                      </a:lnTo>
                      <a:lnTo>
                        <a:pt x="0" y="13970"/>
                      </a:lnTo>
                      <a:lnTo>
                        <a:pt x="1270" y="16510"/>
                      </a:lnTo>
                      <a:lnTo>
                        <a:pt x="2540" y="19050"/>
                      </a:lnTo>
                      <a:lnTo>
                        <a:pt x="3810" y="20320"/>
                      </a:lnTo>
                      <a:lnTo>
                        <a:pt x="5080" y="190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8" name="Полилиния 1177"/>
                <p:cNvSpPr/>
                <p:nvPr/>
              </p:nvSpPr>
              <p:spPr>
                <a:xfrm>
                  <a:off x="4142740" y="2431161"/>
                  <a:ext cx="4573" cy="81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3" h="8129">
                      <a:moveTo>
                        <a:pt x="3302" y="7747"/>
                      </a:moveTo>
                      <a:lnTo>
                        <a:pt x="2413" y="8128"/>
                      </a:lnTo>
                      <a:lnTo>
                        <a:pt x="1397" y="7747"/>
                      </a:lnTo>
                      <a:lnTo>
                        <a:pt x="635" y="6858"/>
                      </a:lnTo>
                      <a:lnTo>
                        <a:pt x="254" y="5461"/>
                      </a:lnTo>
                      <a:lnTo>
                        <a:pt x="0" y="4064"/>
                      </a:lnTo>
                      <a:lnTo>
                        <a:pt x="254" y="2413"/>
                      </a:lnTo>
                      <a:lnTo>
                        <a:pt x="635" y="1143"/>
                      </a:lnTo>
                      <a:lnTo>
                        <a:pt x="1397" y="254"/>
                      </a:lnTo>
                      <a:lnTo>
                        <a:pt x="2413" y="0"/>
                      </a:lnTo>
                      <a:lnTo>
                        <a:pt x="3302" y="254"/>
                      </a:lnTo>
                      <a:lnTo>
                        <a:pt x="3937" y="1143"/>
                      </a:lnTo>
                      <a:lnTo>
                        <a:pt x="4445" y="2413"/>
                      </a:lnTo>
                      <a:lnTo>
                        <a:pt x="4572" y="4064"/>
                      </a:lnTo>
                      <a:lnTo>
                        <a:pt x="4445" y="5461"/>
                      </a:lnTo>
                      <a:lnTo>
                        <a:pt x="3937" y="6858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9" name="Полилиния 1178"/>
                <p:cNvSpPr/>
                <p:nvPr/>
              </p:nvSpPr>
              <p:spPr>
                <a:xfrm>
                  <a:off x="4142740" y="2430780"/>
                  <a:ext cx="508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8891">
                      <a:moveTo>
                        <a:pt x="3810" y="7620"/>
                      </a:moveTo>
                      <a:lnTo>
                        <a:pt x="3810" y="6350"/>
                      </a:lnTo>
                      <a:lnTo>
                        <a:pt x="5080" y="3810"/>
                      </a:lnTo>
                      <a:lnTo>
                        <a:pt x="3810" y="2540"/>
                      </a:lnTo>
                      <a:lnTo>
                        <a:pt x="3810" y="127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1270" y="1270"/>
                      </a:lnTo>
                      <a:lnTo>
                        <a:pt x="0" y="2540"/>
                      </a:lnTo>
                      <a:lnTo>
                        <a:pt x="0" y="3810"/>
                      </a:lnTo>
                      <a:lnTo>
                        <a:pt x="0" y="6350"/>
                      </a:lnTo>
                      <a:lnTo>
                        <a:pt x="1270" y="7620"/>
                      </a:lnTo>
                      <a:lnTo>
                        <a:pt x="1270" y="8890"/>
                      </a:lnTo>
                      <a:lnTo>
                        <a:pt x="2540" y="8890"/>
                      </a:lnTo>
                      <a:lnTo>
                        <a:pt x="3810" y="88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0" name="Полилиния 1179"/>
                <p:cNvSpPr/>
                <p:nvPr/>
              </p:nvSpPr>
              <p:spPr>
                <a:xfrm>
                  <a:off x="4155059" y="2441829"/>
                  <a:ext cx="7367" cy="208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67" h="20829">
                      <a:moveTo>
                        <a:pt x="5969" y="19939"/>
                      </a:moveTo>
                      <a:lnTo>
                        <a:pt x="4699" y="20828"/>
                      </a:lnTo>
                      <a:lnTo>
                        <a:pt x="3302" y="20193"/>
                      </a:lnTo>
                      <a:lnTo>
                        <a:pt x="1905" y="18034"/>
                      </a:lnTo>
                      <a:lnTo>
                        <a:pt x="762" y="14732"/>
                      </a:lnTo>
                      <a:lnTo>
                        <a:pt x="127" y="10795"/>
                      </a:lnTo>
                      <a:lnTo>
                        <a:pt x="0" y="6858"/>
                      </a:lnTo>
                      <a:lnTo>
                        <a:pt x="508" y="3302"/>
                      </a:lnTo>
                      <a:lnTo>
                        <a:pt x="1397" y="889"/>
                      </a:lnTo>
                      <a:lnTo>
                        <a:pt x="2540" y="0"/>
                      </a:lnTo>
                      <a:lnTo>
                        <a:pt x="4064" y="635"/>
                      </a:lnTo>
                      <a:lnTo>
                        <a:pt x="5461" y="2794"/>
                      </a:lnTo>
                      <a:lnTo>
                        <a:pt x="6477" y="6096"/>
                      </a:lnTo>
                      <a:lnTo>
                        <a:pt x="7239" y="10033"/>
                      </a:lnTo>
                      <a:lnTo>
                        <a:pt x="7366" y="14097"/>
                      </a:lnTo>
                      <a:lnTo>
                        <a:pt x="6858" y="17399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1" name="Полилиния 1180"/>
                <p:cNvSpPr/>
                <p:nvPr/>
              </p:nvSpPr>
              <p:spPr>
                <a:xfrm>
                  <a:off x="4155440" y="2442210"/>
                  <a:ext cx="6351" cy="203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0321">
                      <a:moveTo>
                        <a:pt x="6350" y="17780"/>
                      </a:moveTo>
                      <a:lnTo>
                        <a:pt x="6350" y="13970"/>
                      </a:lnTo>
                      <a:lnTo>
                        <a:pt x="6350" y="10160"/>
                      </a:lnTo>
                      <a:lnTo>
                        <a:pt x="6350" y="6350"/>
                      </a:lnTo>
                      <a:lnTo>
                        <a:pt x="5080" y="254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0" y="2540"/>
                      </a:lnTo>
                      <a:lnTo>
                        <a:pt x="0" y="6350"/>
                      </a:lnTo>
                      <a:lnTo>
                        <a:pt x="0" y="10160"/>
                      </a:lnTo>
                      <a:lnTo>
                        <a:pt x="0" y="13970"/>
                      </a:lnTo>
                      <a:lnTo>
                        <a:pt x="1270" y="17780"/>
                      </a:lnTo>
                      <a:lnTo>
                        <a:pt x="2540" y="20320"/>
                      </a:lnTo>
                      <a:lnTo>
                        <a:pt x="5080" y="20320"/>
                      </a:lnTo>
                      <a:lnTo>
                        <a:pt x="5080" y="190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2" name="Полилиния 1181"/>
                <p:cNvSpPr/>
                <p:nvPr/>
              </p:nvSpPr>
              <p:spPr>
                <a:xfrm>
                  <a:off x="4154551" y="2430145"/>
                  <a:ext cx="4573" cy="81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3" h="8129">
                      <a:moveTo>
                        <a:pt x="3556" y="7620"/>
                      </a:moveTo>
                      <a:lnTo>
                        <a:pt x="2667" y="8128"/>
                      </a:lnTo>
                      <a:lnTo>
                        <a:pt x="1778" y="7874"/>
                      </a:lnTo>
                      <a:lnTo>
                        <a:pt x="1016" y="6985"/>
                      </a:lnTo>
                      <a:lnTo>
                        <a:pt x="254" y="5715"/>
                      </a:lnTo>
                      <a:lnTo>
                        <a:pt x="0" y="4318"/>
                      </a:lnTo>
                      <a:lnTo>
                        <a:pt x="0" y="2667"/>
                      </a:lnTo>
                      <a:lnTo>
                        <a:pt x="254" y="1270"/>
                      </a:lnTo>
                      <a:lnTo>
                        <a:pt x="1016" y="254"/>
                      </a:lnTo>
                      <a:lnTo>
                        <a:pt x="1905" y="0"/>
                      </a:lnTo>
                      <a:lnTo>
                        <a:pt x="2794" y="254"/>
                      </a:lnTo>
                      <a:lnTo>
                        <a:pt x="3683" y="1016"/>
                      </a:lnTo>
                      <a:lnTo>
                        <a:pt x="4191" y="2286"/>
                      </a:lnTo>
                      <a:lnTo>
                        <a:pt x="4572" y="3810"/>
                      </a:lnTo>
                      <a:lnTo>
                        <a:pt x="4572" y="5334"/>
                      </a:lnTo>
                      <a:lnTo>
                        <a:pt x="4191" y="6731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3" name="Полилиния 1182"/>
                <p:cNvSpPr/>
                <p:nvPr/>
              </p:nvSpPr>
              <p:spPr>
                <a:xfrm>
                  <a:off x="4154170" y="2429510"/>
                  <a:ext cx="508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8891">
                      <a:moveTo>
                        <a:pt x="5080" y="7620"/>
                      </a:moveTo>
                      <a:lnTo>
                        <a:pt x="5080" y="6350"/>
                      </a:lnTo>
                      <a:lnTo>
                        <a:pt x="5080" y="5080"/>
                      </a:lnTo>
                      <a:lnTo>
                        <a:pt x="5080" y="2540"/>
                      </a:lnTo>
                      <a:lnTo>
                        <a:pt x="3810" y="1270"/>
                      </a:lnTo>
                      <a:lnTo>
                        <a:pt x="2540" y="1270"/>
                      </a:lnTo>
                      <a:lnTo>
                        <a:pt x="2540" y="0"/>
                      </a:lnTo>
                      <a:lnTo>
                        <a:pt x="1270" y="1270"/>
                      </a:lnTo>
                      <a:lnTo>
                        <a:pt x="1270" y="2540"/>
                      </a:lnTo>
                      <a:lnTo>
                        <a:pt x="0" y="3810"/>
                      </a:lnTo>
                      <a:lnTo>
                        <a:pt x="0" y="5080"/>
                      </a:lnTo>
                      <a:lnTo>
                        <a:pt x="1270" y="6350"/>
                      </a:lnTo>
                      <a:lnTo>
                        <a:pt x="1270" y="7620"/>
                      </a:lnTo>
                      <a:lnTo>
                        <a:pt x="2540" y="8890"/>
                      </a:lnTo>
                      <a:lnTo>
                        <a:pt x="2540" y="8890"/>
                      </a:lnTo>
                      <a:lnTo>
                        <a:pt x="3810" y="88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4" name="Полилиния 1183"/>
                <p:cNvSpPr/>
                <p:nvPr/>
              </p:nvSpPr>
              <p:spPr>
                <a:xfrm>
                  <a:off x="4132199" y="2447671"/>
                  <a:ext cx="2287" cy="137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7" h="13717">
                      <a:moveTo>
                        <a:pt x="1524" y="13208"/>
                      </a:moveTo>
                      <a:lnTo>
                        <a:pt x="1143" y="13716"/>
                      </a:lnTo>
                      <a:lnTo>
                        <a:pt x="635" y="13208"/>
                      </a:lnTo>
                      <a:lnTo>
                        <a:pt x="381" y="11684"/>
                      </a:lnTo>
                      <a:lnTo>
                        <a:pt x="0" y="9398"/>
                      </a:lnTo>
                      <a:lnTo>
                        <a:pt x="0" y="6858"/>
                      </a:lnTo>
                      <a:lnTo>
                        <a:pt x="0" y="4191"/>
                      </a:lnTo>
                      <a:lnTo>
                        <a:pt x="381" y="2032"/>
                      </a:lnTo>
                      <a:lnTo>
                        <a:pt x="635" y="508"/>
                      </a:lnTo>
                      <a:lnTo>
                        <a:pt x="1143" y="0"/>
                      </a:lnTo>
                      <a:lnTo>
                        <a:pt x="1524" y="508"/>
                      </a:lnTo>
                      <a:lnTo>
                        <a:pt x="1905" y="2032"/>
                      </a:lnTo>
                      <a:lnTo>
                        <a:pt x="2159" y="4191"/>
                      </a:lnTo>
                      <a:lnTo>
                        <a:pt x="2286" y="6858"/>
                      </a:lnTo>
                      <a:lnTo>
                        <a:pt x="2159" y="9398"/>
                      </a:lnTo>
                      <a:lnTo>
                        <a:pt x="1905" y="11684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5" name="Полилиния 1184"/>
                <p:cNvSpPr/>
                <p:nvPr/>
              </p:nvSpPr>
              <p:spPr>
                <a:xfrm>
                  <a:off x="4145153" y="2447163"/>
                  <a:ext cx="2287" cy="138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7" h="13844">
                      <a:moveTo>
                        <a:pt x="1651" y="13208"/>
                      </a:moveTo>
                      <a:lnTo>
                        <a:pt x="1143" y="13843"/>
                      </a:lnTo>
                      <a:lnTo>
                        <a:pt x="762" y="13208"/>
                      </a:lnTo>
                      <a:lnTo>
                        <a:pt x="381" y="11811"/>
                      </a:lnTo>
                      <a:lnTo>
                        <a:pt x="0" y="9525"/>
                      </a:lnTo>
                      <a:lnTo>
                        <a:pt x="0" y="6858"/>
                      </a:lnTo>
                      <a:lnTo>
                        <a:pt x="0" y="4318"/>
                      </a:lnTo>
                      <a:lnTo>
                        <a:pt x="381" y="2032"/>
                      </a:lnTo>
                      <a:lnTo>
                        <a:pt x="762" y="508"/>
                      </a:lnTo>
                      <a:lnTo>
                        <a:pt x="1143" y="0"/>
                      </a:lnTo>
                      <a:lnTo>
                        <a:pt x="1651" y="508"/>
                      </a:lnTo>
                      <a:lnTo>
                        <a:pt x="1905" y="2032"/>
                      </a:lnTo>
                      <a:lnTo>
                        <a:pt x="2159" y="4318"/>
                      </a:lnTo>
                      <a:lnTo>
                        <a:pt x="2286" y="6858"/>
                      </a:lnTo>
                      <a:lnTo>
                        <a:pt x="2159" y="9525"/>
                      </a:lnTo>
                      <a:lnTo>
                        <a:pt x="1905" y="11811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6" name="Полилиния 1185"/>
                <p:cNvSpPr/>
                <p:nvPr/>
              </p:nvSpPr>
              <p:spPr>
                <a:xfrm>
                  <a:off x="4158234" y="2445385"/>
                  <a:ext cx="2541" cy="137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13717">
                      <a:moveTo>
                        <a:pt x="2286" y="13208"/>
                      </a:moveTo>
                      <a:lnTo>
                        <a:pt x="2032" y="13716"/>
                      </a:lnTo>
                      <a:lnTo>
                        <a:pt x="1397" y="13208"/>
                      </a:lnTo>
                      <a:lnTo>
                        <a:pt x="1016" y="11684"/>
                      </a:lnTo>
                      <a:lnTo>
                        <a:pt x="508" y="9525"/>
                      </a:lnTo>
                      <a:lnTo>
                        <a:pt x="254" y="6985"/>
                      </a:lnTo>
                      <a:lnTo>
                        <a:pt x="0" y="4445"/>
                      </a:lnTo>
                      <a:lnTo>
                        <a:pt x="127" y="2159"/>
                      </a:lnTo>
                      <a:lnTo>
                        <a:pt x="254" y="508"/>
                      </a:lnTo>
                      <a:lnTo>
                        <a:pt x="635" y="0"/>
                      </a:lnTo>
                      <a:lnTo>
                        <a:pt x="1143" y="381"/>
                      </a:lnTo>
                      <a:lnTo>
                        <a:pt x="1651" y="1905"/>
                      </a:lnTo>
                      <a:lnTo>
                        <a:pt x="2159" y="4191"/>
                      </a:lnTo>
                      <a:lnTo>
                        <a:pt x="2413" y="6731"/>
                      </a:lnTo>
                      <a:lnTo>
                        <a:pt x="2540" y="9398"/>
                      </a:lnTo>
                      <a:lnTo>
                        <a:pt x="2540" y="11684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7" name="Полилиния 1186"/>
                <p:cNvSpPr/>
                <p:nvPr/>
              </p:nvSpPr>
              <p:spPr>
                <a:xfrm>
                  <a:off x="4097274" y="2464816"/>
                  <a:ext cx="7748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48" h="5081">
                      <a:moveTo>
                        <a:pt x="7747" y="0"/>
                      </a:moveTo>
                      <a:lnTo>
                        <a:pt x="7747" y="5080"/>
                      </a:lnTo>
                      <a:lnTo>
                        <a:pt x="0" y="50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8" name="Полилиния 1187"/>
                <p:cNvSpPr/>
                <p:nvPr/>
              </p:nvSpPr>
              <p:spPr>
                <a:xfrm>
                  <a:off x="3975100" y="2057400"/>
                  <a:ext cx="124461" cy="3581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4461" h="358141">
                      <a:moveTo>
                        <a:pt x="124460" y="0"/>
                      </a:moveTo>
                      <a:lnTo>
                        <a:pt x="120650" y="6350"/>
                      </a:lnTo>
                      <a:lnTo>
                        <a:pt x="118110" y="13970"/>
                      </a:lnTo>
                      <a:lnTo>
                        <a:pt x="115570" y="21590"/>
                      </a:lnTo>
                      <a:lnTo>
                        <a:pt x="111760" y="30480"/>
                      </a:lnTo>
                      <a:lnTo>
                        <a:pt x="109220" y="39370"/>
                      </a:lnTo>
                      <a:lnTo>
                        <a:pt x="105410" y="48260"/>
                      </a:lnTo>
                      <a:lnTo>
                        <a:pt x="101600" y="58420"/>
                      </a:lnTo>
                      <a:lnTo>
                        <a:pt x="97790" y="68580"/>
                      </a:lnTo>
                      <a:lnTo>
                        <a:pt x="90170" y="90170"/>
                      </a:lnTo>
                      <a:lnTo>
                        <a:pt x="82550" y="113030"/>
                      </a:lnTo>
                      <a:lnTo>
                        <a:pt x="74930" y="135890"/>
                      </a:lnTo>
                      <a:lnTo>
                        <a:pt x="66040" y="160020"/>
                      </a:lnTo>
                      <a:lnTo>
                        <a:pt x="58420" y="185420"/>
                      </a:lnTo>
                      <a:lnTo>
                        <a:pt x="49530" y="210820"/>
                      </a:lnTo>
                      <a:lnTo>
                        <a:pt x="33020" y="261620"/>
                      </a:lnTo>
                      <a:lnTo>
                        <a:pt x="24130" y="287020"/>
                      </a:lnTo>
                      <a:lnTo>
                        <a:pt x="15240" y="311150"/>
                      </a:lnTo>
                      <a:lnTo>
                        <a:pt x="7620" y="335280"/>
                      </a:lnTo>
                      <a:lnTo>
                        <a:pt x="0" y="35814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9" name="Полилиния 1188"/>
                <p:cNvSpPr/>
                <p:nvPr/>
              </p:nvSpPr>
              <p:spPr>
                <a:xfrm>
                  <a:off x="3980180" y="2054860"/>
                  <a:ext cx="120651" cy="3619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651" h="361951">
                      <a:moveTo>
                        <a:pt x="120650" y="0"/>
                      </a:moveTo>
                      <a:lnTo>
                        <a:pt x="105410" y="46990"/>
                      </a:lnTo>
                      <a:lnTo>
                        <a:pt x="90170" y="92710"/>
                      </a:lnTo>
                      <a:lnTo>
                        <a:pt x="74930" y="138430"/>
                      </a:lnTo>
                      <a:lnTo>
                        <a:pt x="59690" y="182880"/>
                      </a:lnTo>
                      <a:lnTo>
                        <a:pt x="30480" y="271780"/>
                      </a:lnTo>
                      <a:lnTo>
                        <a:pt x="15240" y="316230"/>
                      </a:lnTo>
                      <a:lnTo>
                        <a:pt x="0" y="36195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190" name="Прямая соединительная линия 1189"/>
                <p:cNvCxnSpPr/>
                <p:nvPr/>
              </p:nvCxnSpPr>
              <p:spPr>
                <a:xfrm flipH="1">
                  <a:off x="3988435" y="2062734"/>
                  <a:ext cx="104013" cy="34975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1" name="Прямая соединительная линия 1190"/>
                <p:cNvCxnSpPr/>
                <p:nvPr/>
              </p:nvCxnSpPr>
              <p:spPr>
                <a:xfrm flipH="1">
                  <a:off x="4003294" y="2068703"/>
                  <a:ext cx="86233" cy="343789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2" name="Полилиния 1191"/>
                <p:cNvSpPr/>
                <p:nvPr/>
              </p:nvSpPr>
              <p:spPr>
                <a:xfrm>
                  <a:off x="4015740" y="2067560"/>
                  <a:ext cx="80011" cy="3505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011" h="350521">
                      <a:moveTo>
                        <a:pt x="80010" y="0"/>
                      </a:moveTo>
                      <a:lnTo>
                        <a:pt x="73660" y="27940"/>
                      </a:lnTo>
                      <a:lnTo>
                        <a:pt x="68580" y="54610"/>
                      </a:lnTo>
                      <a:lnTo>
                        <a:pt x="62230" y="80010"/>
                      </a:lnTo>
                      <a:lnTo>
                        <a:pt x="57150" y="102870"/>
                      </a:lnTo>
                      <a:lnTo>
                        <a:pt x="52070" y="125730"/>
                      </a:lnTo>
                      <a:lnTo>
                        <a:pt x="46990" y="147320"/>
                      </a:lnTo>
                      <a:lnTo>
                        <a:pt x="41910" y="168910"/>
                      </a:lnTo>
                      <a:lnTo>
                        <a:pt x="36830" y="189230"/>
                      </a:lnTo>
                      <a:lnTo>
                        <a:pt x="27940" y="228600"/>
                      </a:lnTo>
                      <a:lnTo>
                        <a:pt x="19050" y="267970"/>
                      </a:lnTo>
                      <a:lnTo>
                        <a:pt x="13970" y="288290"/>
                      </a:lnTo>
                      <a:lnTo>
                        <a:pt x="10160" y="308610"/>
                      </a:lnTo>
                      <a:lnTo>
                        <a:pt x="5080" y="328930"/>
                      </a:lnTo>
                      <a:lnTo>
                        <a:pt x="0" y="35052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193" name="Прямая соединительная линия 1192"/>
                <p:cNvCxnSpPr/>
                <p:nvPr/>
              </p:nvCxnSpPr>
              <p:spPr>
                <a:xfrm flipH="1">
                  <a:off x="4021201" y="2065655"/>
                  <a:ext cx="74168" cy="346837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4" name="Полилиния 1193"/>
                <p:cNvSpPr/>
                <p:nvPr/>
              </p:nvSpPr>
              <p:spPr>
                <a:xfrm>
                  <a:off x="3924300" y="2105660"/>
                  <a:ext cx="114301" cy="2463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01" h="246381">
                      <a:moveTo>
                        <a:pt x="0" y="246380"/>
                      </a:moveTo>
                      <a:lnTo>
                        <a:pt x="101600" y="30480"/>
                      </a:lnTo>
                      <a:lnTo>
                        <a:pt x="11430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195" name="Прямая соединительная линия 1194"/>
                <p:cNvCxnSpPr/>
                <p:nvPr/>
              </p:nvCxnSpPr>
              <p:spPr>
                <a:xfrm flipH="1">
                  <a:off x="3917188" y="2137410"/>
                  <a:ext cx="104013" cy="275082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6" name="Прямая соединительная линия 1195"/>
                <p:cNvCxnSpPr/>
                <p:nvPr/>
              </p:nvCxnSpPr>
              <p:spPr>
                <a:xfrm>
                  <a:off x="3946906" y="2397506"/>
                  <a:ext cx="5969" cy="17907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7" name="Прямая соединительная линия 1196"/>
                <p:cNvCxnSpPr/>
                <p:nvPr/>
              </p:nvCxnSpPr>
              <p:spPr>
                <a:xfrm flipH="1">
                  <a:off x="3940937" y="2397506"/>
                  <a:ext cx="5969" cy="17907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8" name="Прямая соединительная линия 1197"/>
                <p:cNvCxnSpPr/>
                <p:nvPr/>
              </p:nvCxnSpPr>
              <p:spPr>
                <a:xfrm flipH="1">
                  <a:off x="3905250" y="2388489"/>
                  <a:ext cx="35687" cy="20955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9" name="Прямая соединительная линия 1198"/>
                <p:cNvCxnSpPr/>
                <p:nvPr/>
              </p:nvCxnSpPr>
              <p:spPr>
                <a:xfrm>
                  <a:off x="3973576" y="2403475"/>
                  <a:ext cx="50546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0" name="Прямая соединительная линия 1199"/>
                <p:cNvCxnSpPr/>
                <p:nvPr/>
              </p:nvCxnSpPr>
              <p:spPr>
                <a:xfrm>
                  <a:off x="3976624" y="2394458"/>
                  <a:ext cx="47498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1" name="Прямая соединительная линия 1200"/>
                <p:cNvCxnSpPr/>
                <p:nvPr/>
              </p:nvCxnSpPr>
              <p:spPr>
                <a:xfrm>
                  <a:off x="3979545" y="2385568"/>
                  <a:ext cx="47498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2" name="Прямая соединительная линия 1201"/>
                <p:cNvCxnSpPr/>
                <p:nvPr/>
              </p:nvCxnSpPr>
              <p:spPr>
                <a:xfrm>
                  <a:off x="3982593" y="2376551"/>
                  <a:ext cx="44450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3" name="Прямая соединительная линия 1202"/>
                <p:cNvCxnSpPr/>
                <p:nvPr/>
              </p:nvCxnSpPr>
              <p:spPr>
                <a:xfrm flipH="1">
                  <a:off x="3985514" y="2367661"/>
                  <a:ext cx="44577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4" name="Прямая соединительная линия 1203"/>
                <p:cNvCxnSpPr/>
                <p:nvPr/>
              </p:nvCxnSpPr>
              <p:spPr>
                <a:xfrm flipH="1">
                  <a:off x="3988435" y="2358644"/>
                  <a:ext cx="41656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5" name="Прямая соединительная линия 1204"/>
                <p:cNvCxnSpPr/>
                <p:nvPr/>
              </p:nvCxnSpPr>
              <p:spPr>
                <a:xfrm>
                  <a:off x="3991483" y="2352675"/>
                  <a:ext cx="4152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6" name="Прямая соединительная линия 1205"/>
                <p:cNvCxnSpPr/>
                <p:nvPr/>
              </p:nvCxnSpPr>
              <p:spPr>
                <a:xfrm flipH="1">
                  <a:off x="3994404" y="2343658"/>
                  <a:ext cx="38608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7" name="Прямая соединительная линия 1206"/>
                <p:cNvCxnSpPr/>
                <p:nvPr/>
              </p:nvCxnSpPr>
              <p:spPr>
                <a:xfrm flipH="1">
                  <a:off x="3997325" y="2334768"/>
                  <a:ext cx="38735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8" name="Прямая соединительная линия 1207"/>
                <p:cNvCxnSpPr/>
                <p:nvPr/>
              </p:nvCxnSpPr>
              <p:spPr>
                <a:xfrm flipH="1">
                  <a:off x="4000373" y="2325751"/>
                  <a:ext cx="38608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9" name="Прямая соединительная линия 1208"/>
                <p:cNvCxnSpPr/>
                <p:nvPr/>
              </p:nvCxnSpPr>
              <p:spPr>
                <a:xfrm>
                  <a:off x="4003294" y="2319782"/>
                  <a:ext cx="35687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0" name="Прямая соединительная линия 1209"/>
                <p:cNvCxnSpPr/>
                <p:nvPr/>
              </p:nvCxnSpPr>
              <p:spPr>
                <a:xfrm>
                  <a:off x="4006342" y="2310765"/>
                  <a:ext cx="35560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1" name="Прямая соединительная линия 1210"/>
                <p:cNvCxnSpPr/>
                <p:nvPr/>
              </p:nvCxnSpPr>
              <p:spPr>
                <a:xfrm>
                  <a:off x="4009263" y="2301875"/>
                  <a:ext cx="35687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2" name="Прямая соединительная линия 1211"/>
                <p:cNvCxnSpPr/>
                <p:nvPr/>
              </p:nvCxnSpPr>
              <p:spPr>
                <a:xfrm flipH="1">
                  <a:off x="4012184" y="2289937"/>
                  <a:ext cx="32766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3" name="Прямая соединительная линия 1212"/>
                <p:cNvCxnSpPr/>
                <p:nvPr/>
              </p:nvCxnSpPr>
              <p:spPr>
                <a:xfrm>
                  <a:off x="4015232" y="2283968"/>
                  <a:ext cx="3263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4" name="Прямая соединительная линия 1213"/>
                <p:cNvCxnSpPr/>
                <p:nvPr/>
              </p:nvCxnSpPr>
              <p:spPr>
                <a:xfrm>
                  <a:off x="4018153" y="2274951"/>
                  <a:ext cx="29718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5" name="Прямая соединительная линия 1214"/>
                <p:cNvCxnSpPr/>
                <p:nvPr/>
              </p:nvCxnSpPr>
              <p:spPr>
                <a:xfrm flipH="1">
                  <a:off x="4021201" y="2263013"/>
                  <a:ext cx="29718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6" name="Прямая соединительная линия 1215"/>
                <p:cNvCxnSpPr/>
                <p:nvPr/>
              </p:nvCxnSpPr>
              <p:spPr>
                <a:xfrm flipH="1">
                  <a:off x="4024122" y="2253996"/>
                  <a:ext cx="29718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7" name="Прямая соединительная линия 1216"/>
                <p:cNvCxnSpPr/>
                <p:nvPr/>
              </p:nvCxnSpPr>
              <p:spPr>
                <a:xfrm>
                  <a:off x="4027043" y="2248027"/>
                  <a:ext cx="26797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8" name="Прямая соединительная линия 1217"/>
                <p:cNvCxnSpPr/>
                <p:nvPr/>
              </p:nvCxnSpPr>
              <p:spPr>
                <a:xfrm>
                  <a:off x="4030091" y="2239010"/>
                  <a:ext cx="26670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9" name="Прямая соединительная линия 1218"/>
                <p:cNvCxnSpPr/>
                <p:nvPr/>
              </p:nvCxnSpPr>
              <p:spPr>
                <a:xfrm>
                  <a:off x="4033012" y="2230120"/>
                  <a:ext cx="26797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0" name="Прямая соединительная линия 1219"/>
                <p:cNvCxnSpPr/>
                <p:nvPr/>
              </p:nvCxnSpPr>
              <p:spPr>
                <a:xfrm>
                  <a:off x="4036060" y="2221103"/>
                  <a:ext cx="2374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1" name="Прямая соединительная линия 1220"/>
                <p:cNvCxnSpPr/>
                <p:nvPr/>
              </p:nvCxnSpPr>
              <p:spPr>
                <a:xfrm>
                  <a:off x="4038981" y="2212213"/>
                  <a:ext cx="2374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2" name="Прямая соединительная линия 1221"/>
                <p:cNvCxnSpPr/>
                <p:nvPr/>
              </p:nvCxnSpPr>
              <p:spPr>
                <a:xfrm>
                  <a:off x="4041902" y="2203196"/>
                  <a:ext cx="20828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3" name="Прямая соединительная линия 1222"/>
                <p:cNvCxnSpPr/>
                <p:nvPr/>
              </p:nvCxnSpPr>
              <p:spPr>
                <a:xfrm>
                  <a:off x="4044950" y="2194179"/>
                  <a:ext cx="20701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4" name="Прямая соединительная линия 1223"/>
                <p:cNvCxnSpPr/>
                <p:nvPr/>
              </p:nvCxnSpPr>
              <p:spPr>
                <a:xfrm>
                  <a:off x="4047871" y="2182241"/>
                  <a:ext cx="20828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5" name="Прямая соединительная линия 1224"/>
                <p:cNvCxnSpPr/>
                <p:nvPr/>
              </p:nvCxnSpPr>
              <p:spPr>
                <a:xfrm>
                  <a:off x="4050919" y="2173351"/>
                  <a:ext cx="20701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6" name="Прямая соединительная линия 1225"/>
                <p:cNvCxnSpPr/>
                <p:nvPr/>
              </p:nvCxnSpPr>
              <p:spPr>
                <a:xfrm>
                  <a:off x="4053840" y="2167382"/>
                  <a:ext cx="17780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7" name="Прямая соединительная линия 1226"/>
                <p:cNvCxnSpPr/>
                <p:nvPr/>
              </p:nvCxnSpPr>
              <p:spPr>
                <a:xfrm>
                  <a:off x="4056761" y="2158365"/>
                  <a:ext cx="17907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Прямая соединительная линия 1227"/>
                <p:cNvCxnSpPr/>
                <p:nvPr/>
              </p:nvCxnSpPr>
              <p:spPr>
                <a:xfrm>
                  <a:off x="4071620" y="2119503"/>
                  <a:ext cx="11938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9" name="Прямая соединительная линия 1228"/>
                <p:cNvCxnSpPr/>
                <p:nvPr/>
              </p:nvCxnSpPr>
              <p:spPr>
                <a:xfrm>
                  <a:off x="4065651" y="2128520"/>
                  <a:ext cx="1485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Прямая соединительная линия 1229"/>
                <p:cNvCxnSpPr/>
                <p:nvPr/>
              </p:nvCxnSpPr>
              <p:spPr>
                <a:xfrm>
                  <a:off x="4062730" y="2137410"/>
                  <a:ext cx="1485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1" name="Прямая соединительная линия 1230"/>
                <p:cNvCxnSpPr/>
                <p:nvPr/>
              </p:nvCxnSpPr>
              <p:spPr>
                <a:xfrm>
                  <a:off x="4062730" y="2149348"/>
                  <a:ext cx="11938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Прямая соединительная линия 1231"/>
                <p:cNvCxnSpPr/>
                <p:nvPr/>
              </p:nvCxnSpPr>
              <p:spPr>
                <a:xfrm>
                  <a:off x="4074668" y="2110486"/>
                  <a:ext cx="8890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3" name="Прямая соединительная линия 1232"/>
                <p:cNvCxnSpPr/>
                <p:nvPr/>
              </p:nvCxnSpPr>
              <p:spPr>
                <a:xfrm flipH="1">
                  <a:off x="4083558" y="2086610"/>
                  <a:ext cx="5969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Прямая соединительная линия 1233"/>
                <p:cNvCxnSpPr/>
                <p:nvPr/>
              </p:nvCxnSpPr>
              <p:spPr>
                <a:xfrm>
                  <a:off x="4086479" y="2080641"/>
                  <a:ext cx="3048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5" name="Прямая соединительная линия 1234"/>
                <p:cNvCxnSpPr/>
                <p:nvPr/>
              </p:nvCxnSpPr>
              <p:spPr>
                <a:xfrm>
                  <a:off x="4080510" y="2098548"/>
                  <a:ext cx="596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Прямая соединительная линия 1235"/>
                <p:cNvCxnSpPr/>
                <p:nvPr/>
              </p:nvCxnSpPr>
              <p:spPr>
                <a:xfrm flipH="1">
                  <a:off x="4104386" y="2233041"/>
                  <a:ext cx="26670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7" name="Прямая соединительная линия 1236"/>
                <p:cNvCxnSpPr/>
                <p:nvPr/>
              </p:nvCxnSpPr>
              <p:spPr>
                <a:xfrm flipH="1">
                  <a:off x="4104386" y="2251075"/>
                  <a:ext cx="29718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Прямая соединительная линия 1237"/>
                <p:cNvCxnSpPr/>
                <p:nvPr/>
              </p:nvCxnSpPr>
              <p:spPr>
                <a:xfrm>
                  <a:off x="4104386" y="2140458"/>
                  <a:ext cx="11811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9" name="Прямая соединительная линия 1238"/>
                <p:cNvCxnSpPr/>
                <p:nvPr/>
              </p:nvCxnSpPr>
              <p:spPr>
                <a:xfrm>
                  <a:off x="4104386" y="2131441"/>
                  <a:ext cx="8890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Прямая соединительная линия 1239"/>
                <p:cNvCxnSpPr/>
                <p:nvPr/>
              </p:nvCxnSpPr>
              <p:spPr>
                <a:xfrm>
                  <a:off x="4104386" y="2149348"/>
                  <a:ext cx="11811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1" name="Прямая соединительная линия 1240"/>
                <p:cNvCxnSpPr/>
                <p:nvPr/>
              </p:nvCxnSpPr>
              <p:spPr>
                <a:xfrm flipH="1">
                  <a:off x="4104386" y="2155317"/>
                  <a:ext cx="14859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Прямая соединительная линия 1241"/>
                <p:cNvCxnSpPr/>
                <p:nvPr/>
              </p:nvCxnSpPr>
              <p:spPr>
                <a:xfrm>
                  <a:off x="4104386" y="2167382"/>
                  <a:ext cx="1485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3" name="Прямая соединительная линия 1242"/>
                <p:cNvCxnSpPr/>
                <p:nvPr/>
              </p:nvCxnSpPr>
              <p:spPr>
                <a:xfrm flipH="1">
                  <a:off x="4104386" y="2173351"/>
                  <a:ext cx="17780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Прямая соединительная линия 1243"/>
                <p:cNvCxnSpPr/>
                <p:nvPr/>
              </p:nvCxnSpPr>
              <p:spPr>
                <a:xfrm flipH="1">
                  <a:off x="4104386" y="2182241"/>
                  <a:ext cx="17780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5" name="Прямая соединительная линия 1244"/>
                <p:cNvCxnSpPr/>
                <p:nvPr/>
              </p:nvCxnSpPr>
              <p:spPr>
                <a:xfrm flipH="1">
                  <a:off x="4104386" y="2191258"/>
                  <a:ext cx="20701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Прямая соединительная линия 1245"/>
                <p:cNvCxnSpPr/>
                <p:nvPr/>
              </p:nvCxnSpPr>
              <p:spPr>
                <a:xfrm>
                  <a:off x="4104386" y="2203196"/>
                  <a:ext cx="20701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7" name="Прямая соединительная линия 1246"/>
                <p:cNvCxnSpPr/>
                <p:nvPr/>
              </p:nvCxnSpPr>
              <p:spPr>
                <a:xfrm>
                  <a:off x="4104386" y="2215134"/>
                  <a:ext cx="2374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8" name="Прямая соединительная линия 1247"/>
                <p:cNvCxnSpPr/>
                <p:nvPr/>
              </p:nvCxnSpPr>
              <p:spPr>
                <a:xfrm flipH="1">
                  <a:off x="4104386" y="2224151"/>
                  <a:ext cx="23749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9" name="Прямая соединительная линия 1248"/>
                <p:cNvCxnSpPr/>
                <p:nvPr/>
              </p:nvCxnSpPr>
              <p:spPr>
                <a:xfrm flipH="1">
                  <a:off x="4104386" y="2242058"/>
                  <a:ext cx="26670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0" name="Прямая соединительная линия 1249"/>
                <p:cNvCxnSpPr/>
                <p:nvPr/>
              </p:nvCxnSpPr>
              <p:spPr>
                <a:xfrm flipH="1">
                  <a:off x="4104386" y="2268982"/>
                  <a:ext cx="32639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1" name="Прямая соединительная линия 1250"/>
                <p:cNvCxnSpPr/>
                <p:nvPr/>
              </p:nvCxnSpPr>
              <p:spPr>
                <a:xfrm flipH="1">
                  <a:off x="4104386" y="2286889"/>
                  <a:ext cx="32639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2" name="Прямая соединительная линия 1251"/>
                <p:cNvCxnSpPr/>
                <p:nvPr/>
              </p:nvCxnSpPr>
              <p:spPr>
                <a:xfrm>
                  <a:off x="4104386" y="2277872"/>
                  <a:ext cx="3263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3" name="Прямая соединительная линия 1252"/>
                <p:cNvCxnSpPr/>
                <p:nvPr/>
              </p:nvCxnSpPr>
              <p:spPr>
                <a:xfrm flipH="1">
                  <a:off x="4104386" y="2259965"/>
                  <a:ext cx="29718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4" name="Прямая соединительная линия 1253"/>
                <p:cNvCxnSpPr/>
                <p:nvPr/>
              </p:nvCxnSpPr>
              <p:spPr>
                <a:xfrm>
                  <a:off x="4101338" y="2122424"/>
                  <a:ext cx="11938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5" name="Прямая соединительная линия 1254"/>
                <p:cNvCxnSpPr/>
                <p:nvPr/>
              </p:nvCxnSpPr>
              <p:spPr>
                <a:xfrm>
                  <a:off x="4104386" y="2113534"/>
                  <a:ext cx="8890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6" name="Прямая соединительная линия 1255"/>
                <p:cNvCxnSpPr/>
                <p:nvPr/>
              </p:nvCxnSpPr>
              <p:spPr>
                <a:xfrm>
                  <a:off x="4101338" y="2107565"/>
                  <a:ext cx="8890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7" name="Прямая соединительная линия 1256"/>
                <p:cNvCxnSpPr/>
                <p:nvPr/>
              </p:nvCxnSpPr>
              <p:spPr>
                <a:xfrm>
                  <a:off x="4101338" y="2089658"/>
                  <a:ext cx="8890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8" name="Прямая соединительная линия 1257"/>
                <p:cNvCxnSpPr/>
                <p:nvPr/>
              </p:nvCxnSpPr>
              <p:spPr>
                <a:xfrm>
                  <a:off x="4101338" y="2083562"/>
                  <a:ext cx="596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9" name="Прямая соединительная линия 1258"/>
                <p:cNvCxnSpPr/>
                <p:nvPr/>
              </p:nvCxnSpPr>
              <p:spPr>
                <a:xfrm flipH="1">
                  <a:off x="4104386" y="2415413"/>
                  <a:ext cx="56388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0" name="Прямая соединительная линия 1259"/>
                <p:cNvCxnSpPr/>
                <p:nvPr/>
              </p:nvCxnSpPr>
              <p:spPr>
                <a:xfrm flipH="1">
                  <a:off x="4104386" y="2406523"/>
                  <a:ext cx="53467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1" name="Прямая соединительная линия 1260"/>
                <p:cNvCxnSpPr/>
                <p:nvPr/>
              </p:nvCxnSpPr>
              <p:spPr>
                <a:xfrm flipH="1">
                  <a:off x="4104386" y="2397506"/>
                  <a:ext cx="53467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2" name="Прямая соединительная линия 1261"/>
                <p:cNvCxnSpPr/>
                <p:nvPr/>
              </p:nvCxnSpPr>
              <p:spPr>
                <a:xfrm flipH="1">
                  <a:off x="4104386" y="2385568"/>
                  <a:ext cx="50419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3" name="Прямая соединительная линия 1262"/>
                <p:cNvCxnSpPr/>
                <p:nvPr/>
              </p:nvCxnSpPr>
              <p:spPr>
                <a:xfrm>
                  <a:off x="4104386" y="2376551"/>
                  <a:ext cx="5041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4" name="Прямая соединительная линия 1263"/>
                <p:cNvCxnSpPr/>
                <p:nvPr/>
              </p:nvCxnSpPr>
              <p:spPr>
                <a:xfrm>
                  <a:off x="4104386" y="2367661"/>
                  <a:ext cx="47498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5" name="Прямая соединительная линия 1264"/>
                <p:cNvCxnSpPr/>
                <p:nvPr/>
              </p:nvCxnSpPr>
              <p:spPr>
                <a:xfrm flipH="1">
                  <a:off x="4104386" y="2355596"/>
                  <a:ext cx="47498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6" name="Прямая соединительная линия 1265"/>
                <p:cNvCxnSpPr/>
                <p:nvPr/>
              </p:nvCxnSpPr>
              <p:spPr>
                <a:xfrm flipH="1">
                  <a:off x="4104386" y="2340737"/>
                  <a:ext cx="44450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7" name="Прямая соединительная линия 1266"/>
                <p:cNvCxnSpPr/>
                <p:nvPr/>
              </p:nvCxnSpPr>
              <p:spPr>
                <a:xfrm>
                  <a:off x="4104386" y="2331720"/>
                  <a:ext cx="4152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8" name="Прямая соединительная линия 1267"/>
                <p:cNvCxnSpPr/>
                <p:nvPr/>
              </p:nvCxnSpPr>
              <p:spPr>
                <a:xfrm flipH="1">
                  <a:off x="4104386" y="2322830"/>
                  <a:ext cx="38608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9" name="Прямая соединительная линия 1268"/>
                <p:cNvCxnSpPr/>
                <p:nvPr/>
              </p:nvCxnSpPr>
              <p:spPr>
                <a:xfrm flipH="1">
                  <a:off x="4104386" y="2313813"/>
                  <a:ext cx="38608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0" name="Прямая соединительная линия 1269"/>
                <p:cNvCxnSpPr/>
                <p:nvPr/>
              </p:nvCxnSpPr>
              <p:spPr>
                <a:xfrm flipH="1">
                  <a:off x="4104386" y="2304796"/>
                  <a:ext cx="35560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1" name="Прямая соединительная линия 1270"/>
                <p:cNvCxnSpPr/>
                <p:nvPr/>
              </p:nvCxnSpPr>
              <p:spPr>
                <a:xfrm flipH="1">
                  <a:off x="4104386" y="2295906"/>
                  <a:ext cx="35560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2" name="Прямая соединительная линия 1271"/>
                <p:cNvCxnSpPr/>
                <p:nvPr/>
              </p:nvCxnSpPr>
              <p:spPr>
                <a:xfrm flipH="1">
                  <a:off x="4104386" y="2349627"/>
                  <a:ext cx="44450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3" name="Полилиния 1272"/>
                <p:cNvSpPr/>
                <p:nvPr/>
              </p:nvSpPr>
              <p:spPr>
                <a:xfrm>
                  <a:off x="4115435" y="2443734"/>
                  <a:ext cx="7113" cy="208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13" h="20829">
                      <a:moveTo>
                        <a:pt x="4826" y="20066"/>
                      </a:moveTo>
                      <a:lnTo>
                        <a:pt x="3429" y="20828"/>
                      </a:lnTo>
                      <a:lnTo>
                        <a:pt x="2159" y="20066"/>
                      </a:lnTo>
                      <a:lnTo>
                        <a:pt x="1016" y="17780"/>
                      </a:lnTo>
                      <a:lnTo>
                        <a:pt x="254" y="14351"/>
                      </a:lnTo>
                      <a:lnTo>
                        <a:pt x="0" y="10414"/>
                      </a:lnTo>
                      <a:lnTo>
                        <a:pt x="254" y="6477"/>
                      </a:lnTo>
                      <a:lnTo>
                        <a:pt x="1016" y="3048"/>
                      </a:lnTo>
                      <a:lnTo>
                        <a:pt x="2159" y="762"/>
                      </a:lnTo>
                      <a:lnTo>
                        <a:pt x="3429" y="0"/>
                      </a:lnTo>
                      <a:lnTo>
                        <a:pt x="4826" y="762"/>
                      </a:lnTo>
                      <a:lnTo>
                        <a:pt x="6096" y="3048"/>
                      </a:lnTo>
                      <a:lnTo>
                        <a:pt x="6858" y="6477"/>
                      </a:lnTo>
                      <a:lnTo>
                        <a:pt x="7112" y="10414"/>
                      </a:lnTo>
                      <a:lnTo>
                        <a:pt x="6858" y="14351"/>
                      </a:lnTo>
                      <a:lnTo>
                        <a:pt x="6096" y="1778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4" name="Полилиния 1273"/>
                <p:cNvSpPr/>
                <p:nvPr/>
              </p:nvSpPr>
              <p:spPr>
                <a:xfrm>
                  <a:off x="4114800" y="2443480"/>
                  <a:ext cx="7621" cy="215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1591">
                      <a:moveTo>
                        <a:pt x="6350" y="17780"/>
                      </a:moveTo>
                      <a:lnTo>
                        <a:pt x="7620" y="15240"/>
                      </a:lnTo>
                      <a:lnTo>
                        <a:pt x="7620" y="11430"/>
                      </a:lnTo>
                      <a:lnTo>
                        <a:pt x="7620" y="6350"/>
                      </a:lnTo>
                      <a:lnTo>
                        <a:pt x="6350" y="3810"/>
                      </a:lnTo>
                      <a:lnTo>
                        <a:pt x="5080" y="1270"/>
                      </a:lnTo>
                      <a:lnTo>
                        <a:pt x="3810" y="0"/>
                      </a:lnTo>
                      <a:lnTo>
                        <a:pt x="2540" y="1270"/>
                      </a:lnTo>
                      <a:lnTo>
                        <a:pt x="1270" y="3810"/>
                      </a:lnTo>
                      <a:lnTo>
                        <a:pt x="1270" y="6350"/>
                      </a:lnTo>
                      <a:lnTo>
                        <a:pt x="0" y="11430"/>
                      </a:lnTo>
                      <a:lnTo>
                        <a:pt x="1270" y="15240"/>
                      </a:lnTo>
                      <a:lnTo>
                        <a:pt x="1270" y="17780"/>
                      </a:lnTo>
                      <a:lnTo>
                        <a:pt x="2540" y="20320"/>
                      </a:lnTo>
                      <a:lnTo>
                        <a:pt x="3810" y="21590"/>
                      </a:lnTo>
                      <a:lnTo>
                        <a:pt x="5080" y="203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5" name="Полилиния 1274"/>
                <p:cNvSpPr/>
                <p:nvPr/>
              </p:nvSpPr>
              <p:spPr>
                <a:xfrm>
                  <a:off x="4116578" y="2431923"/>
                  <a:ext cx="4573" cy="81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3" h="8129">
                      <a:moveTo>
                        <a:pt x="3175" y="7747"/>
                      </a:moveTo>
                      <a:lnTo>
                        <a:pt x="2286" y="8128"/>
                      </a:lnTo>
                      <a:lnTo>
                        <a:pt x="1397" y="7747"/>
                      </a:lnTo>
                      <a:lnTo>
                        <a:pt x="635" y="6858"/>
                      </a:lnTo>
                      <a:lnTo>
                        <a:pt x="254" y="5588"/>
                      </a:lnTo>
                      <a:lnTo>
                        <a:pt x="0" y="4064"/>
                      </a:lnTo>
                      <a:lnTo>
                        <a:pt x="254" y="2540"/>
                      </a:lnTo>
                      <a:lnTo>
                        <a:pt x="635" y="1143"/>
                      </a:lnTo>
                      <a:lnTo>
                        <a:pt x="1397" y="254"/>
                      </a:lnTo>
                      <a:lnTo>
                        <a:pt x="2286" y="0"/>
                      </a:lnTo>
                      <a:lnTo>
                        <a:pt x="3175" y="254"/>
                      </a:lnTo>
                      <a:lnTo>
                        <a:pt x="3937" y="1143"/>
                      </a:lnTo>
                      <a:lnTo>
                        <a:pt x="4445" y="2540"/>
                      </a:lnTo>
                      <a:lnTo>
                        <a:pt x="4572" y="4064"/>
                      </a:lnTo>
                      <a:lnTo>
                        <a:pt x="4445" y="5588"/>
                      </a:lnTo>
                      <a:lnTo>
                        <a:pt x="3937" y="6858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6" name="Полилиния 1275"/>
                <p:cNvSpPr/>
                <p:nvPr/>
              </p:nvSpPr>
              <p:spPr>
                <a:xfrm>
                  <a:off x="4116070" y="2432050"/>
                  <a:ext cx="508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7621">
                      <a:moveTo>
                        <a:pt x="3810" y="6350"/>
                      </a:moveTo>
                      <a:lnTo>
                        <a:pt x="5080" y="5080"/>
                      </a:lnTo>
                      <a:lnTo>
                        <a:pt x="5080" y="3810"/>
                      </a:lnTo>
                      <a:lnTo>
                        <a:pt x="5080" y="2540"/>
                      </a:lnTo>
                      <a:lnTo>
                        <a:pt x="3810" y="127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2540" y="0"/>
                      </a:lnTo>
                      <a:lnTo>
                        <a:pt x="1270" y="1270"/>
                      </a:lnTo>
                      <a:lnTo>
                        <a:pt x="1270" y="2540"/>
                      </a:lnTo>
                      <a:lnTo>
                        <a:pt x="0" y="3810"/>
                      </a:lnTo>
                      <a:lnTo>
                        <a:pt x="1270" y="5080"/>
                      </a:lnTo>
                      <a:lnTo>
                        <a:pt x="1270" y="6350"/>
                      </a:lnTo>
                      <a:lnTo>
                        <a:pt x="2540" y="7620"/>
                      </a:lnTo>
                      <a:lnTo>
                        <a:pt x="2540" y="7620"/>
                      </a:lnTo>
                      <a:lnTo>
                        <a:pt x="3810" y="76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7" name="Полилиния 1276"/>
                <p:cNvSpPr/>
                <p:nvPr/>
              </p:nvSpPr>
              <p:spPr>
                <a:xfrm>
                  <a:off x="4118864" y="2447163"/>
                  <a:ext cx="2287" cy="138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7" h="13844">
                      <a:moveTo>
                        <a:pt x="1651" y="13208"/>
                      </a:moveTo>
                      <a:lnTo>
                        <a:pt x="1143" y="13843"/>
                      </a:lnTo>
                      <a:lnTo>
                        <a:pt x="762" y="13208"/>
                      </a:lnTo>
                      <a:lnTo>
                        <a:pt x="381" y="11811"/>
                      </a:lnTo>
                      <a:lnTo>
                        <a:pt x="0" y="9525"/>
                      </a:lnTo>
                      <a:lnTo>
                        <a:pt x="0" y="6858"/>
                      </a:lnTo>
                      <a:lnTo>
                        <a:pt x="0" y="4318"/>
                      </a:lnTo>
                      <a:lnTo>
                        <a:pt x="381" y="2032"/>
                      </a:lnTo>
                      <a:lnTo>
                        <a:pt x="762" y="508"/>
                      </a:lnTo>
                      <a:lnTo>
                        <a:pt x="1143" y="0"/>
                      </a:lnTo>
                      <a:lnTo>
                        <a:pt x="1651" y="508"/>
                      </a:lnTo>
                      <a:lnTo>
                        <a:pt x="1905" y="2032"/>
                      </a:lnTo>
                      <a:lnTo>
                        <a:pt x="2159" y="4318"/>
                      </a:lnTo>
                      <a:lnTo>
                        <a:pt x="2286" y="6858"/>
                      </a:lnTo>
                      <a:lnTo>
                        <a:pt x="2159" y="9525"/>
                      </a:lnTo>
                      <a:lnTo>
                        <a:pt x="1905" y="11811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278" name="Прямая соединительная линия 1277"/>
                <p:cNvCxnSpPr/>
                <p:nvPr/>
              </p:nvCxnSpPr>
              <p:spPr>
                <a:xfrm>
                  <a:off x="4104386" y="2430399"/>
                  <a:ext cx="0" cy="29845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9" name="Полилиния 1278"/>
                <p:cNvSpPr/>
                <p:nvPr/>
              </p:nvSpPr>
              <p:spPr>
                <a:xfrm>
                  <a:off x="4103624" y="2443353"/>
                  <a:ext cx="7113" cy="208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13" h="20829">
                      <a:moveTo>
                        <a:pt x="4445" y="20193"/>
                      </a:moveTo>
                      <a:lnTo>
                        <a:pt x="2921" y="20828"/>
                      </a:lnTo>
                      <a:lnTo>
                        <a:pt x="1778" y="19939"/>
                      </a:lnTo>
                      <a:lnTo>
                        <a:pt x="762" y="17780"/>
                      </a:lnTo>
                      <a:lnTo>
                        <a:pt x="0" y="14224"/>
                      </a:lnTo>
                      <a:lnTo>
                        <a:pt x="0" y="10287"/>
                      </a:lnTo>
                      <a:lnTo>
                        <a:pt x="508" y="6350"/>
                      </a:lnTo>
                      <a:lnTo>
                        <a:pt x="1524" y="2921"/>
                      </a:lnTo>
                      <a:lnTo>
                        <a:pt x="2667" y="635"/>
                      </a:lnTo>
                      <a:lnTo>
                        <a:pt x="4191" y="0"/>
                      </a:lnTo>
                      <a:lnTo>
                        <a:pt x="5461" y="889"/>
                      </a:lnTo>
                      <a:lnTo>
                        <a:pt x="6477" y="3175"/>
                      </a:lnTo>
                      <a:lnTo>
                        <a:pt x="7112" y="6604"/>
                      </a:lnTo>
                      <a:lnTo>
                        <a:pt x="7112" y="10541"/>
                      </a:lnTo>
                      <a:lnTo>
                        <a:pt x="6604" y="14605"/>
                      </a:lnTo>
                      <a:lnTo>
                        <a:pt x="5588" y="17907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0" name="Полилиния 1279"/>
                <p:cNvSpPr/>
                <p:nvPr/>
              </p:nvSpPr>
              <p:spPr>
                <a:xfrm>
                  <a:off x="4103370" y="2443480"/>
                  <a:ext cx="7621" cy="203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0321">
                      <a:moveTo>
                        <a:pt x="6350" y="17780"/>
                      </a:moveTo>
                      <a:lnTo>
                        <a:pt x="6350" y="13970"/>
                      </a:lnTo>
                      <a:lnTo>
                        <a:pt x="7620" y="10160"/>
                      </a:lnTo>
                      <a:lnTo>
                        <a:pt x="7620" y="6350"/>
                      </a:lnTo>
                      <a:lnTo>
                        <a:pt x="6350" y="2540"/>
                      </a:lnTo>
                      <a:lnTo>
                        <a:pt x="6350" y="1270"/>
                      </a:lnTo>
                      <a:lnTo>
                        <a:pt x="5080" y="0"/>
                      </a:lnTo>
                      <a:lnTo>
                        <a:pt x="2540" y="1270"/>
                      </a:lnTo>
                      <a:lnTo>
                        <a:pt x="1270" y="2540"/>
                      </a:lnTo>
                      <a:lnTo>
                        <a:pt x="1270" y="6350"/>
                      </a:lnTo>
                      <a:lnTo>
                        <a:pt x="0" y="10160"/>
                      </a:lnTo>
                      <a:lnTo>
                        <a:pt x="0" y="13970"/>
                      </a:lnTo>
                      <a:lnTo>
                        <a:pt x="1270" y="17780"/>
                      </a:lnTo>
                      <a:lnTo>
                        <a:pt x="1270" y="20320"/>
                      </a:lnTo>
                      <a:lnTo>
                        <a:pt x="3810" y="20320"/>
                      </a:lnTo>
                      <a:lnTo>
                        <a:pt x="5080" y="203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1" name="Полилиния 1280"/>
                <p:cNvSpPr/>
                <p:nvPr/>
              </p:nvSpPr>
              <p:spPr>
                <a:xfrm>
                  <a:off x="4105783" y="2431542"/>
                  <a:ext cx="4573" cy="81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3" h="8129">
                      <a:moveTo>
                        <a:pt x="3048" y="7874"/>
                      </a:moveTo>
                      <a:lnTo>
                        <a:pt x="2159" y="8128"/>
                      </a:lnTo>
                      <a:lnTo>
                        <a:pt x="1270" y="7747"/>
                      </a:lnTo>
                      <a:lnTo>
                        <a:pt x="508" y="6858"/>
                      </a:lnTo>
                      <a:lnTo>
                        <a:pt x="127" y="5461"/>
                      </a:lnTo>
                      <a:lnTo>
                        <a:pt x="0" y="3937"/>
                      </a:lnTo>
                      <a:lnTo>
                        <a:pt x="381" y="2413"/>
                      </a:lnTo>
                      <a:lnTo>
                        <a:pt x="889" y="1016"/>
                      </a:lnTo>
                      <a:lnTo>
                        <a:pt x="1651" y="254"/>
                      </a:lnTo>
                      <a:lnTo>
                        <a:pt x="2540" y="0"/>
                      </a:lnTo>
                      <a:lnTo>
                        <a:pt x="3429" y="381"/>
                      </a:lnTo>
                      <a:lnTo>
                        <a:pt x="4191" y="1270"/>
                      </a:lnTo>
                      <a:lnTo>
                        <a:pt x="4572" y="2667"/>
                      </a:lnTo>
                      <a:lnTo>
                        <a:pt x="4572" y="4191"/>
                      </a:lnTo>
                      <a:lnTo>
                        <a:pt x="4318" y="5715"/>
                      </a:lnTo>
                      <a:lnTo>
                        <a:pt x="3810" y="6985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2" name="Полилиния 1281"/>
                <p:cNvSpPr/>
                <p:nvPr/>
              </p:nvSpPr>
              <p:spPr>
                <a:xfrm>
                  <a:off x="4105910" y="2432050"/>
                  <a:ext cx="381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7621">
                      <a:moveTo>
                        <a:pt x="3810" y="6350"/>
                      </a:moveTo>
                      <a:lnTo>
                        <a:pt x="3810" y="5080"/>
                      </a:lnTo>
                      <a:lnTo>
                        <a:pt x="3810" y="3810"/>
                      </a:lnTo>
                      <a:lnTo>
                        <a:pt x="3810" y="2540"/>
                      </a:lnTo>
                      <a:lnTo>
                        <a:pt x="3810" y="127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1270" y="0"/>
                      </a:lnTo>
                      <a:lnTo>
                        <a:pt x="0" y="2540"/>
                      </a:lnTo>
                      <a:lnTo>
                        <a:pt x="0" y="3810"/>
                      </a:lnTo>
                      <a:lnTo>
                        <a:pt x="0" y="5080"/>
                      </a:lnTo>
                      <a:lnTo>
                        <a:pt x="0" y="6350"/>
                      </a:lnTo>
                      <a:lnTo>
                        <a:pt x="1270" y="7620"/>
                      </a:lnTo>
                      <a:lnTo>
                        <a:pt x="2540" y="7620"/>
                      </a:lnTo>
                      <a:lnTo>
                        <a:pt x="2540" y="76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3" name="Полилиния 1282"/>
                <p:cNvSpPr/>
                <p:nvPr/>
              </p:nvSpPr>
              <p:spPr>
                <a:xfrm>
                  <a:off x="4107180" y="2446909"/>
                  <a:ext cx="2287" cy="137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7" h="13717">
                      <a:moveTo>
                        <a:pt x="1143" y="13208"/>
                      </a:moveTo>
                      <a:lnTo>
                        <a:pt x="762" y="13716"/>
                      </a:lnTo>
                      <a:lnTo>
                        <a:pt x="381" y="13208"/>
                      </a:lnTo>
                      <a:lnTo>
                        <a:pt x="0" y="11684"/>
                      </a:lnTo>
                      <a:lnTo>
                        <a:pt x="0" y="9398"/>
                      </a:lnTo>
                      <a:lnTo>
                        <a:pt x="0" y="6858"/>
                      </a:lnTo>
                      <a:lnTo>
                        <a:pt x="254" y="4191"/>
                      </a:lnTo>
                      <a:lnTo>
                        <a:pt x="635" y="1905"/>
                      </a:lnTo>
                      <a:lnTo>
                        <a:pt x="1016" y="508"/>
                      </a:lnTo>
                      <a:lnTo>
                        <a:pt x="1524" y="0"/>
                      </a:lnTo>
                      <a:lnTo>
                        <a:pt x="1905" y="635"/>
                      </a:lnTo>
                      <a:lnTo>
                        <a:pt x="2159" y="2032"/>
                      </a:lnTo>
                      <a:lnTo>
                        <a:pt x="2286" y="4318"/>
                      </a:lnTo>
                      <a:lnTo>
                        <a:pt x="2286" y="6985"/>
                      </a:lnTo>
                      <a:lnTo>
                        <a:pt x="2032" y="9525"/>
                      </a:lnTo>
                      <a:lnTo>
                        <a:pt x="1651" y="11811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4" name="Полилиния 1283"/>
                <p:cNvSpPr/>
                <p:nvPr/>
              </p:nvSpPr>
              <p:spPr>
                <a:xfrm>
                  <a:off x="4166870" y="2441448"/>
                  <a:ext cx="7748" cy="207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48" h="20702">
                      <a:moveTo>
                        <a:pt x="6731" y="19685"/>
                      </a:moveTo>
                      <a:lnTo>
                        <a:pt x="5461" y="20701"/>
                      </a:lnTo>
                      <a:lnTo>
                        <a:pt x="4191" y="20066"/>
                      </a:lnTo>
                      <a:lnTo>
                        <a:pt x="2540" y="18034"/>
                      </a:lnTo>
                      <a:lnTo>
                        <a:pt x="1270" y="14605"/>
                      </a:lnTo>
                      <a:lnTo>
                        <a:pt x="381" y="10795"/>
                      </a:lnTo>
                      <a:lnTo>
                        <a:pt x="0" y="6985"/>
                      </a:lnTo>
                      <a:lnTo>
                        <a:pt x="381" y="3302"/>
                      </a:lnTo>
                      <a:lnTo>
                        <a:pt x="1143" y="1016"/>
                      </a:lnTo>
                      <a:lnTo>
                        <a:pt x="2286" y="0"/>
                      </a:lnTo>
                      <a:lnTo>
                        <a:pt x="3683" y="508"/>
                      </a:lnTo>
                      <a:lnTo>
                        <a:pt x="5334" y="2667"/>
                      </a:lnTo>
                      <a:lnTo>
                        <a:pt x="6477" y="5969"/>
                      </a:lnTo>
                      <a:lnTo>
                        <a:pt x="7366" y="9652"/>
                      </a:lnTo>
                      <a:lnTo>
                        <a:pt x="7747" y="13589"/>
                      </a:lnTo>
                      <a:lnTo>
                        <a:pt x="7493" y="17145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5" name="Полилиния 1284"/>
                <p:cNvSpPr/>
                <p:nvPr/>
              </p:nvSpPr>
              <p:spPr>
                <a:xfrm>
                  <a:off x="4166870" y="2440940"/>
                  <a:ext cx="7621" cy="215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1591">
                      <a:moveTo>
                        <a:pt x="7620" y="17780"/>
                      </a:moveTo>
                      <a:lnTo>
                        <a:pt x="7620" y="13970"/>
                      </a:lnTo>
                      <a:lnTo>
                        <a:pt x="7620" y="10160"/>
                      </a:lnTo>
                      <a:lnTo>
                        <a:pt x="6350" y="6350"/>
                      </a:lnTo>
                      <a:lnTo>
                        <a:pt x="5080" y="3810"/>
                      </a:lnTo>
                      <a:lnTo>
                        <a:pt x="3810" y="1270"/>
                      </a:lnTo>
                      <a:lnTo>
                        <a:pt x="2540" y="0"/>
                      </a:lnTo>
                      <a:lnTo>
                        <a:pt x="1270" y="1270"/>
                      </a:lnTo>
                      <a:lnTo>
                        <a:pt x="0" y="3810"/>
                      </a:lnTo>
                      <a:lnTo>
                        <a:pt x="0" y="7620"/>
                      </a:lnTo>
                      <a:lnTo>
                        <a:pt x="0" y="11430"/>
                      </a:lnTo>
                      <a:lnTo>
                        <a:pt x="1270" y="15240"/>
                      </a:lnTo>
                      <a:lnTo>
                        <a:pt x="2540" y="19050"/>
                      </a:lnTo>
                      <a:lnTo>
                        <a:pt x="3810" y="20320"/>
                      </a:lnTo>
                      <a:lnTo>
                        <a:pt x="5080" y="21590"/>
                      </a:lnTo>
                      <a:lnTo>
                        <a:pt x="6350" y="203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6" name="Полилиния 1285"/>
                <p:cNvSpPr/>
                <p:nvPr/>
              </p:nvSpPr>
              <p:spPr>
                <a:xfrm>
                  <a:off x="4165473" y="2429764"/>
                  <a:ext cx="4700" cy="80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0" h="8002">
                      <a:moveTo>
                        <a:pt x="3810" y="7747"/>
                      </a:moveTo>
                      <a:lnTo>
                        <a:pt x="2921" y="8001"/>
                      </a:lnTo>
                      <a:lnTo>
                        <a:pt x="2032" y="7874"/>
                      </a:lnTo>
                      <a:lnTo>
                        <a:pt x="1143" y="7112"/>
                      </a:lnTo>
                      <a:lnTo>
                        <a:pt x="508" y="5842"/>
                      </a:lnTo>
                      <a:lnTo>
                        <a:pt x="0" y="4445"/>
                      </a:lnTo>
                      <a:lnTo>
                        <a:pt x="0" y="2794"/>
                      </a:lnTo>
                      <a:lnTo>
                        <a:pt x="254" y="1524"/>
                      </a:lnTo>
                      <a:lnTo>
                        <a:pt x="889" y="508"/>
                      </a:lnTo>
                      <a:lnTo>
                        <a:pt x="1778" y="0"/>
                      </a:lnTo>
                      <a:lnTo>
                        <a:pt x="2667" y="254"/>
                      </a:lnTo>
                      <a:lnTo>
                        <a:pt x="3556" y="889"/>
                      </a:lnTo>
                      <a:lnTo>
                        <a:pt x="4191" y="2159"/>
                      </a:lnTo>
                      <a:lnTo>
                        <a:pt x="4699" y="3683"/>
                      </a:lnTo>
                      <a:lnTo>
                        <a:pt x="4699" y="5207"/>
                      </a:lnTo>
                      <a:lnTo>
                        <a:pt x="4445" y="6604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7" name="Полилиния 1286"/>
                <p:cNvSpPr/>
                <p:nvPr/>
              </p:nvSpPr>
              <p:spPr>
                <a:xfrm>
                  <a:off x="4165600" y="2429510"/>
                  <a:ext cx="508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8891">
                      <a:moveTo>
                        <a:pt x="3810" y="6350"/>
                      </a:moveTo>
                      <a:lnTo>
                        <a:pt x="5080" y="5080"/>
                      </a:lnTo>
                      <a:lnTo>
                        <a:pt x="5080" y="3810"/>
                      </a:lnTo>
                      <a:lnTo>
                        <a:pt x="3810" y="2540"/>
                      </a:lnTo>
                      <a:lnTo>
                        <a:pt x="3810" y="127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1270" y="0"/>
                      </a:lnTo>
                      <a:lnTo>
                        <a:pt x="0" y="1270"/>
                      </a:lnTo>
                      <a:lnTo>
                        <a:pt x="0" y="2540"/>
                      </a:lnTo>
                      <a:lnTo>
                        <a:pt x="0" y="5080"/>
                      </a:lnTo>
                      <a:lnTo>
                        <a:pt x="0" y="6350"/>
                      </a:lnTo>
                      <a:lnTo>
                        <a:pt x="1270" y="7620"/>
                      </a:lnTo>
                      <a:lnTo>
                        <a:pt x="2540" y="7620"/>
                      </a:lnTo>
                      <a:lnTo>
                        <a:pt x="2540" y="8890"/>
                      </a:lnTo>
                      <a:lnTo>
                        <a:pt x="3810" y="76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8" name="Полилиния 1287"/>
                <p:cNvSpPr/>
                <p:nvPr/>
              </p:nvSpPr>
              <p:spPr>
                <a:xfrm>
                  <a:off x="4170680" y="2444242"/>
                  <a:ext cx="2668" cy="137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8" h="13717">
                      <a:moveTo>
                        <a:pt x="2540" y="13208"/>
                      </a:moveTo>
                      <a:lnTo>
                        <a:pt x="2032" y="13716"/>
                      </a:lnTo>
                      <a:lnTo>
                        <a:pt x="1524" y="13208"/>
                      </a:lnTo>
                      <a:lnTo>
                        <a:pt x="1016" y="11811"/>
                      </a:lnTo>
                      <a:lnTo>
                        <a:pt x="508" y="9652"/>
                      </a:lnTo>
                      <a:lnTo>
                        <a:pt x="254" y="6985"/>
                      </a:lnTo>
                      <a:lnTo>
                        <a:pt x="0" y="4445"/>
                      </a:lnTo>
                      <a:lnTo>
                        <a:pt x="0" y="2159"/>
                      </a:lnTo>
                      <a:lnTo>
                        <a:pt x="254" y="508"/>
                      </a:lnTo>
                      <a:lnTo>
                        <a:pt x="508" y="0"/>
                      </a:lnTo>
                      <a:lnTo>
                        <a:pt x="1016" y="508"/>
                      </a:lnTo>
                      <a:lnTo>
                        <a:pt x="1524" y="1905"/>
                      </a:lnTo>
                      <a:lnTo>
                        <a:pt x="2032" y="4191"/>
                      </a:lnTo>
                      <a:lnTo>
                        <a:pt x="2540" y="6731"/>
                      </a:lnTo>
                      <a:lnTo>
                        <a:pt x="2540" y="9398"/>
                      </a:lnTo>
                      <a:lnTo>
                        <a:pt x="2667" y="11684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9" name="Полилиния 1288"/>
                <p:cNvSpPr/>
                <p:nvPr/>
              </p:nvSpPr>
              <p:spPr>
                <a:xfrm>
                  <a:off x="4021201" y="2135378"/>
                  <a:ext cx="5716" cy="90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16" h="9018">
                      <a:moveTo>
                        <a:pt x="1778" y="9017"/>
                      </a:moveTo>
                      <a:lnTo>
                        <a:pt x="889" y="9017"/>
                      </a:lnTo>
                      <a:lnTo>
                        <a:pt x="381" y="8382"/>
                      </a:lnTo>
                      <a:lnTo>
                        <a:pt x="0" y="7112"/>
                      </a:lnTo>
                      <a:lnTo>
                        <a:pt x="254" y="5461"/>
                      </a:lnTo>
                      <a:lnTo>
                        <a:pt x="762" y="3556"/>
                      </a:lnTo>
                      <a:lnTo>
                        <a:pt x="1778" y="2032"/>
                      </a:lnTo>
                      <a:lnTo>
                        <a:pt x="2794" y="635"/>
                      </a:lnTo>
                      <a:lnTo>
                        <a:pt x="3937" y="0"/>
                      </a:lnTo>
                      <a:lnTo>
                        <a:pt x="4826" y="0"/>
                      </a:lnTo>
                      <a:lnTo>
                        <a:pt x="5588" y="635"/>
                      </a:lnTo>
                      <a:lnTo>
                        <a:pt x="5715" y="1905"/>
                      </a:lnTo>
                      <a:lnTo>
                        <a:pt x="5588" y="3556"/>
                      </a:lnTo>
                      <a:lnTo>
                        <a:pt x="4953" y="5461"/>
                      </a:lnTo>
                      <a:lnTo>
                        <a:pt x="4064" y="6985"/>
                      </a:lnTo>
                      <a:lnTo>
                        <a:pt x="2921" y="8382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0" name="Полилиния 1289"/>
                <p:cNvSpPr/>
                <p:nvPr/>
              </p:nvSpPr>
              <p:spPr>
                <a:xfrm>
                  <a:off x="4147439" y="2150237"/>
                  <a:ext cx="5716" cy="90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16" h="9018">
                      <a:moveTo>
                        <a:pt x="1778" y="9017"/>
                      </a:moveTo>
                      <a:lnTo>
                        <a:pt x="889" y="9017"/>
                      </a:lnTo>
                      <a:lnTo>
                        <a:pt x="381" y="8382"/>
                      </a:lnTo>
                      <a:lnTo>
                        <a:pt x="0" y="7112"/>
                      </a:lnTo>
                      <a:lnTo>
                        <a:pt x="254" y="5461"/>
                      </a:lnTo>
                      <a:lnTo>
                        <a:pt x="762" y="3683"/>
                      </a:lnTo>
                      <a:lnTo>
                        <a:pt x="1651" y="2032"/>
                      </a:lnTo>
                      <a:lnTo>
                        <a:pt x="2794" y="762"/>
                      </a:lnTo>
                      <a:lnTo>
                        <a:pt x="3937" y="0"/>
                      </a:lnTo>
                      <a:lnTo>
                        <a:pt x="4826" y="0"/>
                      </a:lnTo>
                      <a:lnTo>
                        <a:pt x="5461" y="762"/>
                      </a:lnTo>
                      <a:lnTo>
                        <a:pt x="5715" y="1905"/>
                      </a:lnTo>
                      <a:lnTo>
                        <a:pt x="5461" y="3683"/>
                      </a:lnTo>
                      <a:lnTo>
                        <a:pt x="4953" y="5461"/>
                      </a:lnTo>
                      <a:lnTo>
                        <a:pt x="4064" y="6985"/>
                      </a:lnTo>
                      <a:lnTo>
                        <a:pt x="2921" y="8382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1" name="Полилиния 1290"/>
                <p:cNvSpPr/>
                <p:nvPr/>
              </p:nvSpPr>
              <p:spPr>
                <a:xfrm>
                  <a:off x="4185793" y="2289048"/>
                  <a:ext cx="4827" cy="78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27" h="7875">
                      <a:moveTo>
                        <a:pt x="4572" y="7239"/>
                      </a:moveTo>
                      <a:lnTo>
                        <a:pt x="3937" y="7874"/>
                      </a:lnTo>
                      <a:lnTo>
                        <a:pt x="3302" y="7874"/>
                      </a:lnTo>
                      <a:lnTo>
                        <a:pt x="2286" y="7239"/>
                      </a:lnTo>
                      <a:lnTo>
                        <a:pt x="1397" y="6096"/>
                      </a:lnTo>
                      <a:lnTo>
                        <a:pt x="635" y="4699"/>
                      </a:lnTo>
                      <a:lnTo>
                        <a:pt x="0" y="1778"/>
                      </a:lnTo>
                      <a:lnTo>
                        <a:pt x="127" y="635"/>
                      </a:lnTo>
                      <a:lnTo>
                        <a:pt x="762" y="0"/>
                      </a:lnTo>
                      <a:lnTo>
                        <a:pt x="1524" y="0"/>
                      </a:lnTo>
                      <a:lnTo>
                        <a:pt x="2413" y="635"/>
                      </a:lnTo>
                      <a:lnTo>
                        <a:pt x="3302" y="1778"/>
                      </a:lnTo>
                      <a:lnTo>
                        <a:pt x="4064" y="3175"/>
                      </a:lnTo>
                      <a:lnTo>
                        <a:pt x="4826" y="6096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2" name="Полилиния 1291"/>
                <p:cNvSpPr/>
                <p:nvPr/>
              </p:nvSpPr>
              <p:spPr>
                <a:xfrm>
                  <a:off x="3982720" y="2099310"/>
                  <a:ext cx="196851" cy="3200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6851" h="320041">
                      <a:moveTo>
                        <a:pt x="0" y="320040"/>
                      </a:moveTo>
                      <a:lnTo>
                        <a:pt x="19050" y="289560"/>
                      </a:lnTo>
                      <a:lnTo>
                        <a:pt x="40640" y="257810"/>
                      </a:lnTo>
                      <a:lnTo>
                        <a:pt x="60960" y="224790"/>
                      </a:lnTo>
                      <a:lnTo>
                        <a:pt x="82550" y="191770"/>
                      </a:lnTo>
                      <a:lnTo>
                        <a:pt x="125730" y="124460"/>
                      </a:lnTo>
                      <a:lnTo>
                        <a:pt x="146050" y="91440"/>
                      </a:lnTo>
                      <a:lnTo>
                        <a:pt x="166370" y="58420"/>
                      </a:lnTo>
                      <a:lnTo>
                        <a:pt x="196850" y="5080"/>
                      </a:lnTo>
                      <a:lnTo>
                        <a:pt x="1968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3" name="Полилиния 1292"/>
                <p:cNvSpPr/>
                <p:nvPr/>
              </p:nvSpPr>
              <p:spPr>
                <a:xfrm>
                  <a:off x="4009390" y="2157730"/>
                  <a:ext cx="139701" cy="255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701" h="255271">
                      <a:moveTo>
                        <a:pt x="0" y="255270"/>
                      </a:moveTo>
                      <a:lnTo>
                        <a:pt x="2540" y="254000"/>
                      </a:lnTo>
                      <a:lnTo>
                        <a:pt x="6350" y="250190"/>
                      </a:lnTo>
                      <a:lnTo>
                        <a:pt x="10160" y="246380"/>
                      </a:lnTo>
                      <a:lnTo>
                        <a:pt x="13970" y="242570"/>
                      </a:lnTo>
                      <a:lnTo>
                        <a:pt x="16510" y="237490"/>
                      </a:lnTo>
                      <a:lnTo>
                        <a:pt x="21590" y="232410"/>
                      </a:lnTo>
                      <a:lnTo>
                        <a:pt x="25400" y="226060"/>
                      </a:lnTo>
                      <a:lnTo>
                        <a:pt x="29210" y="219710"/>
                      </a:lnTo>
                      <a:lnTo>
                        <a:pt x="33020" y="213360"/>
                      </a:lnTo>
                      <a:lnTo>
                        <a:pt x="38100" y="205740"/>
                      </a:lnTo>
                      <a:lnTo>
                        <a:pt x="46990" y="190500"/>
                      </a:lnTo>
                      <a:lnTo>
                        <a:pt x="55880" y="173990"/>
                      </a:lnTo>
                      <a:lnTo>
                        <a:pt x="66040" y="154940"/>
                      </a:lnTo>
                      <a:lnTo>
                        <a:pt x="74930" y="135890"/>
                      </a:lnTo>
                      <a:lnTo>
                        <a:pt x="85090" y="116840"/>
                      </a:lnTo>
                      <a:lnTo>
                        <a:pt x="104140" y="76200"/>
                      </a:lnTo>
                      <a:lnTo>
                        <a:pt x="113030" y="57150"/>
                      </a:lnTo>
                      <a:lnTo>
                        <a:pt x="123190" y="36830"/>
                      </a:lnTo>
                      <a:lnTo>
                        <a:pt x="130810" y="17780"/>
                      </a:lnTo>
                      <a:lnTo>
                        <a:pt x="13970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4" name="Полилиния 1293"/>
                <p:cNvSpPr/>
                <p:nvPr/>
              </p:nvSpPr>
              <p:spPr>
                <a:xfrm>
                  <a:off x="4006342" y="2409444"/>
                  <a:ext cx="6351" cy="66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6605">
                      <a:moveTo>
                        <a:pt x="1016" y="6604"/>
                      </a:moveTo>
                      <a:lnTo>
                        <a:pt x="254" y="6477"/>
                      </a:lnTo>
                      <a:lnTo>
                        <a:pt x="0" y="5715"/>
                      </a:lnTo>
                      <a:lnTo>
                        <a:pt x="127" y="4572"/>
                      </a:lnTo>
                      <a:lnTo>
                        <a:pt x="1778" y="2159"/>
                      </a:lnTo>
                      <a:lnTo>
                        <a:pt x="4191" y="254"/>
                      </a:lnTo>
                      <a:lnTo>
                        <a:pt x="5207" y="0"/>
                      </a:lnTo>
                      <a:lnTo>
                        <a:pt x="5969" y="254"/>
                      </a:lnTo>
                      <a:lnTo>
                        <a:pt x="6350" y="889"/>
                      </a:lnTo>
                      <a:lnTo>
                        <a:pt x="6223" y="2032"/>
                      </a:lnTo>
                      <a:lnTo>
                        <a:pt x="4572" y="4572"/>
                      </a:lnTo>
                      <a:lnTo>
                        <a:pt x="2032" y="6477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295" name="Прямая соединительная линия 1294"/>
                <p:cNvCxnSpPr/>
                <p:nvPr/>
              </p:nvCxnSpPr>
              <p:spPr>
                <a:xfrm flipH="1">
                  <a:off x="4038981" y="2059686"/>
                  <a:ext cx="59436" cy="38862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Прямая соединительная линия 1295"/>
                <p:cNvCxnSpPr/>
                <p:nvPr/>
              </p:nvCxnSpPr>
              <p:spPr>
                <a:xfrm>
                  <a:off x="4104386" y="2059686"/>
                  <a:ext cx="71247" cy="3594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7" name="Полилиния 1296"/>
                <p:cNvSpPr/>
                <p:nvPr/>
              </p:nvSpPr>
              <p:spPr>
                <a:xfrm>
                  <a:off x="4165092" y="2092071"/>
                  <a:ext cx="6859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59" h="5081">
                      <a:moveTo>
                        <a:pt x="0" y="1270"/>
                      </a:moveTo>
                      <a:lnTo>
                        <a:pt x="127" y="635"/>
                      </a:lnTo>
                      <a:lnTo>
                        <a:pt x="508" y="127"/>
                      </a:lnTo>
                      <a:lnTo>
                        <a:pt x="1651" y="0"/>
                      </a:lnTo>
                      <a:lnTo>
                        <a:pt x="4191" y="1016"/>
                      </a:lnTo>
                      <a:lnTo>
                        <a:pt x="6350" y="2794"/>
                      </a:lnTo>
                      <a:lnTo>
                        <a:pt x="6858" y="3810"/>
                      </a:lnTo>
                      <a:lnTo>
                        <a:pt x="6858" y="4699"/>
                      </a:lnTo>
                      <a:lnTo>
                        <a:pt x="6223" y="5080"/>
                      </a:lnTo>
                      <a:lnTo>
                        <a:pt x="5207" y="5080"/>
                      </a:lnTo>
                      <a:lnTo>
                        <a:pt x="2540" y="4191"/>
                      </a:lnTo>
                      <a:lnTo>
                        <a:pt x="381" y="2286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8" name="Полилиния 1297"/>
                <p:cNvSpPr/>
                <p:nvPr/>
              </p:nvSpPr>
              <p:spPr>
                <a:xfrm>
                  <a:off x="4046855" y="2093722"/>
                  <a:ext cx="6605" cy="55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5" h="5589">
                      <a:moveTo>
                        <a:pt x="5715" y="0"/>
                      </a:moveTo>
                      <a:lnTo>
                        <a:pt x="6350" y="381"/>
                      </a:lnTo>
                      <a:lnTo>
                        <a:pt x="6604" y="1016"/>
                      </a:lnTo>
                      <a:lnTo>
                        <a:pt x="6223" y="2032"/>
                      </a:lnTo>
                      <a:lnTo>
                        <a:pt x="4445" y="4064"/>
                      </a:lnTo>
                      <a:lnTo>
                        <a:pt x="2032" y="5461"/>
                      </a:lnTo>
                      <a:lnTo>
                        <a:pt x="889" y="5588"/>
                      </a:lnTo>
                      <a:lnTo>
                        <a:pt x="254" y="5207"/>
                      </a:lnTo>
                      <a:lnTo>
                        <a:pt x="0" y="4572"/>
                      </a:lnTo>
                      <a:lnTo>
                        <a:pt x="381" y="3683"/>
                      </a:lnTo>
                      <a:lnTo>
                        <a:pt x="2159" y="1524"/>
                      </a:lnTo>
                      <a:lnTo>
                        <a:pt x="4699" y="127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299" name="Прямая соединительная линия 1298"/>
                <p:cNvCxnSpPr/>
                <p:nvPr/>
              </p:nvCxnSpPr>
              <p:spPr>
                <a:xfrm>
                  <a:off x="4104386" y="2062734"/>
                  <a:ext cx="23749" cy="29845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Прямая соединительная линия 1299"/>
                <p:cNvCxnSpPr/>
                <p:nvPr/>
              </p:nvCxnSpPr>
              <p:spPr>
                <a:xfrm>
                  <a:off x="4104386" y="1892300"/>
                  <a:ext cx="0" cy="164465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1" name="Полилиния 1300"/>
                <p:cNvSpPr/>
                <p:nvPr/>
              </p:nvSpPr>
              <p:spPr>
                <a:xfrm>
                  <a:off x="4106672" y="1892300"/>
                  <a:ext cx="4573" cy="45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3" h="4573">
                      <a:moveTo>
                        <a:pt x="2413" y="4572"/>
                      </a:moveTo>
                      <a:lnTo>
                        <a:pt x="635" y="3937"/>
                      </a:lnTo>
                      <a:lnTo>
                        <a:pt x="0" y="2286"/>
                      </a:lnTo>
                      <a:lnTo>
                        <a:pt x="635" y="635"/>
                      </a:lnTo>
                      <a:lnTo>
                        <a:pt x="2413" y="0"/>
                      </a:lnTo>
                      <a:lnTo>
                        <a:pt x="3937" y="635"/>
                      </a:lnTo>
                      <a:lnTo>
                        <a:pt x="4572" y="2286"/>
                      </a:lnTo>
                      <a:lnTo>
                        <a:pt x="3937" y="3937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2" name="Полилиния 1301"/>
                <p:cNvSpPr/>
                <p:nvPr/>
              </p:nvSpPr>
              <p:spPr>
                <a:xfrm>
                  <a:off x="4111117" y="2067052"/>
                  <a:ext cx="5081" cy="69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6986">
                      <a:moveTo>
                        <a:pt x="0" y="889"/>
                      </a:moveTo>
                      <a:lnTo>
                        <a:pt x="381" y="254"/>
                      </a:lnTo>
                      <a:lnTo>
                        <a:pt x="1016" y="0"/>
                      </a:lnTo>
                      <a:lnTo>
                        <a:pt x="2032" y="381"/>
                      </a:lnTo>
                      <a:lnTo>
                        <a:pt x="3937" y="2413"/>
                      </a:lnTo>
                      <a:lnTo>
                        <a:pt x="5080" y="5080"/>
                      </a:lnTo>
                      <a:lnTo>
                        <a:pt x="5080" y="6096"/>
                      </a:lnTo>
                      <a:lnTo>
                        <a:pt x="4826" y="6731"/>
                      </a:lnTo>
                      <a:lnTo>
                        <a:pt x="4064" y="6985"/>
                      </a:lnTo>
                      <a:lnTo>
                        <a:pt x="3175" y="6604"/>
                      </a:lnTo>
                      <a:lnTo>
                        <a:pt x="1143" y="4572"/>
                      </a:lnTo>
                      <a:lnTo>
                        <a:pt x="0" y="2032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3" name="Полилиния 1302"/>
                <p:cNvSpPr/>
                <p:nvPr/>
              </p:nvSpPr>
              <p:spPr>
                <a:xfrm>
                  <a:off x="4096512" y="2054987"/>
                  <a:ext cx="15876" cy="168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876" h="16892">
                      <a:moveTo>
                        <a:pt x="15621" y="0"/>
                      </a:moveTo>
                      <a:lnTo>
                        <a:pt x="15875" y="8890"/>
                      </a:lnTo>
                      <a:lnTo>
                        <a:pt x="12446" y="16510"/>
                      </a:lnTo>
                      <a:lnTo>
                        <a:pt x="4064" y="16891"/>
                      </a:lnTo>
                      <a:lnTo>
                        <a:pt x="254" y="9652"/>
                      </a:lnTo>
                      <a:lnTo>
                        <a:pt x="0" y="381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04" name="Прямая соединительная линия 1303"/>
                <p:cNvCxnSpPr/>
                <p:nvPr/>
              </p:nvCxnSpPr>
              <p:spPr>
                <a:xfrm flipH="1">
                  <a:off x="4300347" y="2077593"/>
                  <a:ext cx="5969" cy="74803"/>
                </a:xfrm>
                <a:prstGeom prst="line">
                  <a:avLst/>
                </a:prstGeom>
                <a:ln w="12700" cap="flat" cmpd="sng" algn="ctr">
                  <a:solidFill>
                    <a:srgbClr val="865A0D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5" name="Полилиния 1304"/>
                <p:cNvSpPr/>
                <p:nvPr/>
              </p:nvSpPr>
              <p:spPr>
                <a:xfrm>
                  <a:off x="4306062" y="2078482"/>
                  <a:ext cx="4573" cy="49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3" h="4954">
                      <a:moveTo>
                        <a:pt x="3175" y="4826"/>
                      </a:moveTo>
                      <a:lnTo>
                        <a:pt x="2286" y="4953"/>
                      </a:lnTo>
                      <a:lnTo>
                        <a:pt x="762" y="4191"/>
                      </a:lnTo>
                      <a:lnTo>
                        <a:pt x="0" y="2540"/>
                      </a:lnTo>
                      <a:lnTo>
                        <a:pt x="762" y="762"/>
                      </a:lnTo>
                      <a:lnTo>
                        <a:pt x="1397" y="254"/>
                      </a:lnTo>
                      <a:lnTo>
                        <a:pt x="2286" y="0"/>
                      </a:lnTo>
                      <a:lnTo>
                        <a:pt x="3175" y="254"/>
                      </a:lnTo>
                      <a:lnTo>
                        <a:pt x="3810" y="762"/>
                      </a:lnTo>
                      <a:lnTo>
                        <a:pt x="4572" y="2540"/>
                      </a:lnTo>
                      <a:lnTo>
                        <a:pt x="3810" y="4191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06" name="Прямая соединительная линия 1305"/>
                <p:cNvCxnSpPr/>
                <p:nvPr/>
              </p:nvCxnSpPr>
              <p:spPr>
                <a:xfrm flipH="1">
                  <a:off x="4181602" y="2191258"/>
                  <a:ext cx="80137" cy="16433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7" name="Полилиния 1306"/>
                <p:cNvSpPr/>
                <p:nvPr/>
              </p:nvSpPr>
              <p:spPr>
                <a:xfrm>
                  <a:off x="4175760" y="2209800"/>
                  <a:ext cx="96521" cy="1993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521" h="199391">
                      <a:moveTo>
                        <a:pt x="96520" y="199390"/>
                      </a:moveTo>
                      <a:lnTo>
                        <a:pt x="85090" y="185420"/>
                      </a:lnTo>
                      <a:lnTo>
                        <a:pt x="73660" y="171450"/>
                      </a:lnTo>
                      <a:lnTo>
                        <a:pt x="50800" y="143510"/>
                      </a:lnTo>
                      <a:lnTo>
                        <a:pt x="39370" y="129540"/>
                      </a:lnTo>
                      <a:lnTo>
                        <a:pt x="29210" y="115570"/>
                      </a:lnTo>
                      <a:lnTo>
                        <a:pt x="24130" y="107950"/>
                      </a:lnTo>
                      <a:lnTo>
                        <a:pt x="20320" y="100330"/>
                      </a:lnTo>
                      <a:lnTo>
                        <a:pt x="16510" y="92710"/>
                      </a:lnTo>
                      <a:lnTo>
                        <a:pt x="12700" y="83820"/>
                      </a:lnTo>
                      <a:lnTo>
                        <a:pt x="8890" y="74930"/>
                      </a:lnTo>
                      <a:lnTo>
                        <a:pt x="6350" y="63500"/>
                      </a:lnTo>
                      <a:lnTo>
                        <a:pt x="5080" y="53340"/>
                      </a:lnTo>
                      <a:lnTo>
                        <a:pt x="3810" y="43180"/>
                      </a:lnTo>
                      <a:lnTo>
                        <a:pt x="1270" y="21590"/>
                      </a:lnTo>
                      <a:lnTo>
                        <a:pt x="1270" y="10160"/>
                      </a:lnTo>
                      <a:lnTo>
                        <a:pt x="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8" name="Полилиния 1307"/>
                <p:cNvSpPr/>
                <p:nvPr/>
              </p:nvSpPr>
              <p:spPr>
                <a:xfrm>
                  <a:off x="3721100" y="2095246"/>
                  <a:ext cx="44832" cy="3030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832" h="303023">
                      <a:moveTo>
                        <a:pt x="27432" y="0"/>
                      </a:moveTo>
                      <a:lnTo>
                        <a:pt x="44831" y="10795"/>
                      </a:lnTo>
                      <a:lnTo>
                        <a:pt x="44577" y="22606"/>
                      </a:lnTo>
                      <a:lnTo>
                        <a:pt x="44196" y="33909"/>
                      </a:lnTo>
                      <a:lnTo>
                        <a:pt x="43942" y="44577"/>
                      </a:lnTo>
                      <a:lnTo>
                        <a:pt x="43434" y="54991"/>
                      </a:lnTo>
                      <a:lnTo>
                        <a:pt x="42545" y="74168"/>
                      </a:lnTo>
                      <a:lnTo>
                        <a:pt x="41402" y="92075"/>
                      </a:lnTo>
                      <a:lnTo>
                        <a:pt x="40132" y="108712"/>
                      </a:lnTo>
                      <a:lnTo>
                        <a:pt x="38481" y="124333"/>
                      </a:lnTo>
                      <a:lnTo>
                        <a:pt x="36576" y="139573"/>
                      </a:lnTo>
                      <a:lnTo>
                        <a:pt x="34417" y="154559"/>
                      </a:lnTo>
                      <a:lnTo>
                        <a:pt x="31750" y="169545"/>
                      </a:lnTo>
                      <a:lnTo>
                        <a:pt x="28702" y="184912"/>
                      </a:lnTo>
                      <a:lnTo>
                        <a:pt x="25273" y="200914"/>
                      </a:lnTo>
                      <a:lnTo>
                        <a:pt x="21336" y="218186"/>
                      </a:lnTo>
                      <a:lnTo>
                        <a:pt x="19177" y="227203"/>
                      </a:lnTo>
                      <a:lnTo>
                        <a:pt x="16891" y="236601"/>
                      </a:lnTo>
                      <a:lnTo>
                        <a:pt x="14351" y="246380"/>
                      </a:lnTo>
                      <a:lnTo>
                        <a:pt x="11811" y="256667"/>
                      </a:lnTo>
                      <a:lnTo>
                        <a:pt x="9144" y="267462"/>
                      </a:lnTo>
                      <a:lnTo>
                        <a:pt x="6223" y="278765"/>
                      </a:lnTo>
                      <a:lnTo>
                        <a:pt x="3175" y="290576"/>
                      </a:lnTo>
                      <a:lnTo>
                        <a:pt x="0" y="303022"/>
                      </a:lnTo>
                      <a:lnTo>
                        <a:pt x="5588" y="279781"/>
                      </a:lnTo>
                      <a:lnTo>
                        <a:pt x="10160" y="257429"/>
                      </a:lnTo>
                      <a:lnTo>
                        <a:pt x="14097" y="235712"/>
                      </a:lnTo>
                      <a:lnTo>
                        <a:pt x="17272" y="214757"/>
                      </a:lnTo>
                      <a:lnTo>
                        <a:pt x="19812" y="194310"/>
                      </a:lnTo>
                      <a:lnTo>
                        <a:pt x="21844" y="174498"/>
                      </a:lnTo>
                      <a:lnTo>
                        <a:pt x="23368" y="155321"/>
                      </a:lnTo>
                      <a:lnTo>
                        <a:pt x="24511" y="136525"/>
                      </a:lnTo>
                      <a:lnTo>
                        <a:pt x="25273" y="118237"/>
                      </a:lnTo>
                      <a:lnTo>
                        <a:pt x="25781" y="100457"/>
                      </a:lnTo>
                      <a:lnTo>
                        <a:pt x="26035" y="82931"/>
                      </a:lnTo>
                      <a:lnTo>
                        <a:pt x="26289" y="65913"/>
                      </a:lnTo>
                      <a:lnTo>
                        <a:pt x="26670" y="32385"/>
                      </a:lnTo>
                      <a:close/>
                    </a:path>
                  </a:pathLst>
                </a:custGeom>
                <a:solidFill>
                  <a:srgbClr val="FFF1D1"/>
                </a:solidFill>
                <a:ln w="0" cap="flat" cmpd="sng" algn="ctr">
                  <a:solidFill>
                    <a:srgbClr val="FFF1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9" name="Полилиния 1308"/>
                <p:cNvSpPr/>
                <p:nvPr/>
              </p:nvSpPr>
              <p:spPr>
                <a:xfrm>
                  <a:off x="3721100" y="2095500"/>
                  <a:ext cx="44451" cy="3035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451" h="303531">
                      <a:moveTo>
                        <a:pt x="27940" y="0"/>
                      </a:moveTo>
                      <a:lnTo>
                        <a:pt x="44450" y="10160"/>
                      </a:lnTo>
                      <a:lnTo>
                        <a:pt x="44450" y="21590"/>
                      </a:lnTo>
                      <a:lnTo>
                        <a:pt x="44450" y="33020"/>
                      </a:lnTo>
                      <a:lnTo>
                        <a:pt x="44450" y="44450"/>
                      </a:lnTo>
                      <a:lnTo>
                        <a:pt x="43180" y="54610"/>
                      </a:lnTo>
                      <a:lnTo>
                        <a:pt x="41910" y="73660"/>
                      </a:lnTo>
                      <a:lnTo>
                        <a:pt x="41910" y="91440"/>
                      </a:lnTo>
                      <a:lnTo>
                        <a:pt x="40640" y="107950"/>
                      </a:lnTo>
                      <a:lnTo>
                        <a:pt x="38100" y="124460"/>
                      </a:lnTo>
                      <a:lnTo>
                        <a:pt x="36830" y="139700"/>
                      </a:lnTo>
                      <a:lnTo>
                        <a:pt x="34290" y="154940"/>
                      </a:lnTo>
                      <a:lnTo>
                        <a:pt x="31750" y="168910"/>
                      </a:lnTo>
                      <a:lnTo>
                        <a:pt x="29210" y="185420"/>
                      </a:lnTo>
                      <a:lnTo>
                        <a:pt x="25400" y="200660"/>
                      </a:lnTo>
                      <a:lnTo>
                        <a:pt x="21590" y="218440"/>
                      </a:lnTo>
                      <a:lnTo>
                        <a:pt x="19050" y="227330"/>
                      </a:lnTo>
                      <a:lnTo>
                        <a:pt x="16510" y="236220"/>
                      </a:lnTo>
                      <a:lnTo>
                        <a:pt x="13970" y="246380"/>
                      </a:lnTo>
                      <a:lnTo>
                        <a:pt x="11430" y="256540"/>
                      </a:lnTo>
                      <a:lnTo>
                        <a:pt x="8890" y="266700"/>
                      </a:lnTo>
                      <a:lnTo>
                        <a:pt x="6350" y="278130"/>
                      </a:lnTo>
                      <a:lnTo>
                        <a:pt x="3810" y="290830"/>
                      </a:lnTo>
                      <a:lnTo>
                        <a:pt x="0" y="303530"/>
                      </a:lnTo>
                      <a:lnTo>
                        <a:pt x="5080" y="279400"/>
                      </a:lnTo>
                      <a:lnTo>
                        <a:pt x="10160" y="256540"/>
                      </a:lnTo>
                      <a:lnTo>
                        <a:pt x="13970" y="236220"/>
                      </a:lnTo>
                      <a:lnTo>
                        <a:pt x="17780" y="214630"/>
                      </a:lnTo>
                      <a:lnTo>
                        <a:pt x="20320" y="194310"/>
                      </a:lnTo>
                      <a:lnTo>
                        <a:pt x="21590" y="173990"/>
                      </a:lnTo>
                      <a:lnTo>
                        <a:pt x="22860" y="154940"/>
                      </a:lnTo>
                      <a:lnTo>
                        <a:pt x="24130" y="135890"/>
                      </a:lnTo>
                      <a:lnTo>
                        <a:pt x="25400" y="118110"/>
                      </a:lnTo>
                      <a:lnTo>
                        <a:pt x="25400" y="100330"/>
                      </a:lnTo>
                      <a:lnTo>
                        <a:pt x="26670" y="82550"/>
                      </a:lnTo>
                      <a:lnTo>
                        <a:pt x="26670" y="66040"/>
                      </a:lnTo>
                      <a:lnTo>
                        <a:pt x="26670" y="317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0" name="Полилиния 1309"/>
                <p:cNvSpPr/>
                <p:nvPr/>
              </p:nvSpPr>
              <p:spPr>
                <a:xfrm>
                  <a:off x="3749040" y="2075180"/>
                  <a:ext cx="16511" cy="30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11" h="30481">
                      <a:moveTo>
                        <a:pt x="16510" y="30480"/>
                      </a:moveTo>
                      <a:lnTo>
                        <a:pt x="6350" y="0"/>
                      </a:lnTo>
                      <a:lnTo>
                        <a:pt x="0" y="2032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1" name="Полилиния 1310"/>
                <p:cNvSpPr/>
                <p:nvPr/>
              </p:nvSpPr>
              <p:spPr>
                <a:xfrm>
                  <a:off x="3746627" y="2145665"/>
                  <a:ext cx="9526" cy="642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526" h="64263">
                      <a:moveTo>
                        <a:pt x="9525" y="1524"/>
                      </a:moveTo>
                      <a:lnTo>
                        <a:pt x="9398" y="10795"/>
                      </a:lnTo>
                      <a:lnTo>
                        <a:pt x="9144" y="19431"/>
                      </a:lnTo>
                      <a:lnTo>
                        <a:pt x="8890" y="27305"/>
                      </a:lnTo>
                      <a:lnTo>
                        <a:pt x="8382" y="34925"/>
                      </a:lnTo>
                      <a:lnTo>
                        <a:pt x="7366" y="49149"/>
                      </a:lnTo>
                      <a:lnTo>
                        <a:pt x="6477" y="63627"/>
                      </a:lnTo>
                      <a:lnTo>
                        <a:pt x="0" y="64262"/>
                      </a:lnTo>
                      <a:lnTo>
                        <a:pt x="889" y="47244"/>
                      </a:lnTo>
                      <a:lnTo>
                        <a:pt x="1270" y="30988"/>
                      </a:lnTo>
                      <a:lnTo>
                        <a:pt x="1524" y="15240"/>
                      </a:lnTo>
                      <a:lnTo>
                        <a:pt x="1524" y="0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 cap="flat" cmpd="sng" algn="ctr">
                  <a:solidFill>
                    <a:srgbClr val="DD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2" name="Полилиния 1311"/>
                <p:cNvSpPr/>
                <p:nvPr/>
              </p:nvSpPr>
              <p:spPr>
                <a:xfrm>
                  <a:off x="3730625" y="2220595"/>
                  <a:ext cx="22480" cy="1400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480" h="140082">
                      <a:moveTo>
                        <a:pt x="22479" y="0"/>
                      </a:moveTo>
                      <a:lnTo>
                        <a:pt x="21463" y="12700"/>
                      </a:lnTo>
                      <a:lnTo>
                        <a:pt x="20066" y="26289"/>
                      </a:lnTo>
                      <a:lnTo>
                        <a:pt x="18288" y="40894"/>
                      </a:lnTo>
                      <a:lnTo>
                        <a:pt x="17272" y="48641"/>
                      </a:lnTo>
                      <a:lnTo>
                        <a:pt x="16129" y="56896"/>
                      </a:lnTo>
                      <a:lnTo>
                        <a:pt x="14732" y="65405"/>
                      </a:lnTo>
                      <a:lnTo>
                        <a:pt x="13208" y="74549"/>
                      </a:lnTo>
                      <a:lnTo>
                        <a:pt x="11430" y="84074"/>
                      </a:lnTo>
                      <a:lnTo>
                        <a:pt x="9525" y="93980"/>
                      </a:lnTo>
                      <a:lnTo>
                        <a:pt x="7620" y="104648"/>
                      </a:lnTo>
                      <a:lnTo>
                        <a:pt x="5207" y="115824"/>
                      </a:lnTo>
                      <a:lnTo>
                        <a:pt x="2667" y="127635"/>
                      </a:lnTo>
                      <a:lnTo>
                        <a:pt x="0" y="140081"/>
                      </a:lnTo>
                      <a:lnTo>
                        <a:pt x="2413" y="127762"/>
                      </a:lnTo>
                      <a:lnTo>
                        <a:pt x="4572" y="116205"/>
                      </a:lnTo>
                      <a:lnTo>
                        <a:pt x="6350" y="105156"/>
                      </a:lnTo>
                      <a:lnTo>
                        <a:pt x="8001" y="94361"/>
                      </a:lnTo>
                      <a:lnTo>
                        <a:pt x="9398" y="84328"/>
                      </a:lnTo>
                      <a:lnTo>
                        <a:pt x="10541" y="74549"/>
                      </a:lnTo>
                      <a:lnTo>
                        <a:pt x="11684" y="65405"/>
                      </a:lnTo>
                      <a:lnTo>
                        <a:pt x="12573" y="56642"/>
                      </a:lnTo>
                      <a:lnTo>
                        <a:pt x="13335" y="48387"/>
                      </a:lnTo>
                      <a:lnTo>
                        <a:pt x="13970" y="40386"/>
                      </a:lnTo>
                      <a:lnTo>
                        <a:pt x="14859" y="25781"/>
                      </a:lnTo>
                      <a:lnTo>
                        <a:pt x="15494" y="12573"/>
                      </a:lnTo>
                      <a:lnTo>
                        <a:pt x="16002" y="889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 cap="flat" cmpd="sng" algn="ctr">
                  <a:solidFill>
                    <a:srgbClr val="DD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3" name="Полилиния 1312"/>
                <p:cNvSpPr/>
                <p:nvPr/>
              </p:nvSpPr>
              <p:spPr>
                <a:xfrm>
                  <a:off x="4109720" y="1899920"/>
                  <a:ext cx="48261" cy="887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261" h="88774">
                      <a:moveTo>
                        <a:pt x="3429" y="0"/>
                      </a:moveTo>
                      <a:lnTo>
                        <a:pt x="7112" y="0"/>
                      </a:lnTo>
                      <a:lnTo>
                        <a:pt x="11049" y="1270"/>
                      </a:lnTo>
                      <a:lnTo>
                        <a:pt x="14859" y="4064"/>
                      </a:lnTo>
                      <a:lnTo>
                        <a:pt x="18415" y="7620"/>
                      </a:lnTo>
                      <a:lnTo>
                        <a:pt x="21844" y="12319"/>
                      </a:lnTo>
                      <a:lnTo>
                        <a:pt x="24765" y="17780"/>
                      </a:lnTo>
                      <a:lnTo>
                        <a:pt x="26924" y="23876"/>
                      </a:lnTo>
                      <a:lnTo>
                        <a:pt x="28575" y="28829"/>
                      </a:lnTo>
                      <a:lnTo>
                        <a:pt x="30861" y="32766"/>
                      </a:lnTo>
                      <a:lnTo>
                        <a:pt x="33528" y="35687"/>
                      </a:lnTo>
                      <a:lnTo>
                        <a:pt x="36322" y="37846"/>
                      </a:lnTo>
                      <a:lnTo>
                        <a:pt x="39243" y="39243"/>
                      </a:lnTo>
                      <a:lnTo>
                        <a:pt x="42291" y="40386"/>
                      </a:lnTo>
                      <a:lnTo>
                        <a:pt x="48260" y="42291"/>
                      </a:lnTo>
                      <a:lnTo>
                        <a:pt x="47498" y="49403"/>
                      </a:lnTo>
                      <a:lnTo>
                        <a:pt x="46990" y="56007"/>
                      </a:lnTo>
                      <a:lnTo>
                        <a:pt x="46736" y="61976"/>
                      </a:lnTo>
                      <a:lnTo>
                        <a:pt x="46609" y="67691"/>
                      </a:lnTo>
                      <a:lnTo>
                        <a:pt x="46228" y="78105"/>
                      </a:lnTo>
                      <a:lnTo>
                        <a:pt x="45212" y="88265"/>
                      </a:lnTo>
                      <a:lnTo>
                        <a:pt x="41529" y="88773"/>
                      </a:lnTo>
                      <a:lnTo>
                        <a:pt x="37719" y="87884"/>
                      </a:lnTo>
                      <a:lnTo>
                        <a:pt x="34163" y="85852"/>
                      </a:lnTo>
                      <a:lnTo>
                        <a:pt x="30861" y="82804"/>
                      </a:lnTo>
                      <a:lnTo>
                        <a:pt x="27813" y="78994"/>
                      </a:lnTo>
                      <a:lnTo>
                        <a:pt x="25527" y="74930"/>
                      </a:lnTo>
                      <a:lnTo>
                        <a:pt x="23876" y="70231"/>
                      </a:lnTo>
                      <a:lnTo>
                        <a:pt x="22860" y="65405"/>
                      </a:lnTo>
                      <a:lnTo>
                        <a:pt x="21971" y="61341"/>
                      </a:lnTo>
                      <a:lnTo>
                        <a:pt x="20447" y="57658"/>
                      </a:lnTo>
                      <a:lnTo>
                        <a:pt x="18161" y="54610"/>
                      </a:lnTo>
                      <a:lnTo>
                        <a:pt x="15494" y="52070"/>
                      </a:lnTo>
                      <a:lnTo>
                        <a:pt x="12319" y="50292"/>
                      </a:lnTo>
                      <a:lnTo>
                        <a:pt x="8763" y="49276"/>
                      </a:lnTo>
                      <a:lnTo>
                        <a:pt x="4953" y="49276"/>
                      </a:lnTo>
                      <a:lnTo>
                        <a:pt x="889" y="50165"/>
                      </a:lnTo>
                      <a:lnTo>
                        <a:pt x="762" y="44450"/>
                      </a:lnTo>
                      <a:lnTo>
                        <a:pt x="635" y="38227"/>
                      </a:lnTo>
                      <a:lnTo>
                        <a:pt x="635" y="25400"/>
                      </a:lnTo>
                      <a:lnTo>
                        <a:pt x="508" y="12573"/>
                      </a:lnTo>
                      <a:lnTo>
                        <a:pt x="381" y="6731"/>
                      </a:lnTo>
                      <a:lnTo>
                        <a:pt x="0" y="12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4" name="Полилиния 1313"/>
                <p:cNvSpPr/>
                <p:nvPr/>
              </p:nvSpPr>
              <p:spPr>
                <a:xfrm>
                  <a:off x="4109720" y="1899920"/>
                  <a:ext cx="48261" cy="889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261" h="88901">
                      <a:moveTo>
                        <a:pt x="0" y="1270"/>
                      </a:moveTo>
                      <a:lnTo>
                        <a:pt x="0" y="6350"/>
                      </a:lnTo>
                      <a:lnTo>
                        <a:pt x="0" y="12700"/>
                      </a:lnTo>
                      <a:lnTo>
                        <a:pt x="0" y="25400"/>
                      </a:lnTo>
                      <a:lnTo>
                        <a:pt x="0" y="38100"/>
                      </a:lnTo>
                      <a:lnTo>
                        <a:pt x="1270" y="44450"/>
                      </a:lnTo>
                      <a:lnTo>
                        <a:pt x="1270" y="49530"/>
                      </a:lnTo>
                      <a:lnTo>
                        <a:pt x="5080" y="49530"/>
                      </a:lnTo>
                      <a:lnTo>
                        <a:pt x="8890" y="49530"/>
                      </a:lnTo>
                      <a:lnTo>
                        <a:pt x="12700" y="50800"/>
                      </a:lnTo>
                      <a:lnTo>
                        <a:pt x="15240" y="52070"/>
                      </a:lnTo>
                      <a:lnTo>
                        <a:pt x="17780" y="54610"/>
                      </a:lnTo>
                      <a:lnTo>
                        <a:pt x="20320" y="57150"/>
                      </a:lnTo>
                      <a:lnTo>
                        <a:pt x="21590" y="60960"/>
                      </a:lnTo>
                      <a:lnTo>
                        <a:pt x="22860" y="64770"/>
                      </a:lnTo>
                      <a:lnTo>
                        <a:pt x="24130" y="69850"/>
                      </a:lnTo>
                      <a:lnTo>
                        <a:pt x="25400" y="74930"/>
                      </a:lnTo>
                      <a:lnTo>
                        <a:pt x="27940" y="78740"/>
                      </a:lnTo>
                      <a:lnTo>
                        <a:pt x="30480" y="82550"/>
                      </a:lnTo>
                      <a:lnTo>
                        <a:pt x="34290" y="86360"/>
                      </a:lnTo>
                      <a:lnTo>
                        <a:pt x="38100" y="87630"/>
                      </a:lnTo>
                      <a:lnTo>
                        <a:pt x="41910" y="88900"/>
                      </a:lnTo>
                      <a:lnTo>
                        <a:pt x="45720" y="88900"/>
                      </a:lnTo>
                      <a:lnTo>
                        <a:pt x="45720" y="78740"/>
                      </a:lnTo>
                      <a:lnTo>
                        <a:pt x="46990" y="67310"/>
                      </a:lnTo>
                      <a:lnTo>
                        <a:pt x="46990" y="62230"/>
                      </a:lnTo>
                      <a:lnTo>
                        <a:pt x="46990" y="55880"/>
                      </a:lnTo>
                      <a:lnTo>
                        <a:pt x="46990" y="49530"/>
                      </a:lnTo>
                      <a:lnTo>
                        <a:pt x="48260" y="41910"/>
                      </a:lnTo>
                      <a:lnTo>
                        <a:pt x="41910" y="40640"/>
                      </a:lnTo>
                      <a:lnTo>
                        <a:pt x="39370" y="39370"/>
                      </a:lnTo>
                      <a:lnTo>
                        <a:pt x="36830" y="38100"/>
                      </a:lnTo>
                      <a:lnTo>
                        <a:pt x="33020" y="35560"/>
                      </a:lnTo>
                      <a:lnTo>
                        <a:pt x="30480" y="33020"/>
                      </a:lnTo>
                      <a:lnTo>
                        <a:pt x="27940" y="29210"/>
                      </a:lnTo>
                      <a:lnTo>
                        <a:pt x="26670" y="24130"/>
                      </a:lnTo>
                      <a:lnTo>
                        <a:pt x="24130" y="17780"/>
                      </a:lnTo>
                      <a:lnTo>
                        <a:pt x="21590" y="12700"/>
                      </a:lnTo>
                      <a:lnTo>
                        <a:pt x="17780" y="7620"/>
                      </a:lnTo>
                      <a:lnTo>
                        <a:pt x="15240" y="3810"/>
                      </a:lnTo>
                      <a:lnTo>
                        <a:pt x="11430" y="1270"/>
                      </a:lnTo>
                      <a:lnTo>
                        <a:pt x="7620" y="0"/>
                      </a:lnTo>
                      <a:lnTo>
                        <a:pt x="381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5" name="Полилиния 1314"/>
                <p:cNvSpPr/>
                <p:nvPr/>
              </p:nvSpPr>
              <p:spPr>
                <a:xfrm>
                  <a:off x="4110355" y="1900301"/>
                  <a:ext cx="26671" cy="466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71" h="46610">
                      <a:moveTo>
                        <a:pt x="2540" y="254"/>
                      </a:moveTo>
                      <a:lnTo>
                        <a:pt x="4826" y="0"/>
                      </a:lnTo>
                      <a:lnTo>
                        <a:pt x="7112" y="381"/>
                      </a:lnTo>
                      <a:lnTo>
                        <a:pt x="9398" y="1016"/>
                      </a:lnTo>
                      <a:lnTo>
                        <a:pt x="13462" y="3683"/>
                      </a:lnTo>
                      <a:lnTo>
                        <a:pt x="17272" y="7366"/>
                      </a:lnTo>
                      <a:lnTo>
                        <a:pt x="20701" y="11938"/>
                      </a:lnTo>
                      <a:lnTo>
                        <a:pt x="23368" y="17018"/>
                      </a:lnTo>
                      <a:lnTo>
                        <a:pt x="25400" y="22098"/>
                      </a:lnTo>
                      <a:lnTo>
                        <a:pt x="26670" y="26924"/>
                      </a:lnTo>
                      <a:lnTo>
                        <a:pt x="26035" y="31623"/>
                      </a:lnTo>
                      <a:lnTo>
                        <a:pt x="25654" y="36195"/>
                      </a:lnTo>
                      <a:lnTo>
                        <a:pt x="25400" y="40894"/>
                      </a:lnTo>
                      <a:lnTo>
                        <a:pt x="25527" y="46609"/>
                      </a:lnTo>
                      <a:lnTo>
                        <a:pt x="22606" y="40132"/>
                      </a:lnTo>
                      <a:lnTo>
                        <a:pt x="19558" y="35433"/>
                      </a:lnTo>
                      <a:lnTo>
                        <a:pt x="16510" y="32004"/>
                      </a:lnTo>
                      <a:lnTo>
                        <a:pt x="13462" y="29845"/>
                      </a:lnTo>
                      <a:lnTo>
                        <a:pt x="10287" y="28575"/>
                      </a:lnTo>
                      <a:lnTo>
                        <a:pt x="7112" y="28321"/>
                      </a:lnTo>
                      <a:lnTo>
                        <a:pt x="762" y="29210"/>
                      </a:lnTo>
                      <a:lnTo>
                        <a:pt x="508" y="21971"/>
                      </a:lnTo>
                      <a:lnTo>
                        <a:pt x="381" y="14224"/>
                      </a:lnTo>
                      <a:lnTo>
                        <a:pt x="254" y="6858"/>
                      </a:lnTo>
                      <a:lnTo>
                        <a:pt x="0" y="889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 cap="flat" cmpd="sng" algn="ctr">
                  <a:solidFill>
                    <a:srgbClr val="DD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6" name="Полилиния 1315"/>
                <p:cNvSpPr/>
                <p:nvPr/>
              </p:nvSpPr>
              <p:spPr>
                <a:xfrm>
                  <a:off x="4109720" y="1899920"/>
                  <a:ext cx="26671" cy="469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71" h="46991">
                      <a:moveTo>
                        <a:pt x="0" y="1270"/>
                      </a:moveTo>
                      <a:lnTo>
                        <a:pt x="1270" y="7620"/>
                      </a:lnTo>
                      <a:lnTo>
                        <a:pt x="1270" y="13970"/>
                      </a:lnTo>
                      <a:lnTo>
                        <a:pt x="1270" y="22860"/>
                      </a:lnTo>
                      <a:lnTo>
                        <a:pt x="1270" y="29210"/>
                      </a:lnTo>
                      <a:lnTo>
                        <a:pt x="7620" y="27940"/>
                      </a:lnTo>
                      <a:lnTo>
                        <a:pt x="11430" y="29210"/>
                      </a:lnTo>
                      <a:lnTo>
                        <a:pt x="13970" y="30480"/>
                      </a:lnTo>
                      <a:lnTo>
                        <a:pt x="17780" y="33020"/>
                      </a:lnTo>
                      <a:lnTo>
                        <a:pt x="20320" y="35560"/>
                      </a:lnTo>
                      <a:lnTo>
                        <a:pt x="22860" y="40640"/>
                      </a:lnTo>
                      <a:lnTo>
                        <a:pt x="26670" y="46990"/>
                      </a:lnTo>
                      <a:lnTo>
                        <a:pt x="26670" y="41910"/>
                      </a:lnTo>
                      <a:lnTo>
                        <a:pt x="26670" y="36830"/>
                      </a:lnTo>
                      <a:lnTo>
                        <a:pt x="26670" y="31750"/>
                      </a:lnTo>
                      <a:lnTo>
                        <a:pt x="26670" y="27940"/>
                      </a:lnTo>
                      <a:lnTo>
                        <a:pt x="26670" y="22860"/>
                      </a:lnTo>
                      <a:lnTo>
                        <a:pt x="24130" y="17780"/>
                      </a:lnTo>
                      <a:lnTo>
                        <a:pt x="21590" y="12700"/>
                      </a:lnTo>
                      <a:lnTo>
                        <a:pt x="17780" y="7620"/>
                      </a:lnTo>
                      <a:lnTo>
                        <a:pt x="13970" y="3810"/>
                      </a:lnTo>
                      <a:lnTo>
                        <a:pt x="10160" y="1270"/>
                      </a:lnTo>
                      <a:lnTo>
                        <a:pt x="7620" y="1270"/>
                      </a:lnTo>
                      <a:lnTo>
                        <a:pt x="5080" y="0"/>
                      </a:lnTo>
                      <a:lnTo>
                        <a:pt x="381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7" name="Полилиния 1316"/>
                <p:cNvSpPr/>
                <p:nvPr/>
              </p:nvSpPr>
              <p:spPr>
                <a:xfrm>
                  <a:off x="4134485" y="1946910"/>
                  <a:ext cx="21337" cy="41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337" h="41276">
                      <a:moveTo>
                        <a:pt x="3048" y="5461"/>
                      </a:moveTo>
                      <a:lnTo>
                        <a:pt x="5334" y="9779"/>
                      </a:lnTo>
                      <a:lnTo>
                        <a:pt x="7874" y="12954"/>
                      </a:lnTo>
                      <a:lnTo>
                        <a:pt x="10668" y="15367"/>
                      </a:lnTo>
                      <a:lnTo>
                        <a:pt x="13335" y="17018"/>
                      </a:lnTo>
                      <a:lnTo>
                        <a:pt x="16129" y="18161"/>
                      </a:lnTo>
                      <a:lnTo>
                        <a:pt x="21336" y="19685"/>
                      </a:lnTo>
                      <a:lnTo>
                        <a:pt x="21082" y="26797"/>
                      </a:lnTo>
                      <a:lnTo>
                        <a:pt x="20828" y="32385"/>
                      </a:lnTo>
                      <a:lnTo>
                        <a:pt x="20320" y="36957"/>
                      </a:lnTo>
                      <a:lnTo>
                        <a:pt x="19939" y="41021"/>
                      </a:lnTo>
                      <a:lnTo>
                        <a:pt x="17145" y="41275"/>
                      </a:lnTo>
                      <a:lnTo>
                        <a:pt x="14351" y="40894"/>
                      </a:lnTo>
                      <a:lnTo>
                        <a:pt x="11684" y="39878"/>
                      </a:lnTo>
                      <a:lnTo>
                        <a:pt x="9271" y="38227"/>
                      </a:lnTo>
                      <a:lnTo>
                        <a:pt x="6858" y="36195"/>
                      </a:lnTo>
                      <a:lnTo>
                        <a:pt x="4826" y="34036"/>
                      </a:lnTo>
                      <a:lnTo>
                        <a:pt x="1524" y="28956"/>
                      </a:lnTo>
                      <a:lnTo>
                        <a:pt x="381" y="25527"/>
                      </a:lnTo>
                      <a:lnTo>
                        <a:pt x="0" y="21717"/>
                      </a:lnTo>
                      <a:lnTo>
                        <a:pt x="127" y="14351"/>
                      </a:lnTo>
                      <a:lnTo>
                        <a:pt x="889" y="6731"/>
                      </a:lnTo>
                      <a:lnTo>
                        <a:pt x="1016" y="3302"/>
                      </a:lnTo>
                      <a:lnTo>
                        <a:pt x="1016" y="0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 cap="flat" cmpd="sng" algn="ctr">
                  <a:solidFill>
                    <a:srgbClr val="DD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8" name="Полилиния 1317"/>
                <p:cNvSpPr/>
                <p:nvPr/>
              </p:nvSpPr>
              <p:spPr>
                <a:xfrm>
                  <a:off x="4133850" y="1946910"/>
                  <a:ext cx="21591" cy="419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591" h="41911">
                      <a:moveTo>
                        <a:pt x="1270" y="0"/>
                      </a:moveTo>
                      <a:lnTo>
                        <a:pt x="1270" y="3810"/>
                      </a:lnTo>
                      <a:lnTo>
                        <a:pt x="1270" y="6350"/>
                      </a:lnTo>
                      <a:lnTo>
                        <a:pt x="1270" y="13970"/>
                      </a:lnTo>
                      <a:lnTo>
                        <a:pt x="0" y="21590"/>
                      </a:lnTo>
                      <a:lnTo>
                        <a:pt x="1270" y="25400"/>
                      </a:lnTo>
                      <a:lnTo>
                        <a:pt x="2540" y="29210"/>
                      </a:lnTo>
                      <a:lnTo>
                        <a:pt x="5080" y="34290"/>
                      </a:lnTo>
                      <a:lnTo>
                        <a:pt x="7620" y="36830"/>
                      </a:lnTo>
                      <a:lnTo>
                        <a:pt x="10160" y="38100"/>
                      </a:lnTo>
                      <a:lnTo>
                        <a:pt x="12700" y="39370"/>
                      </a:lnTo>
                      <a:lnTo>
                        <a:pt x="15240" y="40640"/>
                      </a:lnTo>
                      <a:lnTo>
                        <a:pt x="17780" y="41910"/>
                      </a:lnTo>
                      <a:lnTo>
                        <a:pt x="20320" y="40640"/>
                      </a:lnTo>
                      <a:lnTo>
                        <a:pt x="21590" y="36830"/>
                      </a:lnTo>
                      <a:lnTo>
                        <a:pt x="21590" y="31750"/>
                      </a:lnTo>
                      <a:lnTo>
                        <a:pt x="21590" y="26670"/>
                      </a:lnTo>
                      <a:lnTo>
                        <a:pt x="21590" y="20320"/>
                      </a:lnTo>
                      <a:lnTo>
                        <a:pt x="16510" y="17780"/>
                      </a:lnTo>
                      <a:lnTo>
                        <a:pt x="13970" y="16510"/>
                      </a:lnTo>
                      <a:lnTo>
                        <a:pt x="11430" y="15240"/>
                      </a:lnTo>
                      <a:lnTo>
                        <a:pt x="8890" y="12700"/>
                      </a:lnTo>
                      <a:lnTo>
                        <a:pt x="6350" y="10160"/>
                      </a:lnTo>
                      <a:lnTo>
                        <a:pt x="3810" y="508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9" name="Полилиния 1318"/>
                <p:cNvSpPr/>
                <p:nvPr/>
              </p:nvSpPr>
              <p:spPr>
                <a:xfrm>
                  <a:off x="4113149" y="1931162"/>
                  <a:ext cx="17400" cy="175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400" h="17527">
                      <a:moveTo>
                        <a:pt x="3683" y="889"/>
                      </a:moveTo>
                      <a:lnTo>
                        <a:pt x="4699" y="0"/>
                      </a:lnTo>
                      <a:lnTo>
                        <a:pt x="5588" y="635"/>
                      </a:lnTo>
                      <a:lnTo>
                        <a:pt x="6223" y="1397"/>
                      </a:lnTo>
                      <a:lnTo>
                        <a:pt x="6604" y="3556"/>
                      </a:lnTo>
                      <a:lnTo>
                        <a:pt x="6223" y="4699"/>
                      </a:lnTo>
                      <a:lnTo>
                        <a:pt x="5461" y="5588"/>
                      </a:lnTo>
                      <a:lnTo>
                        <a:pt x="3175" y="6350"/>
                      </a:lnTo>
                      <a:lnTo>
                        <a:pt x="1397" y="6858"/>
                      </a:lnTo>
                      <a:lnTo>
                        <a:pt x="1143" y="7493"/>
                      </a:lnTo>
                      <a:lnTo>
                        <a:pt x="1524" y="8255"/>
                      </a:lnTo>
                      <a:lnTo>
                        <a:pt x="4064" y="9017"/>
                      </a:lnTo>
                      <a:lnTo>
                        <a:pt x="6477" y="8763"/>
                      </a:lnTo>
                      <a:lnTo>
                        <a:pt x="8128" y="8001"/>
                      </a:lnTo>
                      <a:lnTo>
                        <a:pt x="9525" y="6731"/>
                      </a:lnTo>
                      <a:lnTo>
                        <a:pt x="10541" y="6223"/>
                      </a:lnTo>
                      <a:lnTo>
                        <a:pt x="10668" y="5080"/>
                      </a:lnTo>
                      <a:lnTo>
                        <a:pt x="11430" y="4572"/>
                      </a:lnTo>
                      <a:lnTo>
                        <a:pt x="11430" y="3302"/>
                      </a:lnTo>
                      <a:lnTo>
                        <a:pt x="13716" y="3429"/>
                      </a:lnTo>
                      <a:lnTo>
                        <a:pt x="14732" y="3810"/>
                      </a:lnTo>
                      <a:lnTo>
                        <a:pt x="15367" y="4699"/>
                      </a:lnTo>
                      <a:lnTo>
                        <a:pt x="15367" y="5842"/>
                      </a:lnTo>
                      <a:lnTo>
                        <a:pt x="14986" y="6731"/>
                      </a:lnTo>
                      <a:lnTo>
                        <a:pt x="14097" y="7239"/>
                      </a:lnTo>
                      <a:lnTo>
                        <a:pt x="12573" y="7493"/>
                      </a:lnTo>
                      <a:lnTo>
                        <a:pt x="13843" y="8128"/>
                      </a:lnTo>
                      <a:lnTo>
                        <a:pt x="15113" y="8509"/>
                      </a:lnTo>
                      <a:lnTo>
                        <a:pt x="16256" y="8382"/>
                      </a:lnTo>
                      <a:lnTo>
                        <a:pt x="17399" y="7747"/>
                      </a:lnTo>
                      <a:lnTo>
                        <a:pt x="17399" y="8890"/>
                      </a:lnTo>
                      <a:lnTo>
                        <a:pt x="16256" y="9779"/>
                      </a:lnTo>
                      <a:lnTo>
                        <a:pt x="12700" y="10795"/>
                      </a:lnTo>
                      <a:lnTo>
                        <a:pt x="13208" y="12700"/>
                      </a:lnTo>
                      <a:lnTo>
                        <a:pt x="13462" y="13716"/>
                      </a:lnTo>
                      <a:lnTo>
                        <a:pt x="13589" y="14986"/>
                      </a:lnTo>
                      <a:lnTo>
                        <a:pt x="12192" y="14986"/>
                      </a:lnTo>
                      <a:lnTo>
                        <a:pt x="11176" y="13970"/>
                      </a:lnTo>
                      <a:lnTo>
                        <a:pt x="10668" y="12319"/>
                      </a:lnTo>
                      <a:lnTo>
                        <a:pt x="10287" y="10795"/>
                      </a:lnTo>
                      <a:lnTo>
                        <a:pt x="9144" y="10668"/>
                      </a:lnTo>
                      <a:lnTo>
                        <a:pt x="8509" y="11557"/>
                      </a:lnTo>
                      <a:lnTo>
                        <a:pt x="8001" y="12954"/>
                      </a:lnTo>
                      <a:lnTo>
                        <a:pt x="7874" y="14224"/>
                      </a:lnTo>
                      <a:lnTo>
                        <a:pt x="8255" y="14859"/>
                      </a:lnTo>
                      <a:lnTo>
                        <a:pt x="9271" y="15748"/>
                      </a:lnTo>
                      <a:lnTo>
                        <a:pt x="10160" y="16637"/>
                      </a:lnTo>
                      <a:lnTo>
                        <a:pt x="10160" y="17526"/>
                      </a:lnTo>
                      <a:lnTo>
                        <a:pt x="6985" y="16129"/>
                      </a:lnTo>
                      <a:lnTo>
                        <a:pt x="4826" y="14732"/>
                      </a:lnTo>
                      <a:lnTo>
                        <a:pt x="5461" y="12954"/>
                      </a:lnTo>
                      <a:lnTo>
                        <a:pt x="5715" y="12446"/>
                      </a:lnTo>
                      <a:lnTo>
                        <a:pt x="5461" y="11938"/>
                      </a:lnTo>
                      <a:lnTo>
                        <a:pt x="3429" y="13335"/>
                      </a:lnTo>
                      <a:lnTo>
                        <a:pt x="1778" y="16129"/>
                      </a:lnTo>
                      <a:lnTo>
                        <a:pt x="1016" y="16383"/>
                      </a:lnTo>
                      <a:lnTo>
                        <a:pt x="508" y="16383"/>
                      </a:lnTo>
                      <a:lnTo>
                        <a:pt x="381" y="16002"/>
                      </a:lnTo>
                      <a:lnTo>
                        <a:pt x="635" y="14732"/>
                      </a:lnTo>
                      <a:lnTo>
                        <a:pt x="1143" y="12192"/>
                      </a:lnTo>
                      <a:lnTo>
                        <a:pt x="1143" y="10160"/>
                      </a:lnTo>
                      <a:lnTo>
                        <a:pt x="127" y="8890"/>
                      </a:lnTo>
                      <a:lnTo>
                        <a:pt x="0" y="8001"/>
                      </a:lnTo>
                      <a:lnTo>
                        <a:pt x="381" y="6985"/>
                      </a:lnTo>
                      <a:lnTo>
                        <a:pt x="1397" y="5969"/>
                      </a:lnTo>
                      <a:lnTo>
                        <a:pt x="2921" y="5334"/>
                      </a:lnTo>
                      <a:lnTo>
                        <a:pt x="4318" y="4826"/>
                      </a:lnTo>
                      <a:lnTo>
                        <a:pt x="5334" y="4191"/>
                      </a:lnTo>
                      <a:lnTo>
                        <a:pt x="5080" y="3683"/>
                      </a:lnTo>
                      <a:lnTo>
                        <a:pt x="4699" y="3302"/>
                      </a:lnTo>
                      <a:lnTo>
                        <a:pt x="3429" y="2667"/>
                      </a:lnTo>
                      <a:lnTo>
                        <a:pt x="2540" y="1905"/>
                      </a:lnTo>
                      <a:lnTo>
                        <a:pt x="2032" y="1143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 cap="flat" cmpd="sng" algn="ctr">
                  <a:solidFill>
                    <a:srgbClr val="DD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0" name="Полилиния 1319"/>
                <p:cNvSpPr/>
                <p:nvPr/>
              </p:nvSpPr>
              <p:spPr>
                <a:xfrm>
                  <a:off x="4113530" y="1931670"/>
                  <a:ext cx="16511" cy="16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11" h="16511">
                      <a:moveTo>
                        <a:pt x="1270" y="1270"/>
                      </a:moveTo>
                      <a:lnTo>
                        <a:pt x="2540" y="1270"/>
                      </a:lnTo>
                      <a:lnTo>
                        <a:pt x="2540" y="2540"/>
                      </a:lnTo>
                      <a:lnTo>
                        <a:pt x="3810" y="2540"/>
                      </a:lnTo>
                      <a:lnTo>
                        <a:pt x="5080" y="2540"/>
                      </a:lnTo>
                      <a:lnTo>
                        <a:pt x="5080" y="3810"/>
                      </a:lnTo>
                      <a:lnTo>
                        <a:pt x="3810" y="3810"/>
                      </a:lnTo>
                      <a:lnTo>
                        <a:pt x="2540" y="5080"/>
                      </a:lnTo>
                      <a:lnTo>
                        <a:pt x="1270" y="5080"/>
                      </a:lnTo>
                      <a:lnTo>
                        <a:pt x="0" y="6350"/>
                      </a:lnTo>
                      <a:lnTo>
                        <a:pt x="0" y="7620"/>
                      </a:lnTo>
                      <a:lnTo>
                        <a:pt x="0" y="8890"/>
                      </a:lnTo>
                      <a:lnTo>
                        <a:pt x="1270" y="10160"/>
                      </a:lnTo>
                      <a:lnTo>
                        <a:pt x="1270" y="11430"/>
                      </a:lnTo>
                      <a:lnTo>
                        <a:pt x="0" y="13970"/>
                      </a:lnTo>
                      <a:lnTo>
                        <a:pt x="0" y="15240"/>
                      </a:lnTo>
                      <a:lnTo>
                        <a:pt x="0" y="16510"/>
                      </a:lnTo>
                      <a:lnTo>
                        <a:pt x="0" y="16510"/>
                      </a:lnTo>
                      <a:lnTo>
                        <a:pt x="1270" y="15240"/>
                      </a:lnTo>
                      <a:lnTo>
                        <a:pt x="2540" y="12700"/>
                      </a:lnTo>
                      <a:lnTo>
                        <a:pt x="5080" y="11430"/>
                      </a:lnTo>
                      <a:lnTo>
                        <a:pt x="5080" y="11430"/>
                      </a:lnTo>
                      <a:lnTo>
                        <a:pt x="5080" y="12700"/>
                      </a:lnTo>
                      <a:lnTo>
                        <a:pt x="5080" y="13970"/>
                      </a:lnTo>
                      <a:lnTo>
                        <a:pt x="6350" y="15240"/>
                      </a:lnTo>
                      <a:lnTo>
                        <a:pt x="10160" y="16510"/>
                      </a:lnTo>
                      <a:lnTo>
                        <a:pt x="10160" y="16510"/>
                      </a:lnTo>
                      <a:lnTo>
                        <a:pt x="8890" y="15240"/>
                      </a:lnTo>
                      <a:lnTo>
                        <a:pt x="7620" y="13970"/>
                      </a:lnTo>
                      <a:lnTo>
                        <a:pt x="7620" y="13970"/>
                      </a:lnTo>
                      <a:lnTo>
                        <a:pt x="7620" y="12700"/>
                      </a:lnTo>
                      <a:lnTo>
                        <a:pt x="7620" y="11430"/>
                      </a:lnTo>
                      <a:lnTo>
                        <a:pt x="8890" y="10160"/>
                      </a:lnTo>
                      <a:lnTo>
                        <a:pt x="10160" y="10160"/>
                      </a:lnTo>
                      <a:lnTo>
                        <a:pt x="10160" y="11430"/>
                      </a:lnTo>
                      <a:lnTo>
                        <a:pt x="10160" y="13970"/>
                      </a:lnTo>
                      <a:lnTo>
                        <a:pt x="11430" y="13970"/>
                      </a:lnTo>
                      <a:lnTo>
                        <a:pt x="13970" y="13970"/>
                      </a:lnTo>
                      <a:lnTo>
                        <a:pt x="12700" y="12700"/>
                      </a:lnTo>
                      <a:lnTo>
                        <a:pt x="12700" y="11430"/>
                      </a:lnTo>
                      <a:lnTo>
                        <a:pt x="12700" y="10160"/>
                      </a:lnTo>
                      <a:lnTo>
                        <a:pt x="16510" y="8890"/>
                      </a:lnTo>
                      <a:lnTo>
                        <a:pt x="16510" y="8890"/>
                      </a:lnTo>
                      <a:lnTo>
                        <a:pt x="16510" y="7620"/>
                      </a:lnTo>
                      <a:lnTo>
                        <a:pt x="16510" y="7620"/>
                      </a:lnTo>
                      <a:lnTo>
                        <a:pt x="15240" y="7620"/>
                      </a:lnTo>
                      <a:lnTo>
                        <a:pt x="13970" y="7620"/>
                      </a:lnTo>
                      <a:lnTo>
                        <a:pt x="12700" y="6350"/>
                      </a:lnTo>
                      <a:lnTo>
                        <a:pt x="13970" y="6350"/>
                      </a:lnTo>
                      <a:lnTo>
                        <a:pt x="13970" y="6350"/>
                      </a:lnTo>
                      <a:lnTo>
                        <a:pt x="15240" y="5080"/>
                      </a:lnTo>
                      <a:lnTo>
                        <a:pt x="15240" y="3810"/>
                      </a:lnTo>
                      <a:lnTo>
                        <a:pt x="13970" y="3810"/>
                      </a:lnTo>
                      <a:lnTo>
                        <a:pt x="13970" y="2540"/>
                      </a:lnTo>
                      <a:lnTo>
                        <a:pt x="11430" y="2540"/>
                      </a:lnTo>
                      <a:lnTo>
                        <a:pt x="11430" y="3810"/>
                      </a:lnTo>
                      <a:lnTo>
                        <a:pt x="10160" y="5080"/>
                      </a:lnTo>
                      <a:lnTo>
                        <a:pt x="10160" y="6350"/>
                      </a:lnTo>
                      <a:lnTo>
                        <a:pt x="8890" y="6350"/>
                      </a:lnTo>
                      <a:lnTo>
                        <a:pt x="7620" y="7620"/>
                      </a:lnTo>
                      <a:lnTo>
                        <a:pt x="6350" y="7620"/>
                      </a:lnTo>
                      <a:lnTo>
                        <a:pt x="3810" y="8890"/>
                      </a:lnTo>
                      <a:lnTo>
                        <a:pt x="1270" y="7620"/>
                      </a:lnTo>
                      <a:lnTo>
                        <a:pt x="1270" y="6350"/>
                      </a:lnTo>
                      <a:lnTo>
                        <a:pt x="1270" y="6350"/>
                      </a:lnTo>
                      <a:lnTo>
                        <a:pt x="2540" y="6350"/>
                      </a:lnTo>
                      <a:lnTo>
                        <a:pt x="5080" y="5080"/>
                      </a:lnTo>
                      <a:lnTo>
                        <a:pt x="6350" y="3810"/>
                      </a:lnTo>
                      <a:lnTo>
                        <a:pt x="6350" y="2540"/>
                      </a:lnTo>
                      <a:lnTo>
                        <a:pt x="6350" y="1270"/>
                      </a:lnTo>
                      <a:lnTo>
                        <a:pt x="5080" y="0"/>
                      </a:lnTo>
                      <a:lnTo>
                        <a:pt x="3810" y="0"/>
                      </a:lnTo>
                      <a:lnTo>
                        <a:pt x="381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1" name="Полилиния 1320"/>
                <p:cNvSpPr/>
                <p:nvPr/>
              </p:nvSpPr>
              <p:spPr>
                <a:xfrm>
                  <a:off x="4138295" y="1938020"/>
                  <a:ext cx="18289" cy="182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289" h="18289">
                      <a:moveTo>
                        <a:pt x="5715" y="889"/>
                      </a:moveTo>
                      <a:lnTo>
                        <a:pt x="6858" y="0"/>
                      </a:lnTo>
                      <a:lnTo>
                        <a:pt x="7620" y="889"/>
                      </a:lnTo>
                      <a:lnTo>
                        <a:pt x="8128" y="1778"/>
                      </a:lnTo>
                      <a:lnTo>
                        <a:pt x="8128" y="3937"/>
                      </a:lnTo>
                      <a:lnTo>
                        <a:pt x="7620" y="4953"/>
                      </a:lnTo>
                      <a:lnTo>
                        <a:pt x="6731" y="5715"/>
                      </a:lnTo>
                      <a:lnTo>
                        <a:pt x="4318" y="5969"/>
                      </a:lnTo>
                      <a:lnTo>
                        <a:pt x="3302" y="6096"/>
                      </a:lnTo>
                      <a:lnTo>
                        <a:pt x="2413" y="6350"/>
                      </a:lnTo>
                      <a:lnTo>
                        <a:pt x="2159" y="6985"/>
                      </a:lnTo>
                      <a:lnTo>
                        <a:pt x="2413" y="7874"/>
                      </a:lnTo>
                      <a:lnTo>
                        <a:pt x="4826" y="9017"/>
                      </a:lnTo>
                      <a:lnTo>
                        <a:pt x="7112" y="9144"/>
                      </a:lnTo>
                      <a:lnTo>
                        <a:pt x="8890" y="8509"/>
                      </a:lnTo>
                      <a:lnTo>
                        <a:pt x="10541" y="7493"/>
                      </a:lnTo>
                      <a:lnTo>
                        <a:pt x="11557" y="7112"/>
                      </a:lnTo>
                      <a:lnTo>
                        <a:pt x="11811" y="5969"/>
                      </a:lnTo>
                      <a:lnTo>
                        <a:pt x="12700" y="5588"/>
                      </a:lnTo>
                      <a:lnTo>
                        <a:pt x="12954" y="4445"/>
                      </a:lnTo>
                      <a:lnTo>
                        <a:pt x="15240" y="4953"/>
                      </a:lnTo>
                      <a:lnTo>
                        <a:pt x="16129" y="5588"/>
                      </a:lnTo>
                      <a:lnTo>
                        <a:pt x="16510" y="6350"/>
                      </a:lnTo>
                      <a:lnTo>
                        <a:pt x="16510" y="7620"/>
                      </a:lnTo>
                      <a:lnTo>
                        <a:pt x="15875" y="8382"/>
                      </a:lnTo>
                      <a:lnTo>
                        <a:pt x="14859" y="8763"/>
                      </a:lnTo>
                      <a:lnTo>
                        <a:pt x="13589" y="8763"/>
                      </a:lnTo>
                      <a:lnTo>
                        <a:pt x="14605" y="9652"/>
                      </a:lnTo>
                      <a:lnTo>
                        <a:pt x="15748" y="10160"/>
                      </a:lnTo>
                      <a:lnTo>
                        <a:pt x="17018" y="10287"/>
                      </a:lnTo>
                      <a:lnTo>
                        <a:pt x="18288" y="9779"/>
                      </a:lnTo>
                      <a:lnTo>
                        <a:pt x="17907" y="11049"/>
                      </a:lnTo>
                      <a:lnTo>
                        <a:pt x="16764" y="11684"/>
                      </a:lnTo>
                      <a:lnTo>
                        <a:pt x="14986" y="11938"/>
                      </a:lnTo>
                      <a:lnTo>
                        <a:pt x="12954" y="12192"/>
                      </a:lnTo>
                      <a:lnTo>
                        <a:pt x="13208" y="14097"/>
                      </a:lnTo>
                      <a:lnTo>
                        <a:pt x="13335" y="14986"/>
                      </a:lnTo>
                      <a:lnTo>
                        <a:pt x="13335" y="16383"/>
                      </a:lnTo>
                      <a:lnTo>
                        <a:pt x="12446" y="16383"/>
                      </a:lnTo>
                      <a:lnTo>
                        <a:pt x="11811" y="16256"/>
                      </a:lnTo>
                      <a:lnTo>
                        <a:pt x="11049" y="15113"/>
                      </a:lnTo>
                      <a:lnTo>
                        <a:pt x="10668" y="13208"/>
                      </a:lnTo>
                      <a:lnTo>
                        <a:pt x="10541" y="11557"/>
                      </a:lnTo>
                      <a:lnTo>
                        <a:pt x="9652" y="11303"/>
                      </a:lnTo>
                      <a:lnTo>
                        <a:pt x="8636" y="12192"/>
                      </a:lnTo>
                      <a:lnTo>
                        <a:pt x="8001" y="13335"/>
                      </a:lnTo>
                      <a:lnTo>
                        <a:pt x="7747" y="14605"/>
                      </a:lnTo>
                      <a:lnTo>
                        <a:pt x="8001" y="15240"/>
                      </a:lnTo>
                      <a:lnTo>
                        <a:pt x="8763" y="16256"/>
                      </a:lnTo>
                      <a:lnTo>
                        <a:pt x="9652" y="17272"/>
                      </a:lnTo>
                      <a:lnTo>
                        <a:pt x="9398" y="18288"/>
                      </a:lnTo>
                      <a:lnTo>
                        <a:pt x="6604" y="16383"/>
                      </a:lnTo>
                      <a:lnTo>
                        <a:pt x="4699" y="14605"/>
                      </a:lnTo>
                      <a:lnTo>
                        <a:pt x="5588" y="13081"/>
                      </a:lnTo>
                      <a:lnTo>
                        <a:pt x="5842" y="12573"/>
                      </a:lnTo>
                      <a:lnTo>
                        <a:pt x="5715" y="12192"/>
                      </a:lnTo>
                      <a:lnTo>
                        <a:pt x="3429" y="13081"/>
                      </a:lnTo>
                      <a:lnTo>
                        <a:pt x="1270" y="15494"/>
                      </a:lnTo>
                      <a:lnTo>
                        <a:pt x="508" y="15621"/>
                      </a:lnTo>
                      <a:lnTo>
                        <a:pt x="0" y="15494"/>
                      </a:lnTo>
                      <a:lnTo>
                        <a:pt x="0" y="15113"/>
                      </a:lnTo>
                      <a:lnTo>
                        <a:pt x="508" y="13970"/>
                      </a:lnTo>
                      <a:lnTo>
                        <a:pt x="1397" y="11557"/>
                      </a:lnTo>
                      <a:lnTo>
                        <a:pt x="1778" y="9525"/>
                      </a:lnTo>
                      <a:lnTo>
                        <a:pt x="889" y="8128"/>
                      </a:lnTo>
                      <a:lnTo>
                        <a:pt x="1397" y="6223"/>
                      </a:lnTo>
                      <a:lnTo>
                        <a:pt x="2667" y="5334"/>
                      </a:lnTo>
                      <a:lnTo>
                        <a:pt x="4191" y="4953"/>
                      </a:lnTo>
                      <a:lnTo>
                        <a:pt x="5715" y="4826"/>
                      </a:lnTo>
                      <a:lnTo>
                        <a:pt x="6858" y="4318"/>
                      </a:lnTo>
                      <a:lnTo>
                        <a:pt x="6731" y="3810"/>
                      </a:lnTo>
                      <a:lnTo>
                        <a:pt x="6223" y="3302"/>
                      </a:lnTo>
                      <a:lnTo>
                        <a:pt x="5207" y="2540"/>
                      </a:lnTo>
                      <a:lnTo>
                        <a:pt x="4445" y="1778"/>
                      </a:lnTo>
                      <a:lnTo>
                        <a:pt x="4064" y="889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 cap="flat" cmpd="sng" algn="ctr">
                  <a:solidFill>
                    <a:srgbClr val="DD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2" name="Полилиния 1321"/>
                <p:cNvSpPr/>
                <p:nvPr/>
              </p:nvSpPr>
              <p:spPr>
                <a:xfrm>
                  <a:off x="4137660" y="1938020"/>
                  <a:ext cx="19051" cy="177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051" h="17781">
                      <a:moveTo>
                        <a:pt x="5080" y="1270"/>
                      </a:moveTo>
                      <a:lnTo>
                        <a:pt x="5080" y="1270"/>
                      </a:lnTo>
                      <a:lnTo>
                        <a:pt x="6350" y="2540"/>
                      </a:lnTo>
                      <a:lnTo>
                        <a:pt x="6350" y="3810"/>
                      </a:lnTo>
                      <a:lnTo>
                        <a:pt x="7620" y="3810"/>
                      </a:lnTo>
                      <a:lnTo>
                        <a:pt x="7620" y="3810"/>
                      </a:lnTo>
                      <a:lnTo>
                        <a:pt x="6350" y="5080"/>
                      </a:lnTo>
                      <a:lnTo>
                        <a:pt x="5080" y="5080"/>
                      </a:lnTo>
                      <a:lnTo>
                        <a:pt x="3810" y="5080"/>
                      </a:lnTo>
                      <a:lnTo>
                        <a:pt x="2540" y="6350"/>
                      </a:lnTo>
                      <a:lnTo>
                        <a:pt x="1270" y="7620"/>
                      </a:lnTo>
                      <a:lnTo>
                        <a:pt x="2540" y="10160"/>
                      </a:lnTo>
                      <a:lnTo>
                        <a:pt x="2540" y="11430"/>
                      </a:lnTo>
                      <a:lnTo>
                        <a:pt x="1270" y="13970"/>
                      </a:lnTo>
                      <a:lnTo>
                        <a:pt x="0" y="15240"/>
                      </a:lnTo>
                      <a:lnTo>
                        <a:pt x="0" y="15240"/>
                      </a:lnTo>
                      <a:lnTo>
                        <a:pt x="1270" y="15240"/>
                      </a:lnTo>
                      <a:lnTo>
                        <a:pt x="2540" y="15240"/>
                      </a:lnTo>
                      <a:lnTo>
                        <a:pt x="3810" y="12700"/>
                      </a:lnTo>
                      <a:lnTo>
                        <a:pt x="6350" y="12700"/>
                      </a:lnTo>
                      <a:lnTo>
                        <a:pt x="6350" y="12700"/>
                      </a:lnTo>
                      <a:lnTo>
                        <a:pt x="6350" y="12700"/>
                      </a:lnTo>
                      <a:lnTo>
                        <a:pt x="5080" y="15240"/>
                      </a:lnTo>
                      <a:lnTo>
                        <a:pt x="7620" y="16510"/>
                      </a:lnTo>
                      <a:lnTo>
                        <a:pt x="10160" y="17780"/>
                      </a:lnTo>
                      <a:lnTo>
                        <a:pt x="10160" y="17780"/>
                      </a:lnTo>
                      <a:lnTo>
                        <a:pt x="8890" y="16510"/>
                      </a:lnTo>
                      <a:lnTo>
                        <a:pt x="8890" y="15240"/>
                      </a:lnTo>
                      <a:lnTo>
                        <a:pt x="8890" y="15240"/>
                      </a:lnTo>
                      <a:lnTo>
                        <a:pt x="8890" y="13970"/>
                      </a:lnTo>
                      <a:lnTo>
                        <a:pt x="8890" y="12700"/>
                      </a:lnTo>
                      <a:lnTo>
                        <a:pt x="10160" y="11430"/>
                      </a:lnTo>
                      <a:lnTo>
                        <a:pt x="11430" y="11430"/>
                      </a:lnTo>
                      <a:lnTo>
                        <a:pt x="11430" y="12700"/>
                      </a:lnTo>
                      <a:lnTo>
                        <a:pt x="11430" y="15240"/>
                      </a:lnTo>
                      <a:lnTo>
                        <a:pt x="12700" y="16510"/>
                      </a:lnTo>
                      <a:lnTo>
                        <a:pt x="12700" y="16510"/>
                      </a:lnTo>
                      <a:lnTo>
                        <a:pt x="13970" y="16510"/>
                      </a:lnTo>
                      <a:lnTo>
                        <a:pt x="13970" y="15240"/>
                      </a:lnTo>
                      <a:lnTo>
                        <a:pt x="13970" y="13970"/>
                      </a:lnTo>
                      <a:lnTo>
                        <a:pt x="13970" y="12700"/>
                      </a:lnTo>
                      <a:lnTo>
                        <a:pt x="15240" y="11430"/>
                      </a:lnTo>
                      <a:lnTo>
                        <a:pt x="17780" y="11430"/>
                      </a:lnTo>
                      <a:lnTo>
                        <a:pt x="19050" y="11430"/>
                      </a:lnTo>
                      <a:lnTo>
                        <a:pt x="19050" y="10160"/>
                      </a:lnTo>
                      <a:lnTo>
                        <a:pt x="17780" y="10160"/>
                      </a:lnTo>
                      <a:lnTo>
                        <a:pt x="16510" y="10160"/>
                      </a:lnTo>
                      <a:lnTo>
                        <a:pt x="15240" y="10160"/>
                      </a:lnTo>
                      <a:lnTo>
                        <a:pt x="13970" y="8890"/>
                      </a:lnTo>
                      <a:lnTo>
                        <a:pt x="15240" y="8890"/>
                      </a:lnTo>
                      <a:lnTo>
                        <a:pt x="16510" y="8890"/>
                      </a:lnTo>
                      <a:lnTo>
                        <a:pt x="17780" y="7620"/>
                      </a:lnTo>
                      <a:lnTo>
                        <a:pt x="17780" y="6350"/>
                      </a:lnTo>
                      <a:lnTo>
                        <a:pt x="16510" y="5080"/>
                      </a:lnTo>
                      <a:lnTo>
                        <a:pt x="16510" y="5080"/>
                      </a:lnTo>
                      <a:lnTo>
                        <a:pt x="13970" y="5080"/>
                      </a:lnTo>
                      <a:lnTo>
                        <a:pt x="12700" y="5080"/>
                      </a:lnTo>
                      <a:lnTo>
                        <a:pt x="12700" y="6350"/>
                      </a:lnTo>
                      <a:lnTo>
                        <a:pt x="12700" y="7620"/>
                      </a:lnTo>
                      <a:lnTo>
                        <a:pt x="11430" y="7620"/>
                      </a:lnTo>
                      <a:lnTo>
                        <a:pt x="8890" y="8890"/>
                      </a:lnTo>
                      <a:lnTo>
                        <a:pt x="7620" y="8890"/>
                      </a:lnTo>
                      <a:lnTo>
                        <a:pt x="5080" y="8890"/>
                      </a:lnTo>
                      <a:lnTo>
                        <a:pt x="2540" y="7620"/>
                      </a:lnTo>
                      <a:lnTo>
                        <a:pt x="2540" y="6350"/>
                      </a:lnTo>
                      <a:lnTo>
                        <a:pt x="2540" y="6350"/>
                      </a:lnTo>
                      <a:lnTo>
                        <a:pt x="3810" y="6350"/>
                      </a:lnTo>
                      <a:lnTo>
                        <a:pt x="5080" y="6350"/>
                      </a:lnTo>
                      <a:lnTo>
                        <a:pt x="7620" y="5080"/>
                      </a:lnTo>
                      <a:lnTo>
                        <a:pt x="8890" y="5080"/>
                      </a:lnTo>
                      <a:lnTo>
                        <a:pt x="8890" y="3810"/>
                      </a:lnTo>
                      <a:lnTo>
                        <a:pt x="8890" y="1270"/>
                      </a:lnTo>
                      <a:lnTo>
                        <a:pt x="8890" y="1270"/>
                      </a:lnTo>
                      <a:lnTo>
                        <a:pt x="7620" y="0"/>
                      </a:lnTo>
                      <a:lnTo>
                        <a:pt x="635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3" name="Полилиния 1322"/>
                <p:cNvSpPr/>
                <p:nvPr/>
              </p:nvSpPr>
              <p:spPr>
                <a:xfrm>
                  <a:off x="4115562" y="1908556"/>
                  <a:ext cx="16130" cy="194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130" h="19432">
                      <a:moveTo>
                        <a:pt x="5207" y="6096"/>
                      </a:moveTo>
                      <a:lnTo>
                        <a:pt x="3048" y="4445"/>
                      </a:lnTo>
                      <a:lnTo>
                        <a:pt x="4191" y="0"/>
                      </a:lnTo>
                      <a:lnTo>
                        <a:pt x="7366" y="1016"/>
                      </a:lnTo>
                      <a:lnTo>
                        <a:pt x="6731" y="3302"/>
                      </a:lnTo>
                      <a:lnTo>
                        <a:pt x="8382" y="4445"/>
                      </a:lnTo>
                      <a:lnTo>
                        <a:pt x="9271" y="1651"/>
                      </a:lnTo>
                      <a:lnTo>
                        <a:pt x="11938" y="3048"/>
                      </a:lnTo>
                      <a:lnTo>
                        <a:pt x="11049" y="5715"/>
                      </a:lnTo>
                      <a:lnTo>
                        <a:pt x="12954" y="6985"/>
                      </a:lnTo>
                      <a:lnTo>
                        <a:pt x="14097" y="4699"/>
                      </a:lnTo>
                      <a:lnTo>
                        <a:pt x="16129" y="6096"/>
                      </a:lnTo>
                      <a:lnTo>
                        <a:pt x="14859" y="9271"/>
                      </a:lnTo>
                      <a:lnTo>
                        <a:pt x="11938" y="8890"/>
                      </a:lnTo>
                      <a:lnTo>
                        <a:pt x="10795" y="12446"/>
                      </a:lnTo>
                      <a:lnTo>
                        <a:pt x="12827" y="14986"/>
                      </a:lnTo>
                      <a:lnTo>
                        <a:pt x="11938" y="19304"/>
                      </a:lnTo>
                      <a:lnTo>
                        <a:pt x="8509" y="19431"/>
                      </a:lnTo>
                      <a:lnTo>
                        <a:pt x="5334" y="18415"/>
                      </a:lnTo>
                      <a:lnTo>
                        <a:pt x="2667" y="16637"/>
                      </a:lnTo>
                      <a:lnTo>
                        <a:pt x="0" y="14351"/>
                      </a:lnTo>
                      <a:lnTo>
                        <a:pt x="1270" y="9906"/>
                      </a:lnTo>
                      <a:lnTo>
                        <a:pt x="3429" y="9652"/>
                      </a:lnTo>
                      <a:close/>
                    </a:path>
                  </a:pathLst>
                </a:custGeom>
                <a:solidFill>
                  <a:srgbClr val="EEEE00"/>
                </a:solidFill>
                <a:ln w="0" cap="flat" cmpd="sng" algn="ctr">
                  <a:solidFill>
                    <a:srgbClr val="EEEE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4" name="Полилиния 1323"/>
                <p:cNvSpPr/>
                <p:nvPr/>
              </p:nvSpPr>
              <p:spPr>
                <a:xfrm>
                  <a:off x="4116070" y="1908810"/>
                  <a:ext cx="15241" cy="190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41" h="19051">
                      <a:moveTo>
                        <a:pt x="2540" y="8890"/>
                      </a:moveTo>
                      <a:lnTo>
                        <a:pt x="1270" y="10160"/>
                      </a:lnTo>
                      <a:lnTo>
                        <a:pt x="0" y="13970"/>
                      </a:lnTo>
                      <a:lnTo>
                        <a:pt x="2540" y="16510"/>
                      </a:lnTo>
                      <a:lnTo>
                        <a:pt x="5080" y="17780"/>
                      </a:lnTo>
                      <a:lnTo>
                        <a:pt x="7620" y="19050"/>
                      </a:lnTo>
                      <a:lnTo>
                        <a:pt x="11430" y="19050"/>
                      </a:lnTo>
                      <a:lnTo>
                        <a:pt x="12700" y="15240"/>
                      </a:lnTo>
                      <a:lnTo>
                        <a:pt x="10160" y="12700"/>
                      </a:lnTo>
                      <a:lnTo>
                        <a:pt x="11430" y="8890"/>
                      </a:lnTo>
                      <a:lnTo>
                        <a:pt x="13970" y="8890"/>
                      </a:lnTo>
                      <a:lnTo>
                        <a:pt x="15240" y="6350"/>
                      </a:lnTo>
                      <a:lnTo>
                        <a:pt x="13970" y="3810"/>
                      </a:lnTo>
                      <a:lnTo>
                        <a:pt x="12700" y="6350"/>
                      </a:lnTo>
                      <a:lnTo>
                        <a:pt x="10160" y="5080"/>
                      </a:lnTo>
                      <a:lnTo>
                        <a:pt x="11430" y="2540"/>
                      </a:lnTo>
                      <a:lnTo>
                        <a:pt x="8890" y="1270"/>
                      </a:lnTo>
                      <a:lnTo>
                        <a:pt x="7620" y="3810"/>
                      </a:lnTo>
                      <a:lnTo>
                        <a:pt x="6350" y="2540"/>
                      </a:lnTo>
                      <a:lnTo>
                        <a:pt x="6350" y="1270"/>
                      </a:lnTo>
                      <a:lnTo>
                        <a:pt x="3810" y="0"/>
                      </a:lnTo>
                      <a:lnTo>
                        <a:pt x="2540" y="3810"/>
                      </a:lnTo>
                      <a:lnTo>
                        <a:pt x="5080" y="63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5" name="Полилиния 1324"/>
                <p:cNvSpPr/>
                <p:nvPr/>
              </p:nvSpPr>
              <p:spPr>
                <a:xfrm>
                  <a:off x="4119118" y="1920113"/>
                  <a:ext cx="4192" cy="49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2" h="4954">
                      <a:moveTo>
                        <a:pt x="0" y="3810"/>
                      </a:moveTo>
                      <a:lnTo>
                        <a:pt x="1143" y="1270"/>
                      </a:lnTo>
                      <a:lnTo>
                        <a:pt x="3683" y="0"/>
                      </a:lnTo>
                      <a:lnTo>
                        <a:pt x="4191" y="1905"/>
                      </a:lnTo>
                      <a:lnTo>
                        <a:pt x="3175" y="4953"/>
                      </a:lnTo>
                      <a:close/>
                    </a:path>
                  </a:pathLst>
                </a:custGeom>
                <a:solidFill>
                  <a:srgbClr val="DFDCDC"/>
                </a:solidFill>
                <a:ln w="0" cap="flat" cmpd="sng" algn="ctr">
                  <a:solidFill>
                    <a:srgbClr val="DF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6" name="Полилиния 1325"/>
                <p:cNvSpPr/>
                <p:nvPr/>
              </p:nvSpPr>
              <p:spPr>
                <a:xfrm>
                  <a:off x="4118610" y="1920240"/>
                  <a:ext cx="508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5081">
                      <a:moveTo>
                        <a:pt x="3810" y="5080"/>
                      </a:moveTo>
                      <a:lnTo>
                        <a:pt x="5080" y="1270"/>
                      </a:lnTo>
                      <a:lnTo>
                        <a:pt x="3810" y="0"/>
                      </a:lnTo>
                      <a:lnTo>
                        <a:pt x="1270" y="1270"/>
                      </a:lnTo>
                      <a:lnTo>
                        <a:pt x="0" y="381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7" name="Полилиния 1326"/>
                <p:cNvSpPr/>
                <p:nvPr/>
              </p:nvSpPr>
              <p:spPr>
                <a:xfrm>
                  <a:off x="4139946" y="1964563"/>
                  <a:ext cx="11939" cy="17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39" h="17400">
                      <a:moveTo>
                        <a:pt x="4572" y="254"/>
                      </a:moveTo>
                      <a:lnTo>
                        <a:pt x="4191" y="2794"/>
                      </a:lnTo>
                      <a:lnTo>
                        <a:pt x="5842" y="3048"/>
                      </a:lnTo>
                      <a:lnTo>
                        <a:pt x="6096" y="254"/>
                      </a:lnTo>
                      <a:lnTo>
                        <a:pt x="8001" y="762"/>
                      </a:lnTo>
                      <a:lnTo>
                        <a:pt x="7620" y="3810"/>
                      </a:lnTo>
                      <a:lnTo>
                        <a:pt x="9398" y="4064"/>
                      </a:lnTo>
                      <a:lnTo>
                        <a:pt x="9906" y="1016"/>
                      </a:lnTo>
                      <a:lnTo>
                        <a:pt x="11938" y="2540"/>
                      </a:lnTo>
                      <a:lnTo>
                        <a:pt x="11430" y="6604"/>
                      </a:lnTo>
                      <a:lnTo>
                        <a:pt x="9271" y="7112"/>
                      </a:lnTo>
                      <a:lnTo>
                        <a:pt x="8636" y="9906"/>
                      </a:lnTo>
                      <a:lnTo>
                        <a:pt x="10160" y="11811"/>
                      </a:lnTo>
                      <a:lnTo>
                        <a:pt x="10033" y="16891"/>
                      </a:lnTo>
                      <a:lnTo>
                        <a:pt x="7747" y="17399"/>
                      </a:lnTo>
                      <a:lnTo>
                        <a:pt x="5207" y="17145"/>
                      </a:lnTo>
                      <a:lnTo>
                        <a:pt x="2667" y="16256"/>
                      </a:lnTo>
                      <a:lnTo>
                        <a:pt x="0" y="14732"/>
                      </a:lnTo>
                      <a:lnTo>
                        <a:pt x="381" y="10287"/>
                      </a:lnTo>
                      <a:lnTo>
                        <a:pt x="2667" y="9144"/>
                      </a:lnTo>
                      <a:lnTo>
                        <a:pt x="3048" y="5842"/>
                      </a:lnTo>
                      <a:lnTo>
                        <a:pt x="1270" y="5080"/>
                      </a:lnTo>
                      <a:lnTo>
                        <a:pt x="2413" y="0"/>
                      </a:lnTo>
                      <a:close/>
                    </a:path>
                  </a:pathLst>
                </a:custGeom>
                <a:solidFill>
                  <a:srgbClr val="EEEE00"/>
                </a:solidFill>
                <a:ln w="0" cap="flat" cmpd="sng" algn="ctr">
                  <a:solidFill>
                    <a:srgbClr val="EEEE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8" name="Полилиния 1327"/>
                <p:cNvSpPr/>
                <p:nvPr/>
              </p:nvSpPr>
              <p:spPr>
                <a:xfrm>
                  <a:off x="4140200" y="1964690"/>
                  <a:ext cx="11431" cy="177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17781">
                      <a:moveTo>
                        <a:pt x="2540" y="0"/>
                      </a:moveTo>
                      <a:lnTo>
                        <a:pt x="1270" y="5080"/>
                      </a:lnTo>
                      <a:lnTo>
                        <a:pt x="2540" y="5080"/>
                      </a:lnTo>
                      <a:lnTo>
                        <a:pt x="2540" y="8890"/>
                      </a:lnTo>
                      <a:lnTo>
                        <a:pt x="0" y="10160"/>
                      </a:lnTo>
                      <a:lnTo>
                        <a:pt x="0" y="13970"/>
                      </a:lnTo>
                      <a:lnTo>
                        <a:pt x="2540" y="16510"/>
                      </a:lnTo>
                      <a:lnTo>
                        <a:pt x="5080" y="16510"/>
                      </a:lnTo>
                      <a:lnTo>
                        <a:pt x="7620" y="17780"/>
                      </a:lnTo>
                      <a:lnTo>
                        <a:pt x="10160" y="16510"/>
                      </a:lnTo>
                      <a:lnTo>
                        <a:pt x="10160" y="11430"/>
                      </a:lnTo>
                      <a:lnTo>
                        <a:pt x="8890" y="10160"/>
                      </a:lnTo>
                      <a:lnTo>
                        <a:pt x="8890" y="6350"/>
                      </a:lnTo>
                      <a:lnTo>
                        <a:pt x="11430" y="6350"/>
                      </a:lnTo>
                      <a:lnTo>
                        <a:pt x="11430" y="2540"/>
                      </a:lnTo>
                      <a:lnTo>
                        <a:pt x="10160" y="1270"/>
                      </a:lnTo>
                      <a:lnTo>
                        <a:pt x="8890" y="3810"/>
                      </a:lnTo>
                      <a:lnTo>
                        <a:pt x="7620" y="3810"/>
                      </a:lnTo>
                      <a:lnTo>
                        <a:pt x="7620" y="0"/>
                      </a:lnTo>
                      <a:lnTo>
                        <a:pt x="6350" y="0"/>
                      </a:lnTo>
                      <a:lnTo>
                        <a:pt x="5080" y="2540"/>
                      </a:lnTo>
                      <a:lnTo>
                        <a:pt x="3810" y="2540"/>
                      </a:lnTo>
                      <a:lnTo>
                        <a:pt x="381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29" name="Полилиния 1328"/>
                <p:cNvSpPr/>
                <p:nvPr/>
              </p:nvSpPr>
              <p:spPr>
                <a:xfrm>
                  <a:off x="4143756" y="1974596"/>
                  <a:ext cx="3176" cy="48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76" h="4827">
                      <a:moveTo>
                        <a:pt x="254" y="1397"/>
                      </a:moveTo>
                      <a:lnTo>
                        <a:pt x="1778" y="0"/>
                      </a:lnTo>
                      <a:lnTo>
                        <a:pt x="3175" y="1905"/>
                      </a:lnTo>
                      <a:lnTo>
                        <a:pt x="2667" y="4826"/>
                      </a:lnTo>
                      <a:lnTo>
                        <a:pt x="0" y="3937"/>
                      </a:lnTo>
                      <a:close/>
                    </a:path>
                  </a:pathLst>
                </a:custGeom>
                <a:solidFill>
                  <a:srgbClr val="DFDCDC"/>
                </a:solidFill>
                <a:ln w="0" cap="flat" cmpd="sng" algn="ctr">
                  <a:solidFill>
                    <a:srgbClr val="DF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0" name="Полилиния 1329"/>
                <p:cNvSpPr/>
                <p:nvPr/>
              </p:nvSpPr>
              <p:spPr>
                <a:xfrm>
                  <a:off x="4144010" y="1974850"/>
                  <a:ext cx="2541" cy="38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3811">
                      <a:moveTo>
                        <a:pt x="0" y="3810"/>
                      </a:moveTo>
                      <a:lnTo>
                        <a:pt x="2540" y="3810"/>
                      </a:lnTo>
                      <a:lnTo>
                        <a:pt x="2540" y="1270"/>
                      </a:lnTo>
                      <a:lnTo>
                        <a:pt x="1270" y="0"/>
                      </a:lnTo>
                      <a:lnTo>
                        <a:pt x="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1" name="Полилиния 1330"/>
                <p:cNvSpPr/>
                <p:nvPr/>
              </p:nvSpPr>
              <p:spPr>
                <a:xfrm>
                  <a:off x="3848735" y="2069211"/>
                  <a:ext cx="27814" cy="928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814" h="92838">
                      <a:moveTo>
                        <a:pt x="2159" y="508"/>
                      </a:moveTo>
                      <a:lnTo>
                        <a:pt x="4191" y="0"/>
                      </a:lnTo>
                      <a:lnTo>
                        <a:pt x="6096" y="889"/>
                      </a:lnTo>
                      <a:lnTo>
                        <a:pt x="7874" y="3048"/>
                      </a:lnTo>
                      <a:lnTo>
                        <a:pt x="9652" y="6223"/>
                      </a:lnTo>
                      <a:lnTo>
                        <a:pt x="11430" y="10541"/>
                      </a:lnTo>
                      <a:lnTo>
                        <a:pt x="13335" y="15748"/>
                      </a:lnTo>
                      <a:lnTo>
                        <a:pt x="15113" y="21717"/>
                      </a:lnTo>
                      <a:lnTo>
                        <a:pt x="18034" y="33274"/>
                      </a:lnTo>
                      <a:lnTo>
                        <a:pt x="19431" y="38862"/>
                      </a:lnTo>
                      <a:lnTo>
                        <a:pt x="20955" y="43942"/>
                      </a:lnTo>
                      <a:lnTo>
                        <a:pt x="22352" y="48641"/>
                      </a:lnTo>
                      <a:lnTo>
                        <a:pt x="24003" y="52324"/>
                      </a:lnTo>
                      <a:lnTo>
                        <a:pt x="25781" y="55118"/>
                      </a:lnTo>
                      <a:lnTo>
                        <a:pt x="27686" y="56388"/>
                      </a:lnTo>
                      <a:lnTo>
                        <a:pt x="27686" y="63373"/>
                      </a:lnTo>
                      <a:lnTo>
                        <a:pt x="27686" y="68834"/>
                      </a:lnTo>
                      <a:lnTo>
                        <a:pt x="27686" y="73279"/>
                      </a:lnTo>
                      <a:lnTo>
                        <a:pt x="27813" y="76962"/>
                      </a:lnTo>
                      <a:lnTo>
                        <a:pt x="27813" y="83947"/>
                      </a:lnTo>
                      <a:lnTo>
                        <a:pt x="27813" y="87884"/>
                      </a:lnTo>
                      <a:lnTo>
                        <a:pt x="27686" y="92837"/>
                      </a:lnTo>
                      <a:lnTo>
                        <a:pt x="24892" y="89662"/>
                      </a:lnTo>
                      <a:lnTo>
                        <a:pt x="22733" y="86106"/>
                      </a:lnTo>
                      <a:lnTo>
                        <a:pt x="21082" y="82677"/>
                      </a:lnTo>
                      <a:lnTo>
                        <a:pt x="19939" y="78740"/>
                      </a:lnTo>
                      <a:lnTo>
                        <a:pt x="18288" y="70485"/>
                      </a:lnTo>
                      <a:lnTo>
                        <a:pt x="17018" y="61341"/>
                      </a:lnTo>
                      <a:lnTo>
                        <a:pt x="16383" y="57277"/>
                      </a:lnTo>
                      <a:lnTo>
                        <a:pt x="15367" y="54229"/>
                      </a:lnTo>
                      <a:lnTo>
                        <a:pt x="14351" y="52070"/>
                      </a:lnTo>
                      <a:lnTo>
                        <a:pt x="12954" y="50673"/>
                      </a:lnTo>
                      <a:lnTo>
                        <a:pt x="11303" y="50038"/>
                      </a:lnTo>
                      <a:lnTo>
                        <a:pt x="9525" y="50038"/>
                      </a:lnTo>
                      <a:lnTo>
                        <a:pt x="7239" y="50927"/>
                      </a:lnTo>
                      <a:lnTo>
                        <a:pt x="4572" y="52324"/>
                      </a:lnTo>
                      <a:lnTo>
                        <a:pt x="3937" y="46609"/>
                      </a:lnTo>
                      <a:lnTo>
                        <a:pt x="3556" y="40259"/>
                      </a:lnTo>
                      <a:lnTo>
                        <a:pt x="2540" y="27051"/>
                      </a:lnTo>
                      <a:lnTo>
                        <a:pt x="1397" y="13970"/>
                      </a:lnTo>
                      <a:lnTo>
                        <a:pt x="762" y="7874"/>
                      </a:lnTo>
                      <a:lnTo>
                        <a:pt x="0" y="2286"/>
                      </a:lnTo>
                      <a:close/>
                    </a:path>
                  </a:pathLst>
                </a:custGeom>
                <a:solidFill>
                  <a:srgbClr val="FFF1D1"/>
                </a:solidFill>
                <a:ln w="0" cap="flat" cmpd="sng" algn="ctr">
                  <a:solidFill>
                    <a:srgbClr val="FFF1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2" name="Полилиния 1331"/>
                <p:cNvSpPr/>
                <p:nvPr/>
              </p:nvSpPr>
              <p:spPr>
                <a:xfrm>
                  <a:off x="3849370" y="2068830"/>
                  <a:ext cx="26671" cy="927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71" h="92711">
                      <a:moveTo>
                        <a:pt x="0" y="2540"/>
                      </a:moveTo>
                      <a:lnTo>
                        <a:pt x="0" y="7620"/>
                      </a:lnTo>
                      <a:lnTo>
                        <a:pt x="1270" y="13970"/>
                      </a:lnTo>
                      <a:lnTo>
                        <a:pt x="1270" y="27940"/>
                      </a:lnTo>
                      <a:lnTo>
                        <a:pt x="2540" y="40640"/>
                      </a:lnTo>
                      <a:lnTo>
                        <a:pt x="3810" y="46990"/>
                      </a:lnTo>
                      <a:lnTo>
                        <a:pt x="3810" y="53340"/>
                      </a:lnTo>
                      <a:lnTo>
                        <a:pt x="6350" y="50800"/>
                      </a:lnTo>
                      <a:lnTo>
                        <a:pt x="8890" y="50800"/>
                      </a:lnTo>
                      <a:lnTo>
                        <a:pt x="10160" y="50800"/>
                      </a:lnTo>
                      <a:lnTo>
                        <a:pt x="12700" y="50800"/>
                      </a:lnTo>
                      <a:lnTo>
                        <a:pt x="13970" y="52070"/>
                      </a:lnTo>
                      <a:lnTo>
                        <a:pt x="15240" y="54610"/>
                      </a:lnTo>
                      <a:lnTo>
                        <a:pt x="15240" y="57150"/>
                      </a:lnTo>
                      <a:lnTo>
                        <a:pt x="16510" y="62230"/>
                      </a:lnTo>
                      <a:lnTo>
                        <a:pt x="17780" y="71120"/>
                      </a:lnTo>
                      <a:lnTo>
                        <a:pt x="19050" y="78740"/>
                      </a:lnTo>
                      <a:lnTo>
                        <a:pt x="20320" y="82550"/>
                      </a:lnTo>
                      <a:lnTo>
                        <a:pt x="21590" y="86360"/>
                      </a:lnTo>
                      <a:lnTo>
                        <a:pt x="24130" y="90170"/>
                      </a:lnTo>
                      <a:lnTo>
                        <a:pt x="26670" y="92710"/>
                      </a:lnTo>
                      <a:lnTo>
                        <a:pt x="26670" y="88900"/>
                      </a:lnTo>
                      <a:lnTo>
                        <a:pt x="26670" y="83820"/>
                      </a:lnTo>
                      <a:lnTo>
                        <a:pt x="26670" y="77470"/>
                      </a:lnTo>
                      <a:lnTo>
                        <a:pt x="26670" y="73660"/>
                      </a:lnTo>
                      <a:lnTo>
                        <a:pt x="26670" y="68580"/>
                      </a:lnTo>
                      <a:lnTo>
                        <a:pt x="26670" y="63500"/>
                      </a:lnTo>
                      <a:lnTo>
                        <a:pt x="26670" y="57150"/>
                      </a:lnTo>
                      <a:lnTo>
                        <a:pt x="25400" y="55880"/>
                      </a:lnTo>
                      <a:lnTo>
                        <a:pt x="22860" y="53340"/>
                      </a:lnTo>
                      <a:lnTo>
                        <a:pt x="21590" y="48260"/>
                      </a:lnTo>
                      <a:lnTo>
                        <a:pt x="20320" y="44450"/>
                      </a:lnTo>
                      <a:lnTo>
                        <a:pt x="19050" y="39370"/>
                      </a:lnTo>
                      <a:lnTo>
                        <a:pt x="17780" y="33020"/>
                      </a:lnTo>
                      <a:lnTo>
                        <a:pt x="13970" y="22860"/>
                      </a:lnTo>
                      <a:lnTo>
                        <a:pt x="12700" y="16510"/>
                      </a:lnTo>
                      <a:lnTo>
                        <a:pt x="10160" y="11430"/>
                      </a:lnTo>
                      <a:lnTo>
                        <a:pt x="8890" y="6350"/>
                      </a:lnTo>
                      <a:lnTo>
                        <a:pt x="7620" y="3810"/>
                      </a:lnTo>
                      <a:lnTo>
                        <a:pt x="5080" y="1270"/>
                      </a:lnTo>
                      <a:lnTo>
                        <a:pt x="3810" y="0"/>
                      </a:lnTo>
                      <a:lnTo>
                        <a:pt x="127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3" name="Полилиния 1332"/>
                <p:cNvSpPr/>
                <p:nvPr/>
              </p:nvSpPr>
              <p:spPr>
                <a:xfrm>
                  <a:off x="4305808" y="2084451"/>
                  <a:ext cx="45213" cy="699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213" h="69978">
                      <a:moveTo>
                        <a:pt x="8001" y="1778"/>
                      </a:moveTo>
                      <a:lnTo>
                        <a:pt x="12065" y="4064"/>
                      </a:lnTo>
                      <a:lnTo>
                        <a:pt x="15367" y="6223"/>
                      </a:lnTo>
                      <a:lnTo>
                        <a:pt x="18034" y="8890"/>
                      </a:lnTo>
                      <a:lnTo>
                        <a:pt x="23241" y="13970"/>
                      </a:lnTo>
                      <a:lnTo>
                        <a:pt x="26416" y="16383"/>
                      </a:lnTo>
                      <a:lnTo>
                        <a:pt x="30480" y="18542"/>
                      </a:lnTo>
                      <a:lnTo>
                        <a:pt x="33020" y="19558"/>
                      </a:lnTo>
                      <a:lnTo>
                        <a:pt x="35052" y="20701"/>
                      </a:lnTo>
                      <a:lnTo>
                        <a:pt x="38100" y="23495"/>
                      </a:lnTo>
                      <a:lnTo>
                        <a:pt x="40386" y="26543"/>
                      </a:lnTo>
                      <a:lnTo>
                        <a:pt x="41783" y="29845"/>
                      </a:lnTo>
                      <a:lnTo>
                        <a:pt x="43561" y="36957"/>
                      </a:lnTo>
                      <a:lnTo>
                        <a:pt x="44196" y="40259"/>
                      </a:lnTo>
                      <a:lnTo>
                        <a:pt x="45212" y="43561"/>
                      </a:lnTo>
                      <a:lnTo>
                        <a:pt x="41402" y="40005"/>
                      </a:lnTo>
                      <a:lnTo>
                        <a:pt x="37719" y="36957"/>
                      </a:lnTo>
                      <a:lnTo>
                        <a:pt x="35814" y="36068"/>
                      </a:lnTo>
                      <a:lnTo>
                        <a:pt x="33401" y="35560"/>
                      </a:lnTo>
                      <a:lnTo>
                        <a:pt x="30861" y="35687"/>
                      </a:lnTo>
                      <a:lnTo>
                        <a:pt x="27813" y="36195"/>
                      </a:lnTo>
                      <a:lnTo>
                        <a:pt x="30226" y="38989"/>
                      </a:lnTo>
                      <a:lnTo>
                        <a:pt x="33020" y="42418"/>
                      </a:lnTo>
                      <a:lnTo>
                        <a:pt x="35306" y="46482"/>
                      </a:lnTo>
                      <a:lnTo>
                        <a:pt x="37211" y="50800"/>
                      </a:lnTo>
                      <a:lnTo>
                        <a:pt x="38481" y="55372"/>
                      </a:lnTo>
                      <a:lnTo>
                        <a:pt x="38862" y="60325"/>
                      </a:lnTo>
                      <a:lnTo>
                        <a:pt x="37846" y="65151"/>
                      </a:lnTo>
                      <a:lnTo>
                        <a:pt x="35306" y="69977"/>
                      </a:lnTo>
                      <a:lnTo>
                        <a:pt x="33528" y="64770"/>
                      </a:lnTo>
                      <a:lnTo>
                        <a:pt x="31369" y="59055"/>
                      </a:lnTo>
                      <a:lnTo>
                        <a:pt x="29845" y="56261"/>
                      </a:lnTo>
                      <a:lnTo>
                        <a:pt x="27813" y="53721"/>
                      </a:lnTo>
                      <a:lnTo>
                        <a:pt x="25146" y="51435"/>
                      </a:lnTo>
                      <a:lnTo>
                        <a:pt x="21590" y="49657"/>
                      </a:lnTo>
                      <a:lnTo>
                        <a:pt x="18034" y="48133"/>
                      </a:lnTo>
                      <a:lnTo>
                        <a:pt x="15113" y="46609"/>
                      </a:lnTo>
                      <a:lnTo>
                        <a:pt x="12700" y="45212"/>
                      </a:lnTo>
                      <a:lnTo>
                        <a:pt x="10668" y="44196"/>
                      </a:lnTo>
                      <a:lnTo>
                        <a:pt x="8509" y="43561"/>
                      </a:lnTo>
                      <a:lnTo>
                        <a:pt x="6223" y="43307"/>
                      </a:lnTo>
                      <a:lnTo>
                        <a:pt x="3429" y="43688"/>
                      </a:lnTo>
                      <a:lnTo>
                        <a:pt x="0" y="44704"/>
                      </a:lnTo>
                      <a:lnTo>
                        <a:pt x="635" y="39370"/>
                      </a:lnTo>
                      <a:lnTo>
                        <a:pt x="1016" y="33655"/>
                      </a:lnTo>
                      <a:lnTo>
                        <a:pt x="1778" y="21590"/>
                      </a:lnTo>
                      <a:lnTo>
                        <a:pt x="2159" y="10033"/>
                      </a:lnTo>
                      <a:lnTo>
                        <a:pt x="2413" y="4699"/>
                      </a:lnTo>
                      <a:lnTo>
                        <a:pt x="2667" y="0"/>
                      </a:lnTo>
                      <a:close/>
                    </a:path>
                  </a:pathLst>
                </a:custGeom>
                <a:solidFill>
                  <a:srgbClr val="FFF1D1"/>
                </a:solidFill>
                <a:ln w="0" cap="flat" cmpd="sng" algn="ctr">
                  <a:solidFill>
                    <a:srgbClr val="FFF1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4" name="Полилиния 1333"/>
                <p:cNvSpPr/>
                <p:nvPr/>
              </p:nvSpPr>
              <p:spPr>
                <a:xfrm>
                  <a:off x="4305300" y="2084070"/>
                  <a:ext cx="45721" cy="698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21" h="69851">
                      <a:moveTo>
                        <a:pt x="2540" y="0"/>
                      </a:moveTo>
                      <a:lnTo>
                        <a:pt x="2540" y="5080"/>
                      </a:lnTo>
                      <a:lnTo>
                        <a:pt x="2540" y="10160"/>
                      </a:lnTo>
                      <a:lnTo>
                        <a:pt x="2540" y="21590"/>
                      </a:lnTo>
                      <a:lnTo>
                        <a:pt x="1270" y="34290"/>
                      </a:lnTo>
                      <a:lnTo>
                        <a:pt x="1270" y="39370"/>
                      </a:lnTo>
                      <a:lnTo>
                        <a:pt x="0" y="44450"/>
                      </a:lnTo>
                      <a:lnTo>
                        <a:pt x="3810" y="44450"/>
                      </a:lnTo>
                      <a:lnTo>
                        <a:pt x="6350" y="43180"/>
                      </a:lnTo>
                      <a:lnTo>
                        <a:pt x="8890" y="43180"/>
                      </a:lnTo>
                      <a:lnTo>
                        <a:pt x="11430" y="44450"/>
                      </a:lnTo>
                      <a:lnTo>
                        <a:pt x="12700" y="45720"/>
                      </a:lnTo>
                      <a:lnTo>
                        <a:pt x="15240" y="46990"/>
                      </a:lnTo>
                      <a:lnTo>
                        <a:pt x="19050" y="48260"/>
                      </a:lnTo>
                      <a:lnTo>
                        <a:pt x="21590" y="49530"/>
                      </a:lnTo>
                      <a:lnTo>
                        <a:pt x="25400" y="52070"/>
                      </a:lnTo>
                      <a:lnTo>
                        <a:pt x="27940" y="53340"/>
                      </a:lnTo>
                      <a:lnTo>
                        <a:pt x="30480" y="57150"/>
                      </a:lnTo>
                      <a:lnTo>
                        <a:pt x="31750" y="59690"/>
                      </a:lnTo>
                      <a:lnTo>
                        <a:pt x="34290" y="64770"/>
                      </a:lnTo>
                      <a:lnTo>
                        <a:pt x="35560" y="69850"/>
                      </a:lnTo>
                      <a:lnTo>
                        <a:pt x="38100" y="66040"/>
                      </a:lnTo>
                      <a:lnTo>
                        <a:pt x="39370" y="60960"/>
                      </a:lnTo>
                      <a:lnTo>
                        <a:pt x="39370" y="55880"/>
                      </a:lnTo>
                      <a:lnTo>
                        <a:pt x="38100" y="50800"/>
                      </a:lnTo>
                      <a:lnTo>
                        <a:pt x="35560" y="46990"/>
                      </a:lnTo>
                      <a:lnTo>
                        <a:pt x="33020" y="43180"/>
                      </a:lnTo>
                      <a:lnTo>
                        <a:pt x="30480" y="39370"/>
                      </a:lnTo>
                      <a:lnTo>
                        <a:pt x="27940" y="36830"/>
                      </a:lnTo>
                      <a:lnTo>
                        <a:pt x="31750" y="35560"/>
                      </a:lnTo>
                      <a:lnTo>
                        <a:pt x="34290" y="35560"/>
                      </a:lnTo>
                      <a:lnTo>
                        <a:pt x="36830" y="36830"/>
                      </a:lnTo>
                      <a:lnTo>
                        <a:pt x="38100" y="36830"/>
                      </a:lnTo>
                      <a:lnTo>
                        <a:pt x="41910" y="40640"/>
                      </a:lnTo>
                      <a:lnTo>
                        <a:pt x="45720" y="43180"/>
                      </a:lnTo>
                      <a:lnTo>
                        <a:pt x="44450" y="40640"/>
                      </a:lnTo>
                      <a:lnTo>
                        <a:pt x="44450" y="36830"/>
                      </a:lnTo>
                      <a:lnTo>
                        <a:pt x="41910" y="30480"/>
                      </a:lnTo>
                      <a:lnTo>
                        <a:pt x="40640" y="26670"/>
                      </a:lnTo>
                      <a:lnTo>
                        <a:pt x="39370" y="24130"/>
                      </a:lnTo>
                      <a:lnTo>
                        <a:pt x="35560" y="21590"/>
                      </a:lnTo>
                      <a:lnTo>
                        <a:pt x="33020" y="20320"/>
                      </a:lnTo>
                      <a:lnTo>
                        <a:pt x="30480" y="19050"/>
                      </a:lnTo>
                      <a:lnTo>
                        <a:pt x="26670" y="16510"/>
                      </a:lnTo>
                      <a:lnTo>
                        <a:pt x="24130" y="13970"/>
                      </a:lnTo>
                      <a:lnTo>
                        <a:pt x="19050" y="8890"/>
                      </a:lnTo>
                      <a:lnTo>
                        <a:pt x="16510" y="6350"/>
                      </a:lnTo>
                      <a:lnTo>
                        <a:pt x="12700" y="3810"/>
                      </a:lnTo>
                      <a:lnTo>
                        <a:pt x="889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35" name="Прямая соединительная линия 1334"/>
                <p:cNvCxnSpPr/>
                <p:nvPr/>
              </p:nvCxnSpPr>
              <p:spPr>
                <a:xfrm flipH="1">
                  <a:off x="4175633" y="2460244"/>
                  <a:ext cx="41529" cy="14986"/>
                </a:xfrm>
                <a:prstGeom prst="line">
                  <a:avLst/>
                </a:prstGeom>
                <a:ln w="12700" cap="flat" cmpd="sng" algn="ctr">
                  <a:solidFill>
                    <a:srgbClr val="545454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6" name="Полилиния 1335"/>
                <p:cNvSpPr/>
                <p:nvPr/>
              </p:nvSpPr>
              <p:spPr>
                <a:xfrm>
                  <a:off x="4307840" y="2388870"/>
                  <a:ext cx="2667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71" h="7621">
                      <a:moveTo>
                        <a:pt x="26670" y="0"/>
                      </a:moveTo>
                      <a:lnTo>
                        <a:pt x="19050" y="2540"/>
                      </a:lnTo>
                      <a:lnTo>
                        <a:pt x="12700" y="3810"/>
                      </a:lnTo>
                      <a:lnTo>
                        <a:pt x="0" y="7620"/>
                      </a:lnTo>
                    </a:path>
                  </a:pathLst>
                </a:custGeom>
                <a:ln w="2921" cap="flat" cmpd="sng" algn="ctr">
                  <a:solidFill>
                    <a:srgbClr val="54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7" name="Полилиния 1336"/>
                <p:cNvSpPr/>
                <p:nvPr/>
              </p:nvSpPr>
              <p:spPr>
                <a:xfrm>
                  <a:off x="4187190" y="2363470"/>
                  <a:ext cx="166371" cy="1244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6371" h="124461">
                      <a:moveTo>
                        <a:pt x="165100" y="0"/>
                      </a:moveTo>
                      <a:lnTo>
                        <a:pt x="166370" y="13970"/>
                      </a:lnTo>
                      <a:lnTo>
                        <a:pt x="166370" y="20320"/>
                      </a:lnTo>
                      <a:lnTo>
                        <a:pt x="165100" y="26670"/>
                      </a:lnTo>
                      <a:lnTo>
                        <a:pt x="163830" y="30480"/>
                      </a:lnTo>
                      <a:lnTo>
                        <a:pt x="161290" y="34290"/>
                      </a:lnTo>
                      <a:lnTo>
                        <a:pt x="157480" y="40640"/>
                      </a:lnTo>
                      <a:lnTo>
                        <a:pt x="152400" y="46990"/>
                      </a:lnTo>
                      <a:lnTo>
                        <a:pt x="149860" y="50800"/>
                      </a:lnTo>
                      <a:lnTo>
                        <a:pt x="148590" y="54610"/>
                      </a:lnTo>
                      <a:lnTo>
                        <a:pt x="148590" y="60960"/>
                      </a:lnTo>
                      <a:lnTo>
                        <a:pt x="147320" y="67310"/>
                      </a:lnTo>
                      <a:lnTo>
                        <a:pt x="147320" y="72390"/>
                      </a:lnTo>
                      <a:lnTo>
                        <a:pt x="146050" y="76200"/>
                      </a:lnTo>
                      <a:lnTo>
                        <a:pt x="143510" y="81280"/>
                      </a:lnTo>
                      <a:lnTo>
                        <a:pt x="140970" y="83820"/>
                      </a:lnTo>
                      <a:lnTo>
                        <a:pt x="138430" y="86360"/>
                      </a:lnTo>
                      <a:lnTo>
                        <a:pt x="134620" y="88900"/>
                      </a:lnTo>
                      <a:lnTo>
                        <a:pt x="125730" y="93980"/>
                      </a:lnTo>
                      <a:lnTo>
                        <a:pt x="116840" y="97790"/>
                      </a:lnTo>
                      <a:lnTo>
                        <a:pt x="109220" y="101600"/>
                      </a:lnTo>
                      <a:lnTo>
                        <a:pt x="100330" y="104140"/>
                      </a:lnTo>
                      <a:lnTo>
                        <a:pt x="83820" y="110490"/>
                      </a:lnTo>
                      <a:lnTo>
                        <a:pt x="67310" y="115570"/>
                      </a:lnTo>
                      <a:lnTo>
                        <a:pt x="57150" y="118110"/>
                      </a:lnTo>
                      <a:lnTo>
                        <a:pt x="48260" y="119380"/>
                      </a:lnTo>
                      <a:lnTo>
                        <a:pt x="39370" y="121920"/>
                      </a:lnTo>
                      <a:lnTo>
                        <a:pt x="30480" y="121920"/>
                      </a:lnTo>
                      <a:lnTo>
                        <a:pt x="22860" y="123190"/>
                      </a:lnTo>
                      <a:lnTo>
                        <a:pt x="13970" y="123190"/>
                      </a:lnTo>
                      <a:lnTo>
                        <a:pt x="0" y="124460"/>
                      </a:lnTo>
                    </a:path>
                  </a:pathLst>
                </a:custGeom>
                <a:ln w="2921" cap="flat" cmpd="sng" algn="ctr">
                  <a:solidFill>
                    <a:srgbClr val="BA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8" name="Полилиния 1337"/>
                <p:cNvSpPr/>
                <p:nvPr/>
              </p:nvSpPr>
              <p:spPr>
                <a:xfrm>
                  <a:off x="4261104" y="2186305"/>
                  <a:ext cx="66549" cy="72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549" h="7240">
                      <a:moveTo>
                        <a:pt x="65659" y="0"/>
                      </a:moveTo>
                      <a:lnTo>
                        <a:pt x="66548" y="4191"/>
                      </a:lnTo>
                      <a:lnTo>
                        <a:pt x="3048" y="7239"/>
                      </a:lnTo>
                      <a:lnTo>
                        <a:pt x="0" y="5588"/>
                      </a:lnTo>
                      <a:lnTo>
                        <a:pt x="2286" y="3429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9" name="Полилиния 1338"/>
                <p:cNvSpPr/>
                <p:nvPr/>
              </p:nvSpPr>
              <p:spPr>
                <a:xfrm>
                  <a:off x="4260850" y="2185670"/>
                  <a:ext cx="6731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311" h="7621">
                      <a:moveTo>
                        <a:pt x="2540" y="3810"/>
                      </a:moveTo>
                      <a:lnTo>
                        <a:pt x="0" y="6350"/>
                      </a:lnTo>
                      <a:lnTo>
                        <a:pt x="3810" y="7620"/>
                      </a:lnTo>
                      <a:lnTo>
                        <a:pt x="67310" y="5080"/>
                      </a:lnTo>
                      <a:lnTo>
                        <a:pt x="6604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0" name="Полилиния 1339"/>
                <p:cNvSpPr/>
                <p:nvPr/>
              </p:nvSpPr>
              <p:spPr>
                <a:xfrm>
                  <a:off x="4287393" y="2188845"/>
                  <a:ext cx="69724" cy="69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724" h="6986">
                      <a:moveTo>
                        <a:pt x="68453" y="0"/>
                      </a:moveTo>
                      <a:lnTo>
                        <a:pt x="69723" y="2413"/>
                      </a:lnTo>
                      <a:lnTo>
                        <a:pt x="68580" y="4191"/>
                      </a:lnTo>
                      <a:lnTo>
                        <a:pt x="2667" y="6985"/>
                      </a:lnTo>
                      <a:lnTo>
                        <a:pt x="0" y="3556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1" name="Полилиния 1340"/>
                <p:cNvSpPr/>
                <p:nvPr/>
              </p:nvSpPr>
              <p:spPr>
                <a:xfrm>
                  <a:off x="4287520" y="2189480"/>
                  <a:ext cx="69851" cy="6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851" h="6351">
                      <a:moveTo>
                        <a:pt x="0" y="2540"/>
                      </a:moveTo>
                      <a:lnTo>
                        <a:pt x="2540" y="6350"/>
                      </a:lnTo>
                      <a:lnTo>
                        <a:pt x="68580" y="3810"/>
                      </a:lnTo>
                      <a:lnTo>
                        <a:pt x="69850" y="1270"/>
                      </a:lnTo>
                      <a:lnTo>
                        <a:pt x="6858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2" name="Полилиния 1341"/>
                <p:cNvSpPr/>
                <p:nvPr/>
              </p:nvSpPr>
              <p:spPr>
                <a:xfrm>
                  <a:off x="4283964" y="2148840"/>
                  <a:ext cx="26925" cy="270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925" h="270511">
                      <a:moveTo>
                        <a:pt x="26924" y="0"/>
                      </a:moveTo>
                      <a:lnTo>
                        <a:pt x="12319" y="210820"/>
                      </a:lnTo>
                      <a:lnTo>
                        <a:pt x="13081" y="212979"/>
                      </a:lnTo>
                      <a:lnTo>
                        <a:pt x="12700" y="222631"/>
                      </a:lnTo>
                      <a:lnTo>
                        <a:pt x="11176" y="224536"/>
                      </a:lnTo>
                      <a:lnTo>
                        <a:pt x="8128" y="268986"/>
                      </a:lnTo>
                      <a:lnTo>
                        <a:pt x="7620" y="269748"/>
                      </a:lnTo>
                      <a:lnTo>
                        <a:pt x="6731" y="270256"/>
                      </a:lnTo>
                      <a:lnTo>
                        <a:pt x="3937" y="270510"/>
                      </a:lnTo>
                      <a:lnTo>
                        <a:pt x="1143" y="270002"/>
                      </a:lnTo>
                      <a:lnTo>
                        <a:pt x="254" y="269367"/>
                      </a:lnTo>
                      <a:lnTo>
                        <a:pt x="0" y="268478"/>
                      </a:lnTo>
                      <a:lnTo>
                        <a:pt x="3429" y="223012"/>
                      </a:lnTo>
                      <a:lnTo>
                        <a:pt x="1905" y="221615"/>
                      </a:lnTo>
                      <a:lnTo>
                        <a:pt x="1016" y="219964"/>
                      </a:lnTo>
                      <a:lnTo>
                        <a:pt x="635" y="218186"/>
                      </a:lnTo>
                      <a:lnTo>
                        <a:pt x="635" y="216408"/>
                      </a:lnTo>
                      <a:lnTo>
                        <a:pt x="1143" y="214757"/>
                      </a:lnTo>
                      <a:lnTo>
                        <a:pt x="1905" y="213106"/>
                      </a:lnTo>
                      <a:lnTo>
                        <a:pt x="3175" y="211836"/>
                      </a:lnTo>
                      <a:lnTo>
                        <a:pt x="4699" y="210820"/>
                      </a:lnTo>
                      <a:lnTo>
                        <a:pt x="17272" y="29464"/>
                      </a:lnTo>
                      <a:lnTo>
                        <a:pt x="9398" y="28194"/>
                      </a:lnTo>
                      <a:lnTo>
                        <a:pt x="18034" y="20574"/>
                      </a:lnTo>
                      <a:lnTo>
                        <a:pt x="19558" y="254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3" name="Полилиния 1342"/>
                <p:cNvSpPr/>
                <p:nvPr/>
              </p:nvSpPr>
              <p:spPr>
                <a:xfrm>
                  <a:off x="4337431" y="2313559"/>
                  <a:ext cx="17527" cy="792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527" h="79249">
                      <a:moveTo>
                        <a:pt x="17526" y="0"/>
                      </a:moveTo>
                      <a:lnTo>
                        <a:pt x="15113" y="48641"/>
                      </a:lnTo>
                      <a:lnTo>
                        <a:pt x="14605" y="55372"/>
                      </a:lnTo>
                      <a:lnTo>
                        <a:pt x="14351" y="62738"/>
                      </a:lnTo>
                      <a:lnTo>
                        <a:pt x="13970" y="69850"/>
                      </a:lnTo>
                      <a:lnTo>
                        <a:pt x="13716" y="75819"/>
                      </a:lnTo>
                      <a:lnTo>
                        <a:pt x="12319" y="76962"/>
                      </a:lnTo>
                      <a:lnTo>
                        <a:pt x="10922" y="77851"/>
                      </a:lnTo>
                      <a:lnTo>
                        <a:pt x="7239" y="78613"/>
                      </a:lnTo>
                      <a:lnTo>
                        <a:pt x="3429" y="78867"/>
                      </a:lnTo>
                      <a:lnTo>
                        <a:pt x="0" y="79248"/>
                      </a:lnTo>
                      <a:lnTo>
                        <a:pt x="3937" y="62484"/>
                      </a:lnTo>
                      <a:lnTo>
                        <a:pt x="6985" y="45593"/>
                      </a:lnTo>
                      <a:lnTo>
                        <a:pt x="8763" y="35179"/>
                      </a:lnTo>
                      <a:lnTo>
                        <a:pt x="10414" y="24384"/>
                      </a:lnTo>
                      <a:lnTo>
                        <a:pt x="11684" y="13335"/>
                      </a:lnTo>
                      <a:lnTo>
                        <a:pt x="12319" y="2413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4" name="Полилиния 1343"/>
                <p:cNvSpPr/>
                <p:nvPr/>
              </p:nvSpPr>
              <p:spPr>
                <a:xfrm>
                  <a:off x="4337050" y="2313940"/>
                  <a:ext cx="17781" cy="787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781" h="78741">
                      <a:moveTo>
                        <a:pt x="12700" y="2540"/>
                      </a:moveTo>
                      <a:lnTo>
                        <a:pt x="12700" y="12700"/>
                      </a:lnTo>
                      <a:lnTo>
                        <a:pt x="11430" y="24130"/>
                      </a:lnTo>
                      <a:lnTo>
                        <a:pt x="8890" y="34290"/>
                      </a:lnTo>
                      <a:lnTo>
                        <a:pt x="7620" y="45720"/>
                      </a:lnTo>
                      <a:lnTo>
                        <a:pt x="3810" y="62230"/>
                      </a:lnTo>
                      <a:lnTo>
                        <a:pt x="0" y="78740"/>
                      </a:lnTo>
                      <a:lnTo>
                        <a:pt x="3810" y="78740"/>
                      </a:lnTo>
                      <a:lnTo>
                        <a:pt x="7620" y="78740"/>
                      </a:lnTo>
                      <a:lnTo>
                        <a:pt x="11430" y="77470"/>
                      </a:lnTo>
                      <a:lnTo>
                        <a:pt x="12700" y="76200"/>
                      </a:lnTo>
                      <a:lnTo>
                        <a:pt x="13970" y="74930"/>
                      </a:lnTo>
                      <a:lnTo>
                        <a:pt x="13970" y="69850"/>
                      </a:lnTo>
                      <a:lnTo>
                        <a:pt x="15240" y="62230"/>
                      </a:lnTo>
                      <a:lnTo>
                        <a:pt x="15240" y="54610"/>
                      </a:lnTo>
                      <a:lnTo>
                        <a:pt x="15240" y="48260"/>
                      </a:lnTo>
                      <a:lnTo>
                        <a:pt x="1778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5" name="Полилиния 1344"/>
                <p:cNvSpPr/>
                <p:nvPr/>
              </p:nvSpPr>
              <p:spPr>
                <a:xfrm>
                  <a:off x="4353941" y="2257806"/>
                  <a:ext cx="61215" cy="764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215" h="76455">
                      <a:moveTo>
                        <a:pt x="0" y="76454"/>
                      </a:moveTo>
                      <a:lnTo>
                        <a:pt x="254" y="67056"/>
                      </a:lnTo>
                      <a:lnTo>
                        <a:pt x="60325" y="0"/>
                      </a:lnTo>
                      <a:lnTo>
                        <a:pt x="61214" y="4572"/>
                      </a:lnTo>
                      <a:lnTo>
                        <a:pt x="12700" y="60071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6" name="Полилиния 1345"/>
                <p:cNvSpPr/>
                <p:nvPr/>
              </p:nvSpPr>
              <p:spPr>
                <a:xfrm>
                  <a:off x="4353560" y="2258060"/>
                  <a:ext cx="60961" cy="762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0961" h="76201">
                      <a:moveTo>
                        <a:pt x="0" y="76200"/>
                      </a:moveTo>
                      <a:lnTo>
                        <a:pt x="0" y="67310"/>
                      </a:lnTo>
                      <a:lnTo>
                        <a:pt x="60960" y="0"/>
                      </a:lnTo>
                      <a:lnTo>
                        <a:pt x="60960" y="3810"/>
                      </a:lnTo>
                      <a:lnTo>
                        <a:pt x="12700" y="596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7" name="Полилиния 1346"/>
                <p:cNvSpPr/>
                <p:nvPr/>
              </p:nvSpPr>
              <p:spPr>
                <a:xfrm>
                  <a:off x="4353560" y="2298700"/>
                  <a:ext cx="29211" cy="660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211" h="66041">
                      <a:moveTo>
                        <a:pt x="0" y="66040"/>
                      </a:moveTo>
                      <a:lnTo>
                        <a:pt x="5080" y="58420"/>
                      </a:lnTo>
                      <a:lnTo>
                        <a:pt x="10160" y="49530"/>
                      </a:lnTo>
                      <a:lnTo>
                        <a:pt x="13970" y="41910"/>
                      </a:lnTo>
                      <a:lnTo>
                        <a:pt x="17780" y="34290"/>
                      </a:lnTo>
                      <a:lnTo>
                        <a:pt x="22860" y="17780"/>
                      </a:lnTo>
                      <a:lnTo>
                        <a:pt x="2921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8" name="Полилиния 1347"/>
                <p:cNvSpPr/>
                <p:nvPr/>
              </p:nvSpPr>
              <p:spPr>
                <a:xfrm>
                  <a:off x="4405249" y="2258949"/>
                  <a:ext cx="6351" cy="71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113">
                      <a:moveTo>
                        <a:pt x="4318" y="6858"/>
                      </a:moveTo>
                      <a:lnTo>
                        <a:pt x="3175" y="7112"/>
                      </a:lnTo>
                      <a:lnTo>
                        <a:pt x="1905" y="6858"/>
                      </a:lnTo>
                      <a:lnTo>
                        <a:pt x="889" y="6096"/>
                      </a:lnTo>
                      <a:lnTo>
                        <a:pt x="254" y="4953"/>
                      </a:lnTo>
                      <a:lnTo>
                        <a:pt x="0" y="3556"/>
                      </a:lnTo>
                      <a:lnTo>
                        <a:pt x="254" y="2286"/>
                      </a:lnTo>
                      <a:lnTo>
                        <a:pt x="889" y="1143"/>
                      </a:lnTo>
                      <a:lnTo>
                        <a:pt x="1905" y="254"/>
                      </a:lnTo>
                      <a:lnTo>
                        <a:pt x="3175" y="0"/>
                      </a:lnTo>
                      <a:lnTo>
                        <a:pt x="4318" y="254"/>
                      </a:lnTo>
                      <a:lnTo>
                        <a:pt x="5334" y="1143"/>
                      </a:lnTo>
                      <a:lnTo>
                        <a:pt x="6096" y="2286"/>
                      </a:lnTo>
                      <a:lnTo>
                        <a:pt x="6350" y="3556"/>
                      </a:lnTo>
                      <a:lnTo>
                        <a:pt x="6096" y="4953"/>
                      </a:lnTo>
                      <a:lnTo>
                        <a:pt x="5334" y="6096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9" name="Полилиния 1348"/>
                <p:cNvSpPr/>
                <p:nvPr/>
              </p:nvSpPr>
              <p:spPr>
                <a:xfrm>
                  <a:off x="4405630" y="2259330"/>
                  <a:ext cx="6351" cy="6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6351">
                      <a:moveTo>
                        <a:pt x="5080" y="6350"/>
                      </a:moveTo>
                      <a:lnTo>
                        <a:pt x="5080" y="5080"/>
                      </a:lnTo>
                      <a:lnTo>
                        <a:pt x="6350" y="3810"/>
                      </a:lnTo>
                      <a:lnTo>
                        <a:pt x="5080" y="1270"/>
                      </a:lnTo>
                      <a:lnTo>
                        <a:pt x="5080" y="127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lnTo>
                        <a:pt x="0" y="3810"/>
                      </a:lnTo>
                      <a:lnTo>
                        <a:pt x="0" y="5080"/>
                      </a:lnTo>
                      <a:lnTo>
                        <a:pt x="0" y="6350"/>
                      </a:lnTo>
                      <a:lnTo>
                        <a:pt x="1270" y="6350"/>
                      </a:lnTo>
                      <a:lnTo>
                        <a:pt x="2540" y="6350"/>
                      </a:lnTo>
                      <a:lnTo>
                        <a:pt x="3810" y="63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0" name="Полилиния 1349"/>
                <p:cNvSpPr/>
                <p:nvPr/>
              </p:nvSpPr>
              <p:spPr>
                <a:xfrm>
                  <a:off x="4378198" y="2290699"/>
                  <a:ext cx="6224" cy="30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24" h="3049">
                      <a:moveTo>
                        <a:pt x="3175" y="3048"/>
                      </a:moveTo>
                      <a:lnTo>
                        <a:pt x="889" y="2540"/>
                      </a:lnTo>
                      <a:lnTo>
                        <a:pt x="254" y="2159"/>
                      </a:lnTo>
                      <a:lnTo>
                        <a:pt x="0" y="1524"/>
                      </a:lnTo>
                      <a:lnTo>
                        <a:pt x="254" y="889"/>
                      </a:lnTo>
                      <a:lnTo>
                        <a:pt x="889" y="381"/>
                      </a:lnTo>
                      <a:lnTo>
                        <a:pt x="3175" y="0"/>
                      </a:lnTo>
                      <a:lnTo>
                        <a:pt x="5207" y="381"/>
                      </a:lnTo>
                      <a:lnTo>
                        <a:pt x="5969" y="889"/>
                      </a:lnTo>
                      <a:lnTo>
                        <a:pt x="6223" y="1524"/>
                      </a:lnTo>
                      <a:lnTo>
                        <a:pt x="5969" y="2159"/>
                      </a:lnTo>
                      <a:lnTo>
                        <a:pt x="5207" y="254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1" name="Полилиния 1350"/>
                <p:cNvSpPr/>
                <p:nvPr/>
              </p:nvSpPr>
              <p:spPr>
                <a:xfrm>
                  <a:off x="4377690" y="2291080"/>
                  <a:ext cx="6351" cy="25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541">
                      <a:moveTo>
                        <a:pt x="6350" y="2540"/>
                      </a:moveTo>
                      <a:lnTo>
                        <a:pt x="6350" y="1270"/>
                      </a:lnTo>
                      <a:lnTo>
                        <a:pt x="6350" y="1270"/>
                      </a:lnTo>
                      <a:lnTo>
                        <a:pt x="6350" y="0"/>
                      </a:lnTo>
                      <a:lnTo>
                        <a:pt x="6350" y="0"/>
                      </a:lnTo>
                      <a:lnTo>
                        <a:pt x="3810" y="0"/>
                      </a:lnTo>
                      <a:lnTo>
                        <a:pt x="1270" y="0"/>
                      </a:lnTo>
                      <a:lnTo>
                        <a:pt x="1270" y="0"/>
                      </a:lnTo>
                      <a:lnTo>
                        <a:pt x="0" y="1270"/>
                      </a:lnTo>
                      <a:lnTo>
                        <a:pt x="1270" y="1270"/>
                      </a:lnTo>
                      <a:lnTo>
                        <a:pt x="1270" y="2540"/>
                      </a:lnTo>
                      <a:lnTo>
                        <a:pt x="381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2" name="Полилиния 1351"/>
                <p:cNvSpPr/>
                <p:nvPr/>
              </p:nvSpPr>
              <p:spPr>
                <a:xfrm>
                  <a:off x="4232783" y="2371598"/>
                  <a:ext cx="4319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8891">
                      <a:moveTo>
                        <a:pt x="1524" y="8763"/>
                      </a:moveTo>
                      <a:lnTo>
                        <a:pt x="889" y="8890"/>
                      </a:lnTo>
                      <a:lnTo>
                        <a:pt x="381" y="8382"/>
                      </a:lnTo>
                      <a:lnTo>
                        <a:pt x="0" y="7239"/>
                      </a:lnTo>
                      <a:lnTo>
                        <a:pt x="127" y="5588"/>
                      </a:lnTo>
                      <a:lnTo>
                        <a:pt x="508" y="3937"/>
                      </a:lnTo>
                      <a:lnTo>
                        <a:pt x="1143" y="2286"/>
                      </a:lnTo>
                      <a:lnTo>
                        <a:pt x="2032" y="889"/>
                      </a:lnTo>
                      <a:lnTo>
                        <a:pt x="2794" y="127"/>
                      </a:lnTo>
                      <a:lnTo>
                        <a:pt x="3556" y="0"/>
                      </a:lnTo>
                      <a:lnTo>
                        <a:pt x="4191" y="508"/>
                      </a:lnTo>
                      <a:lnTo>
                        <a:pt x="4318" y="1651"/>
                      </a:lnTo>
                      <a:lnTo>
                        <a:pt x="4318" y="3302"/>
                      </a:lnTo>
                      <a:lnTo>
                        <a:pt x="3937" y="4953"/>
                      </a:lnTo>
                      <a:lnTo>
                        <a:pt x="3302" y="6477"/>
                      </a:lnTo>
                      <a:lnTo>
                        <a:pt x="2413" y="7874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3" name="Полилиния 1352"/>
                <p:cNvSpPr/>
                <p:nvPr/>
              </p:nvSpPr>
              <p:spPr>
                <a:xfrm>
                  <a:off x="4232910" y="2371090"/>
                  <a:ext cx="381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8891">
                      <a:moveTo>
                        <a:pt x="2540" y="8890"/>
                      </a:moveTo>
                      <a:lnTo>
                        <a:pt x="2540" y="6350"/>
                      </a:lnTo>
                      <a:lnTo>
                        <a:pt x="3810" y="5080"/>
                      </a:lnTo>
                      <a:lnTo>
                        <a:pt x="3810" y="3810"/>
                      </a:lnTo>
                      <a:lnTo>
                        <a:pt x="3810" y="2540"/>
                      </a:lnTo>
                      <a:lnTo>
                        <a:pt x="3810" y="1270"/>
                      </a:lnTo>
                      <a:lnTo>
                        <a:pt x="3810" y="0"/>
                      </a:lnTo>
                      <a:lnTo>
                        <a:pt x="2540" y="1270"/>
                      </a:lnTo>
                      <a:lnTo>
                        <a:pt x="1270" y="1270"/>
                      </a:lnTo>
                      <a:lnTo>
                        <a:pt x="1270" y="2540"/>
                      </a:lnTo>
                      <a:lnTo>
                        <a:pt x="0" y="3810"/>
                      </a:lnTo>
                      <a:lnTo>
                        <a:pt x="0" y="6350"/>
                      </a:lnTo>
                      <a:lnTo>
                        <a:pt x="0" y="7620"/>
                      </a:lnTo>
                      <a:lnTo>
                        <a:pt x="0" y="8890"/>
                      </a:lnTo>
                      <a:lnTo>
                        <a:pt x="1270" y="8890"/>
                      </a:lnTo>
                      <a:lnTo>
                        <a:pt x="1270" y="88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4" name="Полилиния 1353"/>
                <p:cNvSpPr/>
                <p:nvPr/>
              </p:nvSpPr>
              <p:spPr>
                <a:xfrm>
                  <a:off x="4236593" y="2363724"/>
                  <a:ext cx="2795" cy="48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5" h="4827">
                      <a:moveTo>
                        <a:pt x="635" y="4826"/>
                      </a:moveTo>
                      <a:lnTo>
                        <a:pt x="381" y="4445"/>
                      </a:lnTo>
                      <a:lnTo>
                        <a:pt x="0" y="3810"/>
                      </a:lnTo>
                      <a:lnTo>
                        <a:pt x="254" y="2032"/>
                      </a:lnTo>
                      <a:lnTo>
                        <a:pt x="1016" y="381"/>
                      </a:lnTo>
                      <a:lnTo>
                        <a:pt x="2159" y="0"/>
                      </a:lnTo>
                      <a:lnTo>
                        <a:pt x="2540" y="254"/>
                      </a:lnTo>
                      <a:lnTo>
                        <a:pt x="2794" y="1016"/>
                      </a:lnTo>
                      <a:lnTo>
                        <a:pt x="2667" y="2794"/>
                      </a:lnTo>
                      <a:lnTo>
                        <a:pt x="1778" y="4318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5" name="Полилиния 1354"/>
                <p:cNvSpPr/>
                <p:nvPr/>
              </p:nvSpPr>
              <p:spPr>
                <a:xfrm>
                  <a:off x="4236720" y="2363470"/>
                  <a:ext cx="254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5081">
                      <a:moveTo>
                        <a:pt x="1270" y="5080"/>
                      </a:moveTo>
                      <a:lnTo>
                        <a:pt x="2540" y="2540"/>
                      </a:lnTo>
                      <a:lnTo>
                        <a:pt x="2540" y="127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1270" y="0"/>
                      </a:lnTo>
                      <a:lnTo>
                        <a:pt x="0" y="2540"/>
                      </a:lnTo>
                      <a:lnTo>
                        <a:pt x="0" y="3810"/>
                      </a:lnTo>
                      <a:lnTo>
                        <a:pt x="0" y="5080"/>
                      </a:lnTo>
                      <a:lnTo>
                        <a:pt x="1270" y="508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56" name="Прямая соединительная линия 1355"/>
                <p:cNvCxnSpPr/>
                <p:nvPr/>
              </p:nvCxnSpPr>
              <p:spPr>
                <a:xfrm flipH="1">
                  <a:off x="4229100" y="2361692"/>
                  <a:ext cx="5969" cy="14859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7" name="Прямая соединительная линия 1356"/>
                <p:cNvCxnSpPr/>
                <p:nvPr/>
              </p:nvCxnSpPr>
              <p:spPr>
                <a:xfrm flipH="1">
                  <a:off x="4229100" y="2361692"/>
                  <a:ext cx="5969" cy="14859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8" name="Полилиния 1357"/>
                <p:cNvSpPr/>
                <p:nvPr/>
              </p:nvSpPr>
              <p:spPr>
                <a:xfrm>
                  <a:off x="4238244" y="2371090"/>
                  <a:ext cx="4446" cy="90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46" h="9018">
                      <a:moveTo>
                        <a:pt x="1651" y="8890"/>
                      </a:moveTo>
                      <a:lnTo>
                        <a:pt x="889" y="9017"/>
                      </a:lnTo>
                      <a:lnTo>
                        <a:pt x="254" y="8382"/>
                      </a:lnTo>
                      <a:lnTo>
                        <a:pt x="0" y="7239"/>
                      </a:lnTo>
                      <a:lnTo>
                        <a:pt x="127" y="5715"/>
                      </a:lnTo>
                      <a:lnTo>
                        <a:pt x="508" y="3937"/>
                      </a:lnTo>
                      <a:lnTo>
                        <a:pt x="1143" y="2413"/>
                      </a:lnTo>
                      <a:lnTo>
                        <a:pt x="2032" y="1016"/>
                      </a:lnTo>
                      <a:lnTo>
                        <a:pt x="2794" y="254"/>
                      </a:lnTo>
                      <a:lnTo>
                        <a:pt x="3683" y="0"/>
                      </a:lnTo>
                      <a:lnTo>
                        <a:pt x="4191" y="635"/>
                      </a:lnTo>
                      <a:lnTo>
                        <a:pt x="4445" y="1778"/>
                      </a:lnTo>
                      <a:lnTo>
                        <a:pt x="4318" y="3302"/>
                      </a:lnTo>
                      <a:lnTo>
                        <a:pt x="3937" y="4953"/>
                      </a:lnTo>
                      <a:lnTo>
                        <a:pt x="3302" y="6731"/>
                      </a:lnTo>
                      <a:lnTo>
                        <a:pt x="2540" y="8001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59" name="Полилиния 1358"/>
                <p:cNvSpPr/>
                <p:nvPr/>
              </p:nvSpPr>
              <p:spPr>
                <a:xfrm>
                  <a:off x="4237990" y="2371090"/>
                  <a:ext cx="508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8891">
                      <a:moveTo>
                        <a:pt x="2540" y="7620"/>
                      </a:moveTo>
                      <a:lnTo>
                        <a:pt x="3810" y="6350"/>
                      </a:lnTo>
                      <a:lnTo>
                        <a:pt x="3810" y="5080"/>
                      </a:lnTo>
                      <a:lnTo>
                        <a:pt x="5080" y="3810"/>
                      </a:lnTo>
                      <a:lnTo>
                        <a:pt x="5080" y="1270"/>
                      </a:lnTo>
                      <a:lnTo>
                        <a:pt x="5080" y="127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2540" y="1270"/>
                      </a:lnTo>
                      <a:lnTo>
                        <a:pt x="1270" y="2540"/>
                      </a:lnTo>
                      <a:lnTo>
                        <a:pt x="0" y="3810"/>
                      </a:lnTo>
                      <a:lnTo>
                        <a:pt x="0" y="6350"/>
                      </a:lnTo>
                      <a:lnTo>
                        <a:pt x="0" y="7620"/>
                      </a:lnTo>
                      <a:lnTo>
                        <a:pt x="0" y="8890"/>
                      </a:lnTo>
                      <a:lnTo>
                        <a:pt x="1270" y="8890"/>
                      </a:lnTo>
                      <a:lnTo>
                        <a:pt x="1270" y="88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0" name="Полилиния 1359"/>
                <p:cNvSpPr/>
                <p:nvPr/>
              </p:nvSpPr>
              <p:spPr>
                <a:xfrm>
                  <a:off x="4242054" y="2363343"/>
                  <a:ext cx="2795" cy="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5" h="4700">
                      <a:moveTo>
                        <a:pt x="762" y="4699"/>
                      </a:moveTo>
                      <a:lnTo>
                        <a:pt x="381" y="4445"/>
                      </a:lnTo>
                      <a:lnTo>
                        <a:pt x="0" y="3683"/>
                      </a:lnTo>
                      <a:lnTo>
                        <a:pt x="127" y="1905"/>
                      </a:lnTo>
                      <a:lnTo>
                        <a:pt x="1016" y="381"/>
                      </a:lnTo>
                      <a:lnTo>
                        <a:pt x="2159" y="0"/>
                      </a:lnTo>
                      <a:lnTo>
                        <a:pt x="2667" y="381"/>
                      </a:lnTo>
                      <a:lnTo>
                        <a:pt x="2794" y="889"/>
                      </a:lnTo>
                      <a:lnTo>
                        <a:pt x="2794" y="2667"/>
                      </a:lnTo>
                      <a:lnTo>
                        <a:pt x="1905" y="4318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1" name="Полилиния 1360"/>
                <p:cNvSpPr/>
                <p:nvPr/>
              </p:nvSpPr>
              <p:spPr>
                <a:xfrm>
                  <a:off x="4241800" y="2363470"/>
                  <a:ext cx="254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5081">
                      <a:moveTo>
                        <a:pt x="2540" y="3810"/>
                      </a:moveTo>
                      <a:lnTo>
                        <a:pt x="2540" y="2540"/>
                      </a:lnTo>
                      <a:lnTo>
                        <a:pt x="2540" y="1270"/>
                      </a:lnTo>
                      <a:lnTo>
                        <a:pt x="2540" y="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0" y="1270"/>
                      </a:lnTo>
                      <a:lnTo>
                        <a:pt x="0" y="3810"/>
                      </a:lnTo>
                      <a:lnTo>
                        <a:pt x="1270" y="3810"/>
                      </a:lnTo>
                      <a:lnTo>
                        <a:pt x="1270" y="508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62" name="Прямая соединительная линия 1361"/>
                <p:cNvCxnSpPr/>
                <p:nvPr/>
              </p:nvCxnSpPr>
              <p:spPr>
                <a:xfrm flipH="1">
                  <a:off x="4235069" y="2358644"/>
                  <a:ext cx="5969" cy="17907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Прямая соединительная линия 1362"/>
                <p:cNvCxnSpPr/>
                <p:nvPr/>
              </p:nvCxnSpPr>
              <p:spPr>
                <a:xfrm flipH="1">
                  <a:off x="4235069" y="2358644"/>
                  <a:ext cx="5969" cy="17907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64" name="Полилиния 1363"/>
                <p:cNvSpPr/>
                <p:nvPr/>
              </p:nvSpPr>
              <p:spPr>
                <a:xfrm>
                  <a:off x="4243832" y="2370836"/>
                  <a:ext cx="4319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8891">
                      <a:moveTo>
                        <a:pt x="1524" y="8763"/>
                      </a:moveTo>
                      <a:lnTo>
                        <a:pt x="889" y="8890"/>
                      </a:lnTo>
                      <a:lnTo>
                        <a:pt x="254" y="8255"/>
                      </a:lnTo>
                      <a:lnTo>
                        <a:pt x="0" y="7239"/>
                      </a:lnTo>
                      <a:lnTo>
                        <a:pt x="127" y="5588"/>
                      </a:lnTo>
                      <a:lnTo>
                        <a:pt x="508" y="3937"/>
                      </a:lnTo>
                      <a:lnTo>
                        <a:pt x="1016" y="2159"/>
                      </a:lnTo>
                      <a:lnTo>
                        <a:pt x="2032" y="889"/>
                      </a:lnTo>
                      <a:lnTo>
                        <a:pt x="2921" y="127"/>
                      </a:lnTo>
                      <a:lnTo>
                        <a:pt x="3556" y="0"/>
                      </a:lnTo>
                      <a:lnTo>
                        <a:pt x="4064" y="508"/>
                      </a:lnTo>
                      <a:lnTo>
                        <a:pt x="4318" y="1651"/>
                      </a:lnTo>
                      <a:lnTo>
                        <a:pt x="4318" y="3175"/>
                      </a:lnTo>
                      <a:lnTo>
                        <a:pt x="3810" y="4953"/>
                      </a:lnTo>
                      <a:lnTo>
                        <a:pt x="3302" y="6604"/>
                      </a:lnTo>
                      <a:lnTo>
                        <a:pt x="2413" y="7874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5" name="Полилиния 1364"/>
                <p:cNvSpPr/>
                <p:nvPr/>
              </p:nvSpPr>
              <p:spPr>
                <a:xfrm>
                  <a:off x="4243070" y="2371090"/>
                  <a:ext cx="508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8891">
                      <a:moveTo>
                        <a:pt x="3810" y="7620"/>
                      </a:moveTo>
                      <a:lnTo>
                        <a:pt x="3810" y="6350"/>
                      </a:lnTo>
                      <a:lnTo>
                        <a:pt x="5080" y="5080"/>
                      </a:lnTo>
                      <a:lnTo>
                        <a:pt x="5080" y="2540"/>
                      </a:lnTo>
                      <a:lnTo>
                        <a:pt x="5080" y="1270"/>
                      </a:lnTo>
                      <a:lnTo>
                        <a:pt x="5080" y="0"/>
                      </a:lnTo>
                      <a:lnTo>
                        <a:pt x="5080" y="0"/>
                      </a:lnTo>
                      <a:lnTo>
                        <a:pt x="3810" y="0"/>
                      </a:lnTo>
                      <a:lnTo>
                        <a:pt x="2540" y="1270"/>
                      </a:lnTo>
                      <a:lnTo>
                        <a:pt x="1270" y="1270"/>
                      </a:lnTo>
                      <a:lnTo>
                        <a:pt x="1270" y="3810"/>
                      </a:lnTo>
                      <a:lnTo>
                        <a:pt x="1270" y="5080"/>
                      </a:lnTo>
                      <a:lnTo>
                        <a:pt x="0" y="6350"/>
                      </a:lnTo>
                      <a:lnTo>
                        <a:pt x="1270" y="7620"/>
                      </a:lnTo>
                      <a:lnTo>
                        <a:pt x="1270" y="8890"/>
                      </a:lnTo>
                      <a:lnTo>
                        <a:pt x="2540" y="88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6" name="Полилиния 1365"/>
                <p:cNvSpPr/>
                <p:nvPr/>
              </p:nvSpPr>
              <p:spPr>
                <a:xfrm>
                  <a:off x="4247642" y="2362962"/>
                  <a:ext cx="2922" cy="48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22" h="4827">
                      <a:moveTo>
                        <a:pt x="762" y="4826"/>
                      </a:moveTo>
                      <a:lnTo>
                        <a:pt x="254" y="4445"/>
                      </a:lnTo>
                      <a:lnTo>
                        <a:pt x="0" y="3810"/>
                      </a:lnTo>
                      <a:lnTo>
                        <a:pt x="127" y="1905"/>
                      </a:lnTo>
                      <a:lnTo>
                        <a:pt x="1016" y="381"/>
                      </a:lnTo>
                      <a:lnTo>
                        <a:pt x="2159" y="0"/>
                      </a:lnTo>
                      <a:lnTo>
                        <a:pt x="2667" y="381"/>
                      </a:lnTo>
                      <a:lnTo>
                        <a:pt x="2921" y="889"/>
                      </a:lnTo>
                      <a:lnTo>
                        <a:pt x="2794" y="2794"/>
                      </a:lnTo>
                      <a:lnTo>
                        <a:pt x="1905" y="4318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7" name="Полилиния 1366"/>
                <p:cNvSpPr/>
                <p:nvPr/>
              </p:nvSpPr>
              <p:spPr>
                <a:xfrm>
                  <a:off x="4248150" y="2363470"/>
                  <a:ext cx="2541" cy="38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3811">
                      <a:moveTo>
                        <a:pt x="1270" y="3810"/>
                      </a:moveTo>
                      <a:lnTo>
                        <a:pt x="2540" y="2540"/>
                      </a:lnTo>
                      <a:lnTo>
                        <a:pt x="2540" y="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0" y="0"/>
                      </a:lnTo>
                      <a:lnTo>
                        <a:pt x="0" y="1270"/>
                      </a:lnTo>
                      <a:lnTo>
                        <a:pt x="0" y="3810"/>
                      </a:lnTo>
                      <a:lnTo>
                        <a:pt x="0" y="3810"/>
                      </a:lnTo>
                      <a:lnTo>
                        <a:pt x="0" y="38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68" name="Прямая соединительная линия 1367"/>
                <p:cNvCxnSpPr/>
                <p:nvPr/>
              </p:nvCxnSpPr>
              <p:spPr>
                <a:xfrm flipH="1">
                  <a:off x="4241038" y="2358644"/>
                  <a:ext cx="5842" cy="17907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Прямая соединительная линия 1368"/>
                <p:cNvCxnSpPr/>
                <p:nvPr/>
              </p:nvCxnSpPr>
              <p:spPr>
                <a:xfrm flipH="1">
                  <a:off x="4241038" y="2358644"/>
                  <a:ext cx="5842" cy="17907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0" name="Полилиния 1369"/>
                <p:cNvSpPr/>
                <p:nvPr/>
              </p:nvSpPr>
              <p:spPr>
                <a:xfrm>
                  <a:off x="4249801" y="2370074"/>
                  <a:ext cx="4192" cy="90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2" h="9018">
                      <a:moveTo>
                        <a:pt x="1778" y="8890"/>
                      </a:moveTo>
                      <a:lnTo>
                        <a:pt x="889" y="9017"/>
                      </a:lnTo>
                      <a:lnTo>
                        <a:pt x="381" y="8509"/>
                      </a:lnTo>
                      <a:lnTo>
                        <a:pt x="0" y="7239"/>
                      </a:lnTo>
                      <a:lnTo>
                        <a:pt x="127" y="5715"/>
                      </a:lnTo>
                      <a:lnTo>
                        <a:pt x="381" y="3937"/>
                      </a:lnTo>
                      <a:lnTo>
                        <a:pt x="1016" y="2413"/>
                      </a:lnTo>
                      <a:lnTo>
                        <a:pt x="1905" y="889"/>
                      </a:lnTo>
                      <a:lnTo>
                        <a:pt x="2667" y="127"/>
                      </a:lnTo>
                      <a:lnTo>
                        <a:pt x="3429" y="0"/>
                      </a:lnTo>
                      <a:lnTo>
                        <a:pt x="3937" y="508"/>
                      </a:lnTo>
                      <a:lnTo>
                        <a:pt x="4191" y="1651"/>
                      </a:lnTo>
                      <a:lnTo>
                        <a:pt x="4191" y="3175"/>
                      </a:lnTo>
                      <a:lnTo>
                        <a:pt x="3937" y="4953"/>
                      </a:lnTo>
                      <a:lnTo>
                        <a:pt x="3302" y="6604"/>
                      </a:lnTo>
                      <a:lnTo>
                        <a:pt x="2540" y="8001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1" name="Полилиния 1370"/>
                <p:cNvSpPr/>
                <p:nvPr/>
              </p:nvSpPr>
              <p:spPr>
                <a:xfrm>
                  <a:off x="4249420" y="2369820"/>
                  <a:ext cx="508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8891">
                      <a:moveTo>
                        <a:pt x="2540" y="7620"/>
                      </a:moveTo>
                      <a:lnTo>
                        <a:pt x="3810" y="6350"/>
                      </a:lnTo>
                      <a:lnTo>
                        <a:pt x="3810" y="5080"/>
                      </a:lnTo>
                      <a:lnTo>
                        <a:pt x="5080" y="3810"/>
                      </a:lnTo>
                      <a:lnTo>
                        <a:pt x="5080" y="2540"/>
                      </a:lnTo>
                      <a:lnTo>
                        <a:pt x="3810" y="127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2540" y="1270"/>
                      </a:lnTo>
                      <a:lnTo>
                        <a:pt x="1270" y="2540"/>
                      </a:lnTo>
                      <a:lnTo>
                        <a:pt x="1270" y="3810"/>
                      </a:lnTo>
                      <a:lnTo>
                        <a:pt x="0" y="6350"/>
                      </a:lnTo>
                      <a:lnTo>
                        <a:pt x="0" y="7620"/>
                      </a:lnTo>
                      <a:lnTo>
                        <a:pt x="1270" y="8890"/>
                      </a:lnTo>
                      <a:lnTo>
                        <a:pt x="1270" y="8890"/>
                      </a:lnTo>
                      <a:lnTo>
                        <a:pt x="2540" y="88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2" name="Полилиния 1371"/>
                <p:cNvSpPr/>
                <p:nvPr/>
              </p:nvSpPr>
              <p:spPr>
                <a:xfrm>
                  <a:off x="4253484" y="2362073"/>
                  <a:ext cx="2668" cy="48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8" h="4827">
                      <a:moveTo>
                        <a:pt x="635" y="4826"/>
                      </a:moveTo>
                      <a:lnTo>
                        <a:pt x="127" y="4572"/>
                      </a:lnTo>
                      <a:lnTo>
                        <a:pt x="0" y="3810"/>
                      </a:lnTo>
                      <a:lnTo>
                        <a:pt x="0" y="2032"/>
                      </a:lnTo>
                      <a:lnTo>
                        <a:pt x="889" y="508"/>
                      </a:lnTo>
                      <a:lnTo>
                        <a:pt x="2032" y="0"/>
                      </a:lnTo>
                      <a:lnTo>
                        <a:pt x="2286" y="381"/>
                      </a:lnTo>
                      <a:lnTo>
                        <a:pt x="2667" y="1016"/>
                      </a:lnTo>
                      <a:lnTo>
                        <a:pt x="2540" y="2794"/>
                      </a:lnTo>
                      <a:lnTo>
                        <a:pt x="1778" y="4445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3" name="Полилиния 1372"/>
                <p:cNvSpPr/>
                <p:nvPr/>
              </p:nvSpPr>
              <p:spPr>
                <a:xfrm>
                  <a:off x="4253230" y="2362200"/>
                  <a:ext cx="254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5081">
                      <a:moveTo>
                        <a:pt x="2540" y="3810"/>
                      </a:moveTo>
                      <a:lnTo>
                        <a:pt x="2540" y="2540"/>
                      </a:lnTo>
                      <a:lnTo>
                        <a:pt x="2540" y="1270"/>
                      </a:lnTo>
                      <a:lnTo>
                        <a:pt x="2540" y="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0" y="1270"/>
                      </a:lnTo>
                      <a:lnTo>
                        <a:pt x="0" y="3810"/>
                      </a:lnTo>
                      <a:lnTo>
                        <a:pt x="0" y="5080"/>
                      </a:lnTo>
                      <a:lnTo>
                        <a:pt x="1270" y="508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74" name="Прямая соединительная линия 1373"/>
                <p:cNvCxnSpPr/>
                <p:nvPr/>
              </p:nvCxnSpPr>
              <p:spPr>
                <a:xfrm flipH="1">
                  <a:off x="4246880" y="2358644"/>
                  <a:ext cx="5969" cy="17907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Прямая соединительная линия 1374"/>
                <p:cNvCxnSpPr/>
                <p:nvPr/>
              </p:nvCxnSpPr>
              <p:spPr>
                <a:xfrm flipH="1">
                  <a:off x="4246880" y="2358644"/>
                  <a:ext cx="5969" cy="17907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6" name="Прямая соединительная линия 1375"/>
                <p:cNvCxnSpPr/>
                <p:nvPr/>
              </p:nvCxnSpPr>
              <p:spPr>
                <a:xfrm>
                  <a:off x="4235069" y="2361692"/>
                  <a:ext cx="17780" cy="0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Прямая соединительная линия 1376"/>
                <p:cNvCxnSpPr/>
                <p:nvPr/>
              </p:nvCxnSpPr>
              <p:spPr>
                <a:xfrm>
                  <a:off x="4235069" y="2361692"/>
                  <a:ext cx="17780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8" name="Полилиния 1377"/>
                <p:cNvSpPr/>
                <p:nvPr/>
              </p:nvSpPr>
              <p:spPr>
                <a:xfrm>
                  <a:off x="4226433" y="2396871"/>
                  <a:ext cx="3938" cy="49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8" h="4954">
                      <a:moveTo>
                        <a:pt x="762" y="1778"/>
                      </a:moveTo>
                      <a:lnTo>
                        <a:pt x="1651" y="635"/>
                      </a:lnTo>
                      <a:lnTo>
                        <a:pt x="2794" y="0"/>
                      </a:lnTo>
                      <a:lnTo>
                        <a:pt x="3556" y="508"/>
                      </a:lnTo>
                      <a:lnTo>
                        <a:pt x="3937" y="1397"/>
                      </a:lnTo>
                      <a:lnTo>
                        <a:pt x="3810" y="3810"/>
                      </a:lnTo>
                      <a:lnTo>
                        <a:pt x="0" y="495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9" name="Полилиния 1378"/>
                <p:cNvSpPr/>
                <p:nvPr/>
              </p:nvSpPr>
              <p:spPr>
                <a:xfrm>
                  <a:off x="4226560" y="2396490"/>
                  <a:ext cx="381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5081">
                      <a:moveTo>
                        <a:pt x="0" y="5080"/>
                      </a:moveTo>
                      <a:lnTo>
                        <a:pt x="3810" y="3810"/>
                      </a:lnTo>
                      <a:lnTo>
                        <a:pt x="3810" y="2540"/>
                      </a:lnTo>
                      <a:lnTo>
                        <a:pt x="3810" y="1270"/>
                      </a:lnTo>
                      <a:lnTo>
                        <a:pt x="2540" y="0"/>
                      </a:lnTo>
                      <a:lnTo>
                        <a:pt x="1270" y="1270"/>
                      </a:lnTo>
                      <a:lnTo>
                        <a:pt x="127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0" name="Полилиния 1379"/>
                <p:cNvSpPr/>
                <p:nvPr/>
              </p:nvSpPr>
              <p:spPr>
                <a:xfrm>
                  <a:off x="4233545" y="2394204"/>
                  <a:ext cx="4065" cy="49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65" h="4954">
                      <a:moveTo>
                        <a:pt x="762" y="1778"/>
                      </a:moveTo>
                      <a:lnTo>
                        <a:pt x="1651" y="635"/>
                      </a:lnTo>
                      <a:lnTo>
                        <a:pt x="2921" y="0"/>
                      </a:lnTo>
                      <a:lnTo>
                        <a:pt x="3556" y="381"/>
                      </a:lnTo>
                      <a:lnTo>
                        <a:pt x="4064" y="1397"/>
                      </a:lnTo>
                      <a:lnTo>
                        <a:pt x="3810" y="3683"/>
                      </a:lnTo>
                      <a:lnTo>
                        <a:pt x="0" y="495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1" name="Полилиния 1380"/>
                <p:cNvSpPr/>
                <p:nvPr/>
              </p:nvSpPr>
              <p:spPr>
                <a:xfrm>
                  <a:off x="4234180" y="2393950"/>
                  <a:ext cx="381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5081">
                      <a:moveTo>
                        <a:pt x="0" y="5080"/>
                      </a:moveTo>
                      <a:lnTo>
                        <a:pt x="3810" y="3810"/>
                      </a:lnTo>
                      <a:lnTo>
                        <a:pt x="3810" y="1270"/>
                      </a:lnTo>
                      <a:lnTo>
                        <a:pt x="2540" y="0"/>
                      </a:lnTo>
                      <a:lnTo>
                        <a:pt x="2540" y="0"/>
                      </a:lnTo>
                      <a:lnTo>
                        <a:pt x="1270" y="1270"/>
                      </a:lnTo>
                      <a:lnTo>
                        <a:pt x="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2" name="Полилиния 1381"/>
                <p:cNvSpPr/>
                <p:nvPr/>
              </p:nvSpPr>
              <p:spPr>
                <a:xfrm>
                  <a:off x="4239641" y="2391918"/>
                  <a:ext cx="4065" cy="49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65" h="4954">
                      <a:moveTo>
                        <a:pt x="762" y="1778"/>
                      </a:moveTo>
                      <a:lnTo>
                        <a:pt x="1651" y="635"/>
                      </a:lnTo>
                      <a:lnTo>
                        <a:pt x="2921" y="0"/>
                      </a:lnTo>
                      <a:lnTo>
                        <a:pt x="3556" y="508"/>
                      </a:lnTo>
                      <a:lnTo>
                        <a:pt x="4064" y="1397"/>
                      </a:lnTo>
                      <a:lnTo>
                        <a:pt x="3810" y="3683"/>
                      </a:lnTo>
                      <a:lnTo>
                        <a:pt x="0" y="495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3" name="Полилиния 1382"/>
                <p:cNvSpPr/>
                <p:nvPr/>
              </p:nvSpPr>
              <p:spPr>
                <a:xfrm>
                  <a:off x="4239260" y="2391410"/>
                  <a:ext cx="381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5081">
                      <a:moveTo>
                        <a:pt x="0" y="5080"/>
                      </a:moveTo>
                      <a:lnTo>
                        <a:pt x="3810" y="3810"/>
                      </a:lnTo>
                      <a:lnTo>
                        <a:pt x="3810" y="2540"/>
                      </a:lnTo>
                      <a:lnTo>
                        <a:pt x="3810" y="1270"/>
                      </a:lnTo>
                      <a:lnTo>
                        <a:pt x="3810" y="0"/>
                      </a:lnTo>
                      <a:lnTo>
                        <a:pt x="2540" y="1270"/>
                      </a:lnTo>
                      <a:lnTo>
                        <a:pt x="127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4" name="Полилиния 1383"/>
                <p:cNvSpPr/>
                <p:nvPr/>
              </p:nvSpPr>
              <p:spPr>
                <a:xfrm>
                  <a:off x="4245864" y="2389632"/>
                  <a:ext cx="3938" cy="49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8" h="4954">
                      <a:moveTo>
                        <a:pt x="762" y="1778"/>
                      </a:moveTo>
                      <a:lnTo>
                        <a:pt x="1651" y="762"/>
                      </a:lnTo>
                      <a:lnTo>
                        <a:pt x="2794" y="0"/>
                      </a:lnTo>
                      <a:lnTo>
                        <a:pt x="3556" y="508"/>
                      </a:lnTo>
                      <a:lnTo>
                        <a:pt x="3937" y="1397"/>
                      </a:lnTo>
                      <a:lnTo>
                        <a:pt x="3810" y="3810"/>
                      </a:lnTo>
                      <a:lnTo>
                        <a:pt x="0" y="495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5" name="Полилиния 1384"/>
                <p:cNvSpPr/>
                <p:nvPr/>
              </p:nvSpPr>
              <p:spPr>
                <a:xfrm>
                  <a:off x="4245610" y="2390140"/>
                  <a:ext cx="3811" cy="38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3811">
                      <a:moveTo>
                        <a:pt x="0" y="3810"/>
                      </a:moveTo>
                      <a:lnTo>
                        <a:pt x="3810" y="3810"/>
                      </a:lnTo>
                      <a:lnTo>
                        <a:pt x="3810" y="127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2540" y="0"/>
                      </a:lnTo>
                      <a:lnTo>
                        <a:pt x="127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86" name="Прямая соединительная линия 1385"/>
                <p:cNvCxnSpPr/>
                <p:nvPr/>
              </p:nvCxnSpPr>
              <p:spPr>
                <a:xfrm flipH="1">
                  <a:off x="4226179" y="2376551"/>
                  <a:ext cx="5842" cy="17907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7" name="Прямая соединительная линия 1386"/>
                <p:cNvCxnSpPr/>
                <p:nvPr/>
              </p:nvCxnSpPr>
              <p:spPr>
                <a:xfrm flipH="1">
                  <a:off x="4232021" y="2376551"/>
                  <a:ext cx="5969" cy="14986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8" name="Прямая соединительная линия 1387"/>
                <p:cNvCxnSpPr/>
                <p:nvPr/>
              </p:nvCxnSpPr>
              <p:spPr>
                <a:xfrm flipH="1">
                  <a:off x="4237990" y="2373630"/>
                  <a:ext cx="3048" cy="14859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9" name="Прямая соединительная линия 1388"/>
                <p:cNvCxnSpPr/>
                <p:nvPr/>
              </p:nvCxnSpPr>
              <p:spPr>
                <a:xfrm flipH="1">
                  <a:off x="4243959" y="2373630"/>
                  <a:ext cx="2921" cy="14859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0" name="Прямая соединительная линия 1389"/>
                <p:cNvCxnSpPr/>
                <p:nvPr/>
              </p:nvCxnSpPr>
              <p:spPr>
                <a:xfrm flipH="1">
                  <a:off x="4235069" y="2346706"/>
                  <a:ext cx="5969" cy="14986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1" name="Прямая соединительная линия 1390"/>
                <p:cNvCxnSpPr/>
                <p:nvPr/>
              </p:nvCxnSpPr>
              <p:spPr>
                <a:xfrm flipH="1">
                  <a:off x="4235069" y="2346706"/>
                  <a:ext cx="5969" cy="14986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2" name="Прямая соединительная линия 1391"/>
                <p:cNvCxnSpPr/>
                <p:nvPr/>
              </p:nvCxnSpPr>
              <p:spPr>
                <a:xfrm flipH="1">
                  <a:off x="4241038" y="2349627"/>
                  <a:ext cx="2921" cy="14986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3" name="Прямая соединительная линия 1392"/>
                <p:cNvCxnSpPr/>
                <p:nvPr/>
              </p:nvCxnSpPr>
              <p:spPr>
                <a:xfrm flipH="1">
                  <a:off x="4241038" y="2349627"/>
                  <a:ext cx="2921" cy="14986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4" name="Прямая соединительная линия 1393"/>
                <p:cNvCxnSpPr/>
                <p:nvPr/>
              </p:nvCxnSpPr>
              <p:spPr>
                <a:xfrm flipH="1">
                  <a:off x="4246880" y="2349627"/>
                  <a:ext cx="3048" cy="12065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5" name="Прямая соединительная линия 1394"/>
                <p:cNvCxnSpPr/>
                <p:nvPr/>
              </p:nvCxnSpPr>
              <p:spPr>
                <a:xfrm flipH="1">
                  <a:off x="4246880" y="2349627"/>
                  <a:ext cx="3048" cy="12065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6" name="Прямая соединительная линия 1395"/>
                <p:cNvCxnSpPr/>
                <p:nvPr/>
              </p:nvCxnSpPr>
              <p:spPr>
                <a:xfrm flipH="1">
                  <a:off x="4249928" y="2349627"/>
                  <a:ext cx="2921" cy="12065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7" name="Прямая соединительная линия 1396"/>
                <p:cNvCxnSpPr/>
                <p:nvPr/>
              </p:nvCxnSpPr>
              <p:spPr>
                <a:xfrm flipH="1">
                  <a:off x="4249928" y="2349627"/>
                  <a:ext cx="2921" cy="12065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8" name="Прямая соединительная линия 1397"/>
                <p:cNvCxnSpPr/>
                <p:nvPr/>
              </p:nvCxnSpPr>
              <p:spPr>
                <a:xfrm flipH="1">
                  <a:off x="4237990" y="2173351"/>
                  <a:ext cx="56515" cy="176276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9" name="Прямая соединительная линия 1398"/>
                <p:cNvCxnSpPr/>
                <p:nvPr/>
              </p:nvCxnSpPr>
              <p:spPr>
                <a:xfrm flipH="1">
                  <a:off x="4237990" y="2173351"/>
                  <a:ext cx="56515" cy="176276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0" name="Прямая соединительная линия 1399"/>
                <p:cNvCxnSpPr/>
                <p:nvPr/>
              </p:nvCxnSpPr>
              <p:spPr>
                <a:xfrm flipH="1">
                  <a:off x="4243959" y="2173351"/>
                  <a:ext cx="53467" cy="179324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1" name="Прямая соединительная линия 1400"/>
                <p:cNvCxnSpPr/>
                <p:nvPr/>
              </p:nvCxnSpPr>
              <p:spPr>
                <a:xfrm flipH="1">
                  <a:off x="4243959" y="2173351"/>
                  <a:ext cx="53467" cy="179324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2" name="Прямая соединительная линия 1401"/>
                <p:cNvCxnSpPr/>
                <p:nvPr/>
              </p:nvCxnSpPr>
              <p:spPr>
                <a:xfrm flipH="1">
                  <a:off x="4249928" y="2173351"/>
                  <a:ext cx="47498" cy="179324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3" name="Прямая соединительная линия 1402"/>
                <p:cNvCxnSpPr/>
                <p:nvPr/>
              </p:nvCxnSpPr>
              <p:spPr>
                <a:xfrm flipH="1">
                  <a:off x="4249928" y="2173351"/>
                  <a:ext cx="47498" cy="179324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4" name="Прямая соединительная линия 1403"/>
                <p:cNvCxnSpPr/>
                <p:nvPr/>
              </p:nvCxnSpPr>
              <p:spPr>
                <a:xfrm flipH="1">
                  <a:off x="4252849" y="2173351"/>
                  <a:ext cx="44577" cy="179324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5" name="Прямая соединительная линия 1404"/>
                <p:cNvCxnSpPr/>
                <p:nvPr/>
              </p:nvCxnSpPr>
              <p:spPr>
                <a:xfrm flipH="1">
                  <a:off x="4252849" y="2173351"/>
                  <a:ext cx="44577" cy="179324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6" name="Прямая соединительная линия 1405"/>
                <p:cNvCxnSpPr/>
                <p:nvPr/>
              </p:nvCxnSpPr>
              <p:spPr>
                <a:xfrm flipH="1">
                  <a:off x="4261739" y="2173351"/>
                  <a:ext cx="29718" cy="11938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7" name="Прямая соединительная линия 1406"/>
                <p:cNvCxnSpPr/>
                <p:nvPr/>
              </p:nvCxnSpPr>
              <p:spPr>
                <a:xfrm flipH="1">
                  <a:off x="4261739" y="2173351"/>
                  <a:ext cx="29718" cy="1193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8" name="Полилиния 1407"/>
                <p:cNvSpPr/>
                <p:nvPr/>
              </p:nvSpPr>
              <p:spPr>
                <a:xfrm>
                  <a:off x="4309110" y="2171700"/>
                  <a:ext cx="43181" cy="16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81" h="16511">
                      <a:moveTo>
                        <a:pt x="43180" y="16510"/>
                      </a:moveTo>
                      <a:lnTo>
                        <a:pt x="7620" y="3810"/>
                      </a:lnTo>
                      <a:lnTo>
                        <a:pt x="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09" name="Прямая соединительная линия 1408"/>
                <p:cNvCxnSpPr/>
                <p:nvPr/>
              </p:nvCxnSpPr>
              <p:spPr>
                <a:xfrm>
                  <a:off x="4312285" y="2173351"/>
                  <a:ext cx="8890" cy="8890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0" name="Прямая соединительная линия 1409"/>
                <p:cNvCxnSpPr/>
                <p:nvPr/>
              </p:nvCxnSpPr>
              <p:spPr>
                <a:xfrm>
                  <a:off x="4312285" y="2173351"/>
                  <a:ext cx="8890" cy="889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1" name="Прямая соединительная линия 1410"/>
                <p:cNvCxnSpPr/>
                <p:nvPr/>
              </p:nvCxnSpPr>
              <p:spPr>
                <a:xfrm>
                  <a:off x="4315206" y="2173351"/>
                  <a:ext cx="5969" cy="8890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2" name="Прямая соединительная линия 1411"/>
                <p:cNvCxnSpPr/>
                <p:nvPr/>
              </p:nvCxnSpPr>
              <p:spPr>
                <a:xfrm>
                  <a:off x="4315206" y="2173351"/>
                  <a:ext cx="5969" cy="889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3" name="Полилиния 1412"/>
                <p:cNvSpPr/>
                <p:nvPr/>
              </p:nvSpPr>
              <p:spPr>
                <a:xfrm>
                  <a:off x="4314317" y="2173859"/>
                  <a:ext cx="3684" cy="33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84" h="3303">
                      <a:moveTo>
                        <a:pt x="1270" y="3175"/>
                      </a:moveTo>
                      <a:lnTo>
                        <a:pt x="127" y="2159"/>
                      </a:lnTo>
                      <a:lnTo>
                        <a:pt x="0" y="762"/>
                      </a:lnTo>
                      <a:lnTo>
                        <a:pt x="889" y="0"/>
                      </a:lnTo>
                      <a:lnTo>
                        <a:pt x="2286" y="254"/>
                      </a:lnTo>
                      <a:lnTo>
                        <a:pt x="3556" y="1270"/>
                      </a:lnTo>
                      <a:lnTo>
                        <a:pt x="3683" y="2667"/>
                      </a:lnTo>
                      <a:lnTo>
                        <a:pt x="2794" y="3302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4" name="Полилиния 1413"/>
                <p:cNvSpPr/>
                <p:nvPr/>
              </p:nvSpPr>
              <p:spPr>
                <a:xfrm>
                  <a:off x="4314190" y="2174240"/>
                  <a:ext cx="3811" cy="25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2541">
                      <a:moveTo>
                        <a:pt x="2540" y="2540"/>
                      </a:moveTo>
                      <a:lnTo>
                        <a:pt x="3810" y="2540"/>
                      </a:lnTo>
                      <a:lnTo>
                        <a:pt x="3810" y="127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0" y="0"/>
                      </a:lnTo>
                      <a:lnTo>
                        <a:pt x="0" y="1270"/>
                      </a:lnTo>
                      <a:lnTo>
                        <a:pt x="127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5" name="Полилиния 1414"/>
                <p:cNvSpPr/>
                <p:nvPr/>
              </p:nvSpPr>
              <p:spPr>
                <a:xfrm>
                  <a:off x="4342892" y="2184273"/>
                  <a:ext cx="3938" cy="31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8" h="3176">
                      <a:moveTo>
                        <a:pt x="1524" y="3048"/>
                      </a:moveTo>
                      <a:lnTo>
                        <a:pt x="254" y="2032"/>
                      </a:lnTo>
                      <a:lnTo>
                        <a:pt x="0" y="762"/>
                      </a:lnTo>
                      <a:lnTo>
                        <a:pt x="1016" y="0"/>
                      </a:lnTo>
                      <a:lnTo>
                        <a:pt x="2540" y="0"/>
                      </a:lnTo>
                      <a:lnTo>
                        <a:pt x="3683" y="1143"/>
                      </a:lnTo>
                      <a:lnTo>
                        <a:pt x="3937" y="2413"/>
                      </a:lnTo>
                      <a:lnTo>
                        <a:pt x="2921" y="3175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6" name="Полилиния 1415"/>
                <p:cNvSpPr/>
                <p:nvPr/>
              </p:nvSpPr>
              <p:spPr>
                <a:xfrm>
                  <a:off x="4343400" y="2184400"/>
                  <a:ext cx="3811" cy="25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2541">
                      <a:moveTo>
                        <a:pt x="2540" y="2540"/>
                      </a:moveTo>
                      <a:lnTo>
                        <a:pt x="3810" y="2540"/>
                      </a:lnTo>
                      <a:lnTo>
                        <a:pt x="3810" y="127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0" y="0"/>
                      </a:lnTo>
                      <a:lnTo>
                        <a:pt x="0" y="1270"/>
                      </a:lnTo>
                      <a:lnTo>
                        <a:pt x="127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7" name="Полилиния 1416"/>
                <p:cNvSpPr/>
                <p:nvPr/>
              </p:nvSpPr>
              <p:spPr>
                <a:xfrm>
                  <a:off x="4268089" y="2187448"/>
                  <a:ext cx="4065" cy="30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65" h="3049">
                      <a:moveTo>
                        <a:pt x="1778" y="3048"/>
                      </a:moveTo>
                      <a:lnTo>
                        <a:pt x="381" y="2286"/>
                      </a:lnTo>
                      <a:lnTo>
                        <a:pt x="0" y="1016"/>
                      </a:lnTo>
                      <a:lnTo>
                        <a:pt x="889" y="127"/>
                      </a:lnTo>
                      <a:lnTo>
                        <a:pt x="2286" y="0"/>
                      </a:lnTo>
                      <a:lnTo>
                        <a:pt x="3683" y="762"/>
                      </a:lnTo>
                      <a:lnTo>
                        <a:pt x="4064" y="2032"/>
                      </a:lnTo>
                      <a:lnTo>
                        <a:pt x="3302" y="2921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8" name="Полилиния 1417"/>
                <p:cNvSpPr/>
                <p:nvPr/>
              </p:nvSpPr>
              <p:spPr>
                <a:xfrm>
                  <a:off x="4268470" y="2186940"/>
                  <a:ext cx="3811" cy="38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3811">
                      <a:moveTo>
                        <a:pt x="2540" y="3810"/>
                      </a:moveTo>
                      <a:lnTo>
                        <a:pt x="3810" y="2540"/>
                      </a:lnTo>
                      <a:lnTo>
                        <a:pt x="3810" y="1270"/>
                      </a:lnTo>
                      <a:lnTo>
                        <a:pt x="2540" y="0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lnTo>
                        <a:pt x="0" y="2540"/>
                      </a:lnTo>
                      <a:lnTo>
                        <a:pt x="1270" y="38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19" name="Прямая соединительная линия 1418"/>
                <p:cNvCxnSpPr/>
                <p:nvPr/>
              </p:nvCxnSpPr>
              <p:spPr>
                <a:xfrm>
                  <a:off x="4353941" y="2265934"/>
                  <a:ext cx="5842" cy="5969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0" name="Полилиния 1419"/>
                <p:cNvSpPr/>
                <p:nvPr/>
              </p:nvSpPr>
              <p:spPr>
                <a:xfrm>
                  <a:off x="4334129" y="2315210"/>
                  <a:ext cx="15368" cy="772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368" h="77217">
                      <a:moveTo>
                        <a:pt x="15367" y="381"/>
                      </a:moveTo>
                      <a:lnTo>
                        <a:pt x="14859" y="9779"/>
                      </a:lnTo>
                      <a:lnTo>
                        <a:pt x="13716" y="20193"/>
                      </a:lnTo>
                      <a:lnTo>
                        <a:pt x="12319" y="31115"/>
                      </a:lnTo>
                      <a:lnTo>
                        <a:pt x="10541" y="41910"/>
                      </a:lnTo>
                      <a:lnTo>
                        <a:pt x="8509" y="52451"/>
                      </a:lnTo>
                      <a:lnTo>
                        <a:pt x="6477" y="62103"/>
                      </a:lnTo>
                      <a:lnTo>
                        <a:pt x="4572" y="70485"/>
                      </a:lnTo>
                      <a:lnTo>
                        <a:pt x="3683" y="74168"/>
                      </a:lnTo>
                      <a:lnTo>
                        <a:pt x="2794" y="77216"/>
                      </a:lnTo>
                      <a:lnTo>
                        <a:pt x="0" y="77216"/>
                      </a:lnTo>
                      <a:lnTo>
                        <a:pt x="1143" y="70104"/>
                      </a:lnTo>
                      <a:lnTo>
                        <a:pt x="2540" y="61722"/>
                      </a:lnTo>
                      <a:lnTo>
                        <a:pt x="4064" y="52197"/>
                      </a:lnTo>
                      <a:lnTo>
                        <a:pt x="5715" y="42037"/>
                      </a:lnTo>
                      <a:lnTo>
                        <a:pt x="9271" y="20701"/>
                      </a:lnTo>
                      <a:lnTo>
                        <a:pt x="11049" y="10033"/>
                      </a:lnTo>
                      <a:lnTo>
                        <a:pt x="13081" y="0"/>
                      </a:lnTo>
                      <a:close/>
                    </a:path>
                  </a:pathLst>
                </a:custGeom>
                <a:solidFill>
                  <a:srgbClr val="BD9665"/>
                </a:solidFill>
                <a:ln w="0" cap="flat" cmpd="sng" algn="ctr">
                  <a:solidFill>
                    <a:srgbClr val="BD966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21" name="Прямая соединительная линия 1420"/>
                <p:cNvCxnSpPr/>
                <p:nvPr/>
              </p:nvCxnSpPr>
              <p:spPr>
                <a:xfrm>
                  <a:off x="4321175" y="2185289"/>
                  <a:ext cx="80264" cy="71755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2" name="Полилиния 1421"/>
                <p:cNvSpPr/>
                <p:nvPr/>
              </p:nvSpPr>
              <p:spPr>
                <a:xfrm>
                  <a:off x="4098417" y="2443353"/>
                  <a:ext cx="2414" cy="213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4" h="21337">
                      <a:moveTo>
                        <a:pt x="2413" y="0"/>
                      </a:moveTo>
                      <a:lnTo>
                        <a:pt x="2413" y="21336"/>
                      </a:lnTo>
                      <a:lnTo>
                        <a:pt x="0" y="21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3" name="Полилиния 1422"/>
                <p:cNvSpPr/>
                <p:nvPr/>
              </p:nvSpPr>
              <p:spPr>
                <a:xfrm>
                  <a:off x="4346575" y="2312797"/>
                  <a:ext cx="8256" cy="27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56" h="2795">
                      <a:moveTo>
                        <a:pt x="5588" y="0"/>
                      </a:moveTo>
                      <a:lnTo>
                        <a:pt x="8255" y="508"/>
                      </a:lnTo>
                      <a:lnTo>
                        <a:pt x="3048" y="2794"/>
                      </a:lnTo>
                      <a:lnTo>
                        <a:pt x="0" y="2794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4" name="Полилиния 1423"/>
                <p:cNvSpPr/>
                <p:nvPr/>
              </p:nvSpPr>
              <p:spPr>
                <a:xfrm>
                  <a:off x="4269740" y="2364740"/>
                  <a:ext cx="50801" cy="1104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01" h="110491">
                      <a:moveTo>
                        <a:pt x="0" y="110490"/>
                      </a:moveTo>
                      <a:lnTo>
                        <a:pt x="5080" y="105410"/>
                      </a:lnTo>
                      <a:lnTo>
                        <a:pt x="10160" y="99060"/>
                      </a:lnTo>
                      <a:lnTo>
                        <a:pt x="15240" y="92710"/>
                      </a:lnTo>
                      <a:lnTo>
                        <a:pt x="20320" y="86360"/>
                      </a:lnTo>
                      <a:lnTo>
                        <a:pt x="24130" y="80010"/>
                      </a:lnTo>
                      <a:lnTo>
                        <a:pt x="27940" y="73660"/>
                      </a:lnTo>
                      <a:lnTo>
                        <a:pt x="34290" y="59690"/>
                      </a:lnTo>
                      <a:lnTo>
                        <a:pt x="40640" y="45720"/>
                      </a:lnTo>
                      <a:lnTo>
                        <a:pt x="45720" y="30480"/>
                      </a:lnTo>
                      <a:lnTo>
                        <a:pt x="48260" y="15240"/>
                      </a:lnTo>
                      <a:lnTo>
                        <a:pt x="50800" y="0"/>
                      </a:lnTo>
                    </a:path>
                  </a:pathLst>
                </a:custGeom>
                <a:ln w="2921" cap="flat" cmpd="sng" algn="ctr">
                  <a:solidFill>
                    <a:srgbClr val="76767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25" name="Прямая соединительная линия 1424"/>
                <p:cNvCxnSpPr/>
                <p:nvPr/>
              </p:nvCxnSpPr>
              <p:spPr>
                <a:xfrm>
                  <a:off x="4380611" y="2289937"/>
                  <a:ext cx="5969" cy="0"/>
                </a:xfrm>
                <a:prstGeom prst="line">
                  <a:avLst/>
                </a:prstGeom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6" name="Прямая соединительная линия 1425"/>
                <p:cNvCxnSpPr/>
                <p:nvPr/>
              </p:nvCxnSpPr>
              <p:spPr>
                <a:xfrm>
                  <a:off x="4380611" y="2289937"/>
                  <a:ext cx="596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7" name="Полилиния 1426"/>
                <p:cNvSpPr/>
                <p:nvPr/>
              </p:nvSpPr>
              <p:spPr>
                <a:xfrm>
                  <a:off x="4000500" y="2471420"/>
                  <a:ext cx="170181" cy="546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0181" h="54611">
                      <a:moveTo>
                        <a:pt x="170180" y="0"/>
                      </a:moveTo>
                      <a:lnTo>
                        <a:pt x="160020" y="8890"/>
                      </a:lnTo>
                      <a:lnTo>
                        <a:pt x="149860" y="17780"/>
                      </a:lnTo>
                      <a:lnTo>
                        <a:pt x="140970" y="24130"/>
                      </a:lnTo>
                      <a:lnTo>
                        <a:pt x="130810" y="31750"/>
                      </a:lnTo>
                      <a:lnTo>
                        <a:pt x="119380" y="36830"/>
                      </a:lnTo>
                      <a:lnTo>
                        <a:pt x="109220" y="41910"/>
                      </a:lnTo>
                      <a:lnTo>
                        <a:pt x="99060" y="45720"/>
                      </a:lnTo>
                      <a:lnTo>
                        <a:pt x="88900" y="49530"/>
                      </a:lnTo>
                      <a:lnTo>
                        <a:pt x="77470" y="52070"/>
                      </a:lnTo>
                      <a:lnTo>
                        <a:pt x="67310" y="53340"/>
                      </a:lnTo>
                      <a:lnTo>
                        <a:pt x="55880" y="54610"/>
                      </a:lnTo>
                      <a:lnTo>
                        <a:pt x="44450" y="53340"/>
                      </a:lnTo>
                      <a:lnTo>
                        <a:pt x="34290" y="52070"/>
                      </a:lnTo>
                      <a:lnTo>
                        <a:pt x="22860" y="49530"/>
                      </a:lnTo>
                      <a:lnTo>
                        <a:pt x="11430" y="46990"/>
                      </a:lnTo>
                      <a:lnTo>
                        <a:pt x="0" y="41910"/>
                      </a:lnTo>
                    </a:path>
                  </a:pathLst>
                </a:custGeom>
                <a:ln w="2921" cap="flat" cmpd="sng" algn="ctr">
                  <a:solidFill>
                    <a:srgbClr val="32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8" name="Полилиния 1427"/>
                <p:cNvSpPr/>
                <p:nvPr/>
              </p:nvSpPr>
              <p:spPr>
                <a:xfrm>
                  <a:off x="3889883" y="2492248"/>
                  <a:ext cx="1779" cy="17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79" h="1779">
                      <a:moveTo>
                        <a:pt x="889" y="1778"/>
                      </a:moveTo>
                      <a:lnTo>
                        <a:pt x="254" y="1524"/>
                      </a:lnTo>
                      <a:lnTo>
                        <a:pt x="0" y="889"/>
                      </a:lnTo>
                      <a:lnTo>
                        <a:pt x="254" y="254"/>
                      </a:lnTo>
                      <a:lnTo>
                        <a:pt x="889" y="0"/>
                      </a:lnTo>
                      <a:lnTo>
                        <a:pt x="1397" y="254"/>
                      </a:lnTo>
                      <a:lnTo>
                        <a:pt x="1778" y="889"/>
                      </a:lnTo>
                      <a:lnTo>
                        <a:pt x="1397" y="1524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9" name="Полилиния 1428"/>
                <p:cNvSpPr/>
                <p:nvPr/>
              </p:nvSpPr>
              <p:spPr>
                <a:xfrm>
                  <a:off x="3890010" y="2491740"/>
                  <a:ext cx="1271" cy="25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1" h="2541">
                      <a:moveTo>
                        <a:pt x="1270" y="2540"/>
                      </a:moveTo>
                      <a:lnTo>
                        <a:pt x="1270" y="1270"/>
                      </a:lnTo>
                      <a:lnTo>
                        <a:pt x="1270" y="1270"/>
                      </a:lnTo>
                      <a:lnTo>
                        <a:pt x="1270" y="0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lnTo>
                        <a:pt x="0" y="2540"/>
                      </a:lnTo>
                      <a:lnTo>
                        <a:pt x="127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0" name="Полилиния 1429"/>
                <p:cNvSpPr/>
                <p:nvPr/>
              </p:nvSpPr>
              <p:spPr>
                <a:xfrm>
                  <a:off x="3865626" y="2487295"/>
                  <a:ext cx="1398" cy="17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779">
                      <a:moveTo>
                        <a:pt x="635" y="1778"/>
                      </a:moveTo>
                      <a:lnTo>
                        <a:pt x="254" y="1524"/>
                      </a:lnTo>
                      <a:lnTo>
                        <a:pt x="0" y="889"/>
                      </a:lnTo>
                      <a:lnTo>
                        <a:pt x="254" y="254"/>
                      </a:lnTo>
                      <a:lnTo>
                        <a:pt x="635" y="0"/>
                      </a:lnTo>
                      <a:lnTo>
                        <a:pt x="1270" y="254"/>
                      </a:lnTo>
                      <a:lnTo>
                        <a:pt x="1397" y="889"/>
                      </a:lnTo>
                      <a:lnTo>
                        <a:pt x="1270" y="1524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1" name="Полилиния 1430"/>
                <p:cNvSpPr/>
                <p:nvPr/>
              </p:nvSpPr>
              <p:spPr>
                <a:xfrm>
                  <a:off x="3865880" y="2486660"/>
                  <a:ext cx="1271" cy="25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1" h="2541">
                      <a:moveTo>
                        <a:pt x="1270" y="2540"/>
                      </a:moveTo>
                      <a:lnTo>
                        <a:pt x="1270" y="1270"/>
                      </a:lnTo>
                      <a:lnTo>
                        <a:pt x="1270" y="1270"/>
                      </a:lnTo>
                      <a:lnTo>
                        <a:pt x="0" y="0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lnTo>
                        <a:pt x="0" y="2540"/>
                      </a:lnTo>
                      <a:lnTo>
                        <a:pt x="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32" name="Прямая соединительная линия 1431"/>
                <p:cNvCxnSpPr/>
                <p:nvPr/>
              </p:nvCxnSpPr>
              <p:spPr>
                <a:xfrm>
                  <a:off x="3768598" y="2418461"/>
                  <a:ext cx="95123" cy="65786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3" name="Полилиния 1432"/>
                <p:cNvSpPr/>
                <p:nvPr/>
              </p:nvSpPr>
              <p:spPr>
                <a:xfrm>
                  <a:off x="3843655" y="2500757"/>
                  <a:ext cx="91695" cy="260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695" h="26036">
                      <a:moveTo>
                        <a:pt x="11938" y="1778"/>
                      </a:moveTo>
                      <a:lnTo>
                        <a:pt x="23876" y="3937"/>
                      </a:lnTo>
                      <a:lnTo>
                        <a:pt x="48514" y="8636"/>
                      </a:lnTo>
                      <a:lnTo>
                        <a:pt x="60706" y="11176"/>
                      </a:lnTo>
                      <a:lnTo>
                        <a:pt x="72009" y="13462"/>
                      </a:lnTo>
                      <a:lnTo>
                        <a:pt x="82169" y="15240"/>
                      </a:lnTo>
                      <a:lnTo>
                        <a:pt x="86741" y="15875"/>
                      </a:lnTo>
                      <a:lnTo>
                        <a:pt x="90805" y="16637"/>
                      </a:lnTo>
                      <a:lnTo>
                        <a:pt x="91186" y="18796"/>
                      </a:lnTo>
                      <a:lnTo>
                        <a:pt x="91440" y="21844"/>
                      </a:lnTo>
                      <a:lnTo>
                        <a:pt x="91694" y="24384"/>
                      </a:lnTo>
                      <a:lnTo>
                        <a:pt x="91694" y="26035"/>
                      </a:lnTo>
                      <a:lnTo>
                        <a:pt x="82042" y="24130"/>
                      </a:lnTo>
                      <a:lnTo>
                        <a:pt x="71882" y="21971"/>
                      </a:lnTo>
                      <a:lnTo>
                        <a:pt x="60960" y="19431"/>
                      </a:lnTo>
                      <a:lnTo>
                        <a:pt x="49530" y="16764"/>
                      </a:lnTo>
                      <a:lnTo>
                        <a:pt x="25654" y="11557"/>
                      </a:lnTo>
                      <a:lnTo>
                        <a:pt x="1016" y="7112"/>
                      </a:lnTo>
                      <a:lnTo>
                        <a:pt x="254" y="5715"/>
                      </a:lnTo>
                      <a:lnTo>
                        <a:pt x="0" y="3683"/>
                      </a:lnTo>
                      <a:lnTo>
                        <a:pt x="254" y="1651"/>
                      </a:lnTo>
                      <a:lnTo>
                        <a:pt x="1016" y="0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4" name="Полилиния 1433"/>
                <p:cNvSpPr/>
                <p:nvPr/>
              </p:nvSpPr>
              <p:spPr>
                <a:xfrm>
                  <a:off x="3864356" y="2490089"/>
                  <a:ext cx="29465" cy="694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465" h="69470">
                      <a:moveTo>
                        <a:pt x="14986" y="14224"/>
                      </a:moveTo>
                      <a:lnTo>
                        <a:pt x="12954" y="14224"/>
                      </a:lnTo>
                      <a:lnTo>
                        <a:pt x="16002" y="28067"/>
                      </a:lnTo>
                      <a:lnTo>
                        <a:pt x="18542" y="26543"/>
                      </a:lnTo>
                      <a:lnTo>
                        <a:pt x="21209" y="38354"/>
                      </a:lnTo>
                      <a:lnTo>
                        <a:pt x="19558" y="38735"/>
                      </a:lnTo>
                      <a:lnTo>
                        <a:pt x="23622" y="55626"/>
                      </a:lnTo>
                      <a:lnTo>
                        <a:pt x="26035" y="55626"/>
                      </a:lnTo>
                      <a:lnTo>
                        <a:pt x="29464" y="68453"/>
                      </a:lnTo>
                      <a:lnTo>
                        <a:pt x="7874" y="69469"/>
                      </a:lnTo>
                      <a:lnTo>
                        <a:pt x="8255" y="67564"/>
                      </a:lnTo>
                      <a:lnTo>
                        <a:pt x="8382" y="65278"/>
                      </a:lnTo>
                      <a:lnTo>
                        <a:pt x="8382" y="62484"/>
                      </a:lnTo>
                      <a:lnTo>
                        <a:pt x="8382" y="59436"/>
                      </a:lnTo>
                      <a:lnTo>
                        <a:pt x="8001" y="52324"/>
                      </a:lnTo>
                      <a:lnTo>
                        <a:pt x="7366" y="44704"/>
                      </a:lnTo>
                      <a:lnTo>
                        <a:pt x="6350" y="36576"/>
                      </a:lnTo>
                      <a:lnTo>
                        <a:pt x="5334" y="28829"/>
                      </a:lnTo>
                      <a:lnTo>
                        <a:pt x="4191" y="21971"/>
                      </a:lnTo>
                      <a:lnTo>
                        <a:pt x="3048" y="16256"/>
                      </a:lnTo>
                      <a:lnTo>
                        <a:pt x="0" y="15240"/>
                      </a:lnTo>
                      <a:lnTo>
                        <a:pt x="508" y="1524"/>
                      </a:lnTo>
                      <a:lnTo>
                        <a:pt x="11430" y="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5" name="Полилиния 1434"/>
                <p:cNvSpPr/>
                <p:nvPr/>
              </p:nvSpPr>
              <p:spPr>
                <a:xfrm>
                  <a:off x="3869436" y="2555367"/>
                  <a:ext cx="359411" cy="779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9411" h="77979">
                      <a:moveTo>
                        <a:pt x="11303" y="77978"/>
                      </a:moveTo>
                      <a:lnTo>
                        <a:pt x="0" y="12319"/>
                      </a:lnTo>
                      <a:lnTo>
                        <a:pt x="3302" y="3175"/>
                      </a:lnTo>
                      <a:lnTo>
                        <a:pt x="19177" y="0"/>
                      </a:lnTo>
                      <a:lnTo>
                        <a:pt x="25400" y="2413"/>
                      </a:lnTo>
                      <a:lnTo>
                        <a:pt x="29591" y="2794"/>
                      </a:lnTo>
                      <a:lnTo>
                        <a:pt x="114808" y="48006"/>
                      </a:lnTo>
                      <a:lnTo>
                        <a:pt x="359410" y="9652"/>
                      </a:lnTo>
                      <a:lnTo>
                        <a:pt x="353568" y="11430"/>
                      </a:lnTo>
                      <a:lnTo>
                        <a:pt x="346329" y="13335"/>
                      </a:lnTo>
                      <a:lnTo>
                        <a:pt x="338074" y="15367"/>
                      </a:lnTo>
                      <a:lnTo>
                        <a:pt x="328803" y="17272"/>
                      </a:lnTo>
                      <a:lnTo>
                        <a:pt x="318770" y="19431"/>
                      </a:lnTo>
                      <a:lnTo>
                        <a:pt x="308102" y="21463"/>
                      </a:lnTo>
                      <a:lnTo>
                        <a:pt x="285115" y="25654"/>
                      </a:lnTo>
                      <a:lnTo>
                        <a:pt x="260985" y="29972"/>
                      </a:lnTo>
                      <a:lnTo>
                        <a:pt x="237109" y="34036"/>
                      </a:lnTo>
                      <a:lnTo>
                        <a:pt x="225552" y="36068"/>
                      </a:lnTo>
                      <a:lnTo>
                        <a:pt x="214630" y="38100"/>
                      </a:lnTo>
                      <a:lnTo>
                        <a:pt x="203962" y="40005"/>
                      </a:lnTo>
                      <a:lnTo>
                        <a:pt x="194310" y="41910"/>
                      </a:lnTo>
                      <a:lnTo>
                        <a:pt x="171450" y="45847"/>
                      </a:lnTo>
                      <a:lnTo>
                        <a:pt x="148336" y="50165"/>
                      </a:lnTo>
                      <a:lnTo>
                        <a:pt x="101981" y="59309"/>
                      </a:lnTo>
                      <a:lnTo>
                        <a:pt x="56007" y="68834"/>
                      </a:lnTo>
                      <a:lnTo>
                        <a:pt x="33401" y="73660"/>
                      </a:lnTo>
                      <a:close/>
                    </a:path>
                  </a:pathLst>
                </a:custGeom>
                <a:solidFill>
                  <a:srgbClr val="DFDCDC"/>
                </a:solidFill>
                <a:ln w="0" cap="flat" cmpd="sng" algn="ctr">
                  <a:solidFill>
                    <a:srgbClr val="DF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6" name="Полилиния 1435"/>
                <p:cNvSpPr/>
                <p:nvPr/>
              </p:nvSpPr>
              <p:spPr>
                <a:xfrm>
                  <a:off x="3869690" y="2555240"/>
                  <a:ext cx="359411" cy="787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9411" h="78741">
                      <a:moveTo>
                        <a:pt x="11430" y="78740"/>
                      </a:moveTo>
                      <a:lnTo>
                        <a:pt x="0" y="12700"/>
                      </a:lnTo>
                      <a:lnTo>
                        <a:pt x="2540" y="2540"/>
                      </a:lnTo>
                      <a:lnTo>
                        <a:pt x="19050" y="0"/>
                      </a:lnTo>
                      <a:lnTo>
                        <a:pt x="25400" y="2540"/>
                      </a:lnTo>
                      <a:lnTo>
                        <a:pt x="29210" y="2540"/>
                      </a:lnTo>
                      <a:lnTo>
                        <a:pt x="114300" y="48260"/>
                      </a:lnTo>
                      <a:lnTo>
                        <a:pt x="359410" y="10160"/>
                      </a:lnTo>
                      <a:lnTo>
                        <a:pt x="353060" y="11430"/>
                      </a:lnTo>
                      <a:lnTo>
                        <a:pt x="345440" y="13970"/>
                      </a:lnTo>
                      <a:lnTo>
                        <a:pt x="337820" y="15240"/>
                      </a:lnTo>
                      <a:lnTo>
                        <a:pt x="328930" y="17780"/>
                      </a:lnTo>
                      <a:lnTo>
                        <a:pt x="318770" y="19050"/>
                      </a:lnTo>
                      <a:lnTo>
                        <a:pt x="307340" y="21590"/>
                      </a:lnTo>
                      <a:lnTo>
                        <a:pt x="284480" y="25400"/>
                      </a:lnTo>
                      <a:lnTo>
                        <a:pt x="260350" y="30480"/>
                      </a:lnTo>
                      <a:lnTo>
                        <a:pt x="237490" y="34290"/>
                      </a:lnTo>
                      <a:lnTo>
                        <a:pt x="226060" y="36830"/>
                      </a:lnTo>
                      <a:lnTo>
                        <a:pt x="214630" y="38100"/>
                      </a:lnTo>
                      <a:lnTo>
                        <a:pt x="203200" y="40640"/>
                      </a:lnTo>
                      <a:lnTo>
                        <a:pt x="194310" y="41910"/>
                      </a:lnTo>
                      <a:lnTo>
                        <a:pt x="171450" y="45720"/>
                      </a:lnTo>
                      <a:lnTo>
                        <a:pt x="148590" y="50800"/>
                      </a:lnTo>
                      <a:lnTo>
                        <a:pt x="101600" y="59690"/>
                      </a:lnTo>
                      <a:lnTo>
                        <a:pt x="55880" y="68580"/>
                      </a:lnTo>
                      <a:lnTo>
                        <a:pt x="33020" y="7366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7" name="Полилиния 1436"/>
                <p:cNvSpPr/>
                <p:nvPr/>
              </p:nvSpPr>
              <p:spPr>
                <a:xfrm>
                  <a:off x="3879850" y="2606675"/>
                  <a:ext cx="25655" cy="144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655" h="14479">
                      <a:moveTo>
                        <a:pt x="24384" y="0"/>
                      </a:moveTo>
                      <a:lnTo>
                        <a:pt x="25654" y="3175"/>
                      </a:lnTo>
                      <a:lnTo>
                        <a:pt x="508" y="14478"/>
                      </a:lnTo>
                      <a:lnTo>
                        <a:pt x="0" y="10922"/>
                      </a:lnTo>
                      <a:close/>
                    </a:path>
                  </a:pathLst>
                </a:custGeom>
                <a:solidFill>
                  <a:srgbClr val="847676"/>
                </a:solidFill>
                <a:ln w="0" cap="flat" cmpd="sng" algn="ctr">
                  <a:solidFill>
                    <a:srgbClr val="84767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8" name="Полилиния 1437"/>
                <p:cNvSpPr/>
                <p:nvPr/>
              </p:nvSpPr>
              <p:spPr>
                <a:xfrm>
                  <a:off x="3879850" y="2607310"/>
                  <a:ext cx="25401" cy="13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01" h="13971">
                      <a:moveTo>
                        <a:pt x="0" y="10160"/>
                      </a:moveTo>
                      <a:lnTo>
                        <a:pt x="0" y="13970"/>
                      </a:lnTo>
                      <a:lnTo>
                        <a:pt x="25400" y="2540"/>
                      </a:lnTo>
                      <a:lnTo>
                        <a:pt x="2413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9" name="Полилиния 1438"/>
                <p:cNvSpPr/>
                <p:nvPr/>
              </p:nvSpPr>
              <p:spPr>
                <a:xfrm>
                  <a:off x="3893693" y="2558923"/>
                  <a:ext cx="18289" cy="693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289" h="69343">
                      <a:moveTo>
                        <a:pt x="0" y="0"/>
                      </a:moveTo>
                      <a:lnTo>
                        <a:pt x="2413" y="0"/>
                      </a:lnTo>
                      <a:lnTo>
                        <a:pt x="18288" y="58674"/>
                      </a:lnTo>
                      <a:lnTo>
                        <a:pt x="12192" y="68834"/>
                      </a:lnTo>
                      <a:lnTo>
                        <a:pt x="9652" y="69342"/>
                      </a:lnTo>
                      <a:lnTo>
                        <a:pt x="15494" y="58166"/>
                      </a:lnTo>
                      <a:lnTo>
                        <a:pt x="13970" y="54102"/>
                      </a:lnTo>
                      <a:lnTo>
                        <a:pt x="11684" y="52578"/>
                      </a:lnTo>
                      <a:lnTo>
                        <a:pt x="9906" y="44831"/>
                      </a:lnTo>
                      <a:lnTo>
                        <a:pt x="11684" y="43815"/>
                      </a:lnTo>
                      <a:lnTo>
                        <a:pt x="7112" y="26035"/>
                      </a:lnTo>
                      <a:lnTo>
                        <a:pt x="4826" y="25527"/>
                      </a:lnTo>
                      <a:lnTo>
                        <a:pt x="2794" y="16891"/>
                      </a:lnTo>
                      <a:lnTo>
                        <a:pt x="4318" y="15875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0" name="Полилиния 1439"/>
                <p:cNvSpPr/>
                <p:nvPr/>
              </p:nvSpPr>
              <p:spPr>
                <a:xfrm>
                  <a:off x="3883533" y="2616708"/>
                  <a:ext cx="1398" cy="1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398">
                      <a:moveTo>
                        <a:pt x="762" y="1397"/>
                      </a:moveTo>
                      <a:lnTo>
                        <a:pt x="127" y="1270"/>
                      </a:lnTo>
                      <a:lnTo>
                        <a:pt x="0" y="762"/>
                      </a:lnTo>
                      <a:lnTo>
                        <a:pt x="127" y="127"/>
                      </a:lnTo>
                      <a:lnTo>
                        <a:pt x="762" y="0"/>
                      </a:lnTo>
                      <a:lnTo>
                        <a:pt x="1143" y="127"/>
                      </a:lnTo>
                      <a:lnTo>
                        <a:pt x="1397" y="762"/>
                      </a:lnTo>
                      <a:lnTo>
                        <a:pt x="1143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1" name="Полилиния 1440"/>
                <p:cNvSpPr/>
                <p:nvPr/>
              </p:nvSpPr>
              <p:spPr>
                <a:xfrm>
                  <a:off x="3889248" y="2614422"/>
                  <a:ext cx="763" cy="1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3" h="1398">
                      <a:moveTo>
                        <a:pt x="381" y="1397"/>
                      </a:moveTo>
                      <a:lnTo>
                        <a:pt x="0" y="1270"/>
                      </a:lnTo>
                      <a:lnTo>
                        <a:pt x="0" y="254"/>
                      </a:lnTo>
                      <a:lnTo>
                        <a:pt x="381" y="0"/>
                      </a:lnTo>
                      <a:lnTo>
                        <a:pt x="762" y="254"/>
                      </a:lnTo>
                      <a:lnTo>
                        <a:pt x="762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2" name="Полилиния 1441"/>
                <p:cNvSpPr/>
                <p:nvPr/>
              </p:nvSpPr>
              <p:spPr>
                <a:xfrm>
                  <a:off x="3894201" y="2612136"/>
                  <a:ext cx="1398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525">
                      <a:moveTo>
                        <a:pt x="635" y="1524"/>
                      </a:moveTo>
                      <a:lnTo>
                        <a:pt x="127" y="1270"/>
                      </a:lnTo>
                      <a:lnTo>
                        <a:pt x="0" y="762"/>
                      </a:lnTo>
                      <a:lnTo>
                        <a:pt x="127" y="254"/>
                      </a:lnTo>
                      <a:lnTo>
                        <a:pt x="635" y="0"/>
                      </a:lnTo>
                      <a:lnTo>
                        <a:pt x="1143" y="254"/>
                      </a:lnTo>
                      <a:lnTo>
                        <a:pt x="1397" y="762"/>
                      </a:lnTo>
                      <a:lnTo>
                        <a:pt x="1143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3" name="Полилиния 1442"/>
                <p:cNvSpPr/>
                <p:nvPr/>
              </p:nvSpPr>
              <p:spPr>
                <a:xfrm>
                  <a:off x="3899027" y="2609850"/>
                  <a:ext cx="1525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" h="1525">
                      <a:moveTo>
                        <a:pt x="762" y="1524"/>
                      </a:moveTo>
                      <a:lnTo>
                        <a:pt x="254" y="1270"/>
                      </a:lnTo>
                      <a:lnTo>
                        <a:pt x="0" y="762"/>
                      </a:lnTo>
                      <a:lnTo>
                        <a:pt x="254" y="254"/>
                      </a:lnTo>
                      <a:lnTo>
                        <a:pt x="762" y="0"/>
                      </a:lnTo>
                      <a:lnTo>
                        <a:pt x="1270" y="254"/>
                      </a:lnTo>
                      <a:lnTo>
                        <a:pt x="1524" y="762"/>
                      </a:lnTo>
                      <a:lnTo>
                        <a:pt x="1270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4" name="Полилиния 1443"/>
                <p:cNvSpPr/>
                <p:nvPr/>
              </p:nvSpPr>
              <p:spPr>
                <a:xfrm>
                  <a:off x="3876421" y="2588133"/>
                  <a:ext cx="26036" cy="162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036" h="16257">
                      <a:moveTo>
                        <a:pt x="25400" y="0"/>
                      </a:moveTo>
                      <a:lnTo>
                        <a:pt x="26035" y="3302"/>
                      </a:lnTo>
                      <a:lnTo>
                        <a:pt x="508" y="16256"/>
                      </a:lnTo>
                      <a:lnTo>
                        <a:pt x="0" y="12446"/>
                      </a:lnTo>
                      <a:close/>
                    </a:path>
                  </a:pathLst>
                </a:custGeom>
                <a:solidFill>
                  <a:srgbClr val="847676"/>
                </a:solidFill>
                <a:ln w="0" cap="flat" cmpd="sng" algn="ctr">
                  <a:solidFill>
                    <a:srgbClr val="84767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5" name="Полилиния 1444"/>
                <p:cNvSpPr/>
                <p:nvPr/>
              </p:nvSpPr>
              <p:spPr>
                <a:xfrm>
                  <a:off x="3876040" y="2588260"/>
                  <a:ext cx="26671" cy="16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71" h="16511">
                      <a:moveTo>
                        <a:pt x="0" y="12700"/>
                      </a:moveTo>
                      <a:lnTo>
                        <a:pt x="1270" y="16510"/>
                      </a:lnTo>
                      <a:lnTo>
                        <a:pt x="26670" y="3810"/>
                      </a:lnTo>
                      <a:lnTo>
                        <a:pt x="2540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6" name="Полилиния 1445"/>
                <p:cNvSpPr/>
                <p:nvPr/>
              </p:nvSpPr>
              <p:spPr>
                <a:xfrm>
                  <a:off x="3879469" y="2599944"/>
                  <a:ext cx="1525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" h="1525">
                      <a:moveTo>
                        <a:pt x="889" y="1524"/>
                      </a:moveTo>
                      <a:lnTo>
                        <a:pt x="254" y="1270"/>
                      </a:lnTo>
                      <a:lnTo>
                        <a:pt x="0" y="762"/>
                      </a:lnTo>
                      <a:lnTo>
                        <a:pt x="254" y="254"/>
                      </a:lnTo>
                      <a:lnTo>
                        <a:pt x="889" y="0"/>
                      </a:lnTo>
                      <a:lnTo>
                        <a:pt x="1270" y="254"/>
                      </a:lnTo>
                      <a:lnTo>
                        <a:pt x="1524" y="762"/>
                      </a:lnTo>
                      <a:lnTo>
                        <a:pt x="1270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7" name="Полилиния 1446"/>
                <p:cNvSpPr/>
                <p:nvPr/>
              </p:nvSpPr>
              <p:spPr>
                <a:xfrm>
                  <a:off x="3884549" y="2597531"/>
                  <a:ext cx="1398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525">
                      <a:moveTo>
                        <a:pt x="762" y="1524"/>
                      </a:moveTo>
                      <a:lnTo>
                        <a:pt x="127" y="1270"/>
                      </a:lnTo>
                      <a:lnTo>
                        <a:pt x="0" y="889"/>
                      </a:lnTo>
                      <a:lnTo>
                        <a:pt x="127" y="254"/>
                      </a:lnTo>
                      <a:lnTo>
                        <a:pt x="762" y="0"/>
                      </a:lnTo>
                      <a:lnTo>
                        <a:pt x="1143" y="254"/>
                      </a:lnTo>
                      <a:lnTo>
                        <a:pt x="1397" y="889"/>
                      </a:lnTo>
                      <a:lnTo>
                        <a:pt x="1143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8" name="Полилиния 1447"/>
                <p:cNvSpPr/>
                <p:nvPr/>
              </p:nvSpPr>
              <p:spPr>
                <a:xfrm>
                  <a:off x="3889248" y="2595372"/>
                  <a:ext cx="1398" cy="1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398">
                      <a:moveTo>
                        <a:pt x="635" y="1397"/>
                      </a:moveTo>
                      <a:lnTo>
                        <a:pt x="127" y="1143"/>
                      </a:lnTo>
                      <a:lnTo>
                        <a:pt x="0" y="635"/>
                      </a:lnTo>
                      <a:lnTo>
                        <a:pt x="127" y="127"/>
                      </a:lnTo>
                      <a:lnTo>
                        <a:pt x="635" y="0"/>
                      </a:lnTo>
                      <a:lnTo>
                        <a:pt x="1143" y="127"/>
                      </a:lnTo>
                      <a:lnTo>
                        <a:pt x="1397" y="635"/>
                      </a:lnTo>
                      <a:lnTo>
                        <a:pt x="1143" y="114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9" name="Полилиния 1448"/>
                <p:cNvSpPr/>
                <p:nvPr/>
              </p:nvSpPr>
              <p:spPr>
                <a:xfrm>
                  <a:off x="3894709" y="2592578"/>
                  <a:ext cx="1398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525">
                      <a:moveTo>
                        <a:pt x="762" y="1524"/>
                      </a:moveTo>
                      <a:lnTo>
                        <a:pt x="254" y="1270"/>
                      </a:lnTo>
                      <a:lnTo>
                        <a:pt x="0" y="762"/>
                      </a:lnTo>
                      <a:lnTo>
                        <a:pt x="254" y="254"/>
                      </a:lnTo>
                      <a:lnTo>
                        <a:pt x="762" y="0"/>
                      </a:lnTo>
                      <a:lnTo>
                        <a:pt x="1270" y="254"/>
                      </a:lnTo>
                      <a:lnTo>
                        <a:pt x="1397" y="762"/>
                      </a:lnTo>
                      <a:lnTo>
                        <a:pt x="1270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0" name="Полилиния 1449"/>
                <p:cNvSpPr/>
                <p:nvPr/>
              </p:nvSpPr>
              <p:spPr>
                <a:xfrm>
                  <a:off x="3874135" y="2576195"/>
                  <a:ext cx="23369" cy="163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369" h="16384">
                      <a:moveTo>
                        <a:pt x="22479" y="0"/>
                      </a:moveTo>
                      <a:lnTo>
                        <a:pt x="23368" y="4191"/>
                      </a:lnTo>
                      <a:lnTo>
                        <a:pt x="762" y="16383"/>
                      </a:lnTo>
                      <a:lnTo>
                        <a:pt x="0" y="11938"/>
                      </a:lnTo>
                      <a:close/>
                    </a:path>
                  </a:pathLst>
                </a:custGeom>
                <a:solidFill>
                  <a:srgbClr val="847676"/>
                </a:solidFill>
                <a:ln w="0" cap="flat" cmpd="sng" algn="ctr">
                  <a:solidFill>
                    <a:srgbClr val="84767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1" name="Полилиния 1450"/>
                <p:cNvSpPr/>
                <p:nvPr/>
              </p:nvSpPr>
              <p:spPr>
                <a:xfrm>
                  <a:off x="3873500" y="2576830"/>
                  <a:ext cx="24131" cy="16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31" h="16511">
                      <a:moveTo>
                        <a:pt x="0" y="11430"/>
                      </a:moveTo>
                      <a:lnTo>
                        <a:pt x="1270" y="16510"/>
                      </a:lnTo>
                      <a:lnTo>
                        <a:pt x="24130" y="3810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2" name="Полилиния 1451"/>
                <p:cNvSpPr/>
                <p:nvPr/>
              </p:nvSpPr>
              <p:spPr>
                <a:xfrm>
                  <a:off x="3877691" y="2587625"/>
                  <a:ext cx="1398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525">
                      <a:moveTo>
                        <a:pt x="762" y="1524"/>
                      </a:moveTo>
                      <a:lnTo>
                        <a:pt x="127" y="1270"/>
                      </a:lnTo>
                      <a:lnTo>
                        <a:pt x="0" y="762"/>
                      </a:lnTo>
                      <a:lnTo>
                        <a:pt x="127" y="254"/>
                      </a:lnTo>
                      <a:lnTo>
                        <a:pt x="762" y="0"/>
                      </a:lnTo>
                      <a:lnTo>
                        <a:pt x="1143" y="254"/>
                      </a:lnTo>
                      <a:lnTo>
                        <a:pt x="1397" y="762"/>
                      </a:lnTo>
                      <a:lnTo>
                        <a:pt x="1143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3" name="Полилиния 1452"/>
                <p:cNvSpPr/>
                <p:nvPr/>
              </p:nvSpPr>
              <p:spPr>
                <a:xfrm>
                  <a:off x="3882517" y="2584577"/>
                  <a:ext cx="1525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" h="1525">
                      <a:moveTo>
                        <a:pt x="889" y="1524"/>
                      </a:moveTo>
                      <a:lnTo>
                        <a:pt x="254" y="1270"/>
                      </a:lnTo>
                      <a:lnTo>
                        <a:pt x="0" y="762"/>
                      </a:lnTo>
                      <a:lnTo>
                        <a:pt x="254" y="254"/>
                      </a:lnTo>
                      <a:lnTo>
                        <a:pt x="889" y="0"/>
                      </a:lnTo>
                      <a:lnTo>
                        <a:pt x="1270" y="254"/>
                      </a:lnTo>
                      <a:lnTo>
                        <a:pt x="1524" y="762"/>
                      </a:lnTo>
                      <a:lnTo>
                        <a:pt x="1270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4" name="Полилиния 1453"/>
                <p:cNvSpPr/>
                <p:nvPr/>
              </p:nvSpPr>
              <p:spPr>
                <a:xfrm>
                  <a:off x="3887851" y="2581910"/>
                  <a:ext cx="1398" cy="1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398">
                      <a:moveTo>
                        <a:pt x="635" y="1397"/>
                      </a:moveTo>
                      <a:lnTo>
                        <a:pt x="254" y="1143"/>
                      </a:lnTo>
                      <a:lnTo>
                        <a:pt x="0" y="762"/>
                      </a:lnTo>
                      <a:lnTo>
                        <a:pt x="254" y="127"/>
                      </a:lnTo>
                      <a:lnTo>
                        <a:pt x="635" y="0"/>
                      </a:lnTo>
                      <a:lnTo>
                        <a:pt x="1397" y="127"/>
                      </a:lnTo>
                      <a:lnTo>
                        <a:pt x="1397" y="762"/>
                      </a:lnTo>
                      <a:lnTo>
                        <a:pt x="1397" y="114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5" name="Полилиния 1454"/>
                <p:cNvSpPr/>
                <p:nvPr/>
              </p:nvSpPr>
              <p:spPr>
                <a:xfrm>
                  <a:off x="3893185" y="2578862"/>
                  <a:ext cx="1525" cy="1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" h="1398">
                      <a:moveTo>
                        <a:pt x="889" y="1397"/>
                      </a:moveTo>
                      <a:lnTo>
                        <a:pt x="254" y="1143"/>
                      </a:lnTo>
                      <a:lnTo>
                        <a:pt x="0" y="762"/>
                      </a:lnTo>
                      <a:lnTo>
                        <a:pt x="254" y="127"/>
                      </a:lnTo>
                      <a:lnTo>
                        <a:pt x="889" y="0"/>
                      </a:lnTo>
                      <a:lnTo>
                        <a:pt x="1270" y="127"/>
                      </a:lnTo>
                      <a:lnTo>
                        <a:pt x="1524" y="762"/>
                      </a:lnTo>
                      <a:lnTo>
                        <a:pt x="1270" y="114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6" name="Полилиния 1455"/>
                <p:cNvSpPr/>
                <p:nvPr/>
              </p:nvSpPr>
              <p:spPr>
                <a:xfrm>
                  <a:off x="3871468" y="2560066"/>
                  <a:ext cx="23242" cy="146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242" h="14606">
                      <a:moveTo>
                        <a:pt x="22479" y="0"/>
                      </a:moveTo>
                      <a:lnTo>
                        <a:pt x="23241" y="2667"/>
                      </a:lnTo>
                      <a:lnTo>
                        <a:pt x="381" y="14605"/>
                      </a:lnTo>
                      <a:lnTo>
                        <a:pt x="0" y="11684"/>
                      </a:lnTo>
                      <a:close/>
                    </a:path>
                  </a:pathLst>
                </a:custGeom>
                <a:solidFill>
                  <a:srgbClr val="847676"/>
                </a:solidFill>
                <a:ln w="0" cap="flat" cmpd="sng" algn="ctr">
                  <a:solidFill>
                    <a:srgbClr val="84767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7" name="Полилиния 1456"/>
                <p:cNvSpPr/>
                <p:nvPr/>
              </p:nvSpPr>
              <p:spPr>
                <a:xfrm>
                  <a:off x="3870960" y="2560320"/>
                  <a:ext cx="24131" cy="13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31" h="13971">
                      <a:moveTo>
                        <a:pt x="0" y="11430"/>
                      </a:moveTo>
                      <a:lnTo>
                        <a:pt x="1270" y="13970"/>
                      </a:lnTo>
                      <a:lnTo>
                        <a:pt x="24130" y="2540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8" name="Полилиния 1457"/>
                <p:cNvSpPr/>
                <p:nvPr/>
              </p:nvSpPr>
              <p:spPr>
                <a:xfrm>
                  <a:off x="3873754" y="2570734"/>
                  <a:ext cx="1525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" h="1525">
                      <a:moveTo>
                        <a:pt x="889" y="1524"/>
                      </a:moveTo>
                      <a:lnTo>
                        <a:pt x="254" y="1397"/>
                      </a:lnTo>
                      <a:lnTo>
                        <a:pt x="0" y="889"/>
                      </a:lnTo>
                      <a:lnTo>
                        <a:pt x="254" y="254"/>
                      </a:lnTo>
                      <a:lnTo>
                        <a:pt x="889" y="0"/>
                      </a:lnTo>
                      <a:lnTo>
                        <a:pt x="1270" y="254"/>
                      </a:lnTo>
                      <a:lnTo>
                        <a:pt x="1524" y="889"/>
                      </a:lnTo>
                      <a:lnTo>
                        <a:pt x="1270" y="1397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9" name="Полилиния 1458"/>
                <p:cNvSpPr/>
                <p:nvPr/>
              </p:nvSpPr>
              <p:spPr>
                <a:xfrm>
                  <a:off x="3878453" y="2568575"/>
                  <a:ext cx="1398" cy="1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398">
                      <a:moveTo>
                        <a:pt x="762" y="1397"/>
                      </a:moveTo>
                      <a:lnTo>
                        <a:pt x="127" y="1143"/>
                      </a:lnTo>
                      <a:lnTo>
                        <a:pt x="0" y="762"/>
                      </a:lnTo>
                      <a:lnTo>
                        <a:pt x="127" y="127"/>
                      </a:lnTo>
                      <a:lnTo>
                        <a:pt x="762" y="0"/>
                      </a:lnTo>
                      <a:lnTo>
                        <a:pt x="1143" y="127"/>
                      </a:lnTo>
                      <a:lnTo>
                        <a:pt x="1397" y="762"/>
                      </a:lnTo>
                      <a:lnTo>
                        <a:pt x="1143" y="114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0" name="Полилиния 1459"/>
                <p:cNvSpPr/>
                <p:nvPr/>
              </p:nvSpPr>
              <p:spPr>
                <a:xfrm>
                  <a:off x="3883152" y="2565781"/>
                  <a:ext cx="1398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525">
                      <a:moveTo>
                        <a:pt x="635" y="1524"/>
                      </a:moveTo>
                      <a:lnTo>
                        <a:pt x="254" y="1270"/>
                      </a:lnTo>
                      <a:lnTo>
                        <a:pt x="0" y="889"/>
                      </a:lnTo>
                      <a:lnTo>
                        <a:pt x="254" y="254"/>
                      </a:lnTo>
                      <a:lnTo>
                        <a:pt x="635" y="0"/>
                      </a:lnTo>
                      <a:lnTo>
                        <a:pt x="1270" y="254"/>
                      </a:lnTo>
                      <a:lnTo>
                        <a:pt x="1397" y="889"/>
                      </a:lnTo>
                      <a:lnTo>
                        <a:pt x="1270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1" name="Полилиния 1460"/>
                <p:cNvSpPr/>
                <p:nvPr/>
              </p:nvSpPr>
              <p:spPr>
                <a:xfrm>
                  <a:off x="3888359" y="2563114"/>
                  <a:ext cx="1398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525">
                      <a:moveTo>
                        <a:pt x="762" y="1524"/>
                      </a:moveTo>
                      <a:lnTo>
                        <a:pt x="127" y="1270"/>
                      </a:lnTo>
                      <a:lnTo>
                        <a:pt x="0" y="762"/>
                      </a:lnTo>
                      <a:lnTo>
                        <a:pt x="127" y="254"/>
                      </a:lnTo>
                      <a:lnTo>
                        <a:pt x="762" y="0"/>
                      </a:lnTo>
                      <a:lnTo>
                        <a:pt x="1143" y="254"/>
                      </a:lnTo>
                      <a:lnTo>
                        <a:pt x="1397" y="762"/>
                      </a:lnTo>
                      <a:lnTo>
                        <a:pt x="1143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2" name="Полилиния 1461"/>
                <p:cNvSpPr/>
                <p:nvPr/>
              </p:nvSpPr>
              <p:spPr>
                <a:xfrm>
                  <a:off x="3896106" y="2506345"/>
                  <a:ext cx="423165" cy="1018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3165" h="101855">
                      <a:moveTo>
                        <a:pt x="5461" y="50800"/>
                      </a:moveTo>
                      <a:lnTo>
                        <a:pt x="11557" y="50165"/>
                      </a:lnTo>
                      <a:lnTo>
                        <a:pt x="17907" y="49657"/>
                      </a:lnTo>
                      <a:lnTo>
                        <a:pt x="24892" y="49276"/>
                      </a:lnTo>
                      <a:lnTo>
                        <a:pt x="39751" y="49022"/>
                      </a:lnTo>
                      <a:lnTo>
                        <a:pt x="55880" y="48895"/>
                      </a:lnTo>
                      <a:lnTo>
                        <a:pt x="72644" y="48768"/>
                      </a:lnTo>
                      <a:lnTo>
                        <a:pt x="90043" y="48260"/>
                      </a:lnTo>
                      <a:lnTo>
                        <a:pt x="107188" y="47244"/>
                      </a:lnTo>
                      <a:lnTo>
                        <a:pt x="123952" y="45466"/>
                      </a:lnTo>
                      <a:lnTo>
                        <a:pt x="178943" y="41021"/>
                      </a:lnTo>
                      <a:lnTo>
                        <a:pt x="233680" y="35179"/>
                      </a:lnTo>
                      <a:lnTo>
                        <a:pt x="291719" y="27559"/>
                      </a:lnTo>
                      <a:lnTo>
                        <a:pt x="320675" y="23114"/>
                      </a:lnTo>
                      <a:lnTo>
                        <a:pt x="349631" y="17907"/>
                      </a:lnTo>
                      <a:lnTo>
                        <a:pt x="359664" y="16383"/>
                      </a:lnTo>
                      <a:lnTo>
                        <a:pt x="370459" y="14859"/>
                      </a:lnTo>
                      <a:lnTo>
                        <a:pt x="381381" y="13208"/>
                      </a:lnTo>
                      <a:lnTo>
                        <a:pt x="391922" y="11176"/>
                      </a:lnTo>
                      <a:lnTo>
                        <a:pt x="401828" y="9144"/>
                      </a:lnTo>
                      <a:lnTo>
                        <a:pt x="410718" y="6604"/>
                      </a:lnTo>
                      <a:lnTo>
                        <a:pt x="414528" y="5080"/>
                      </a:lnTo>
                      <a:lnTo>
                        <a:pt x="417830" y="3556"/>
                      </a:lnTo>
                      <a:lnTo>
                        <a:pt x="420751" y="1905"/>
                      </a:lnTo>
                      <a:lnTo>
                        <a:pt x="423164" y="0"/>
                      </a:lnTo>
                      <a:lnTo>
                        <a:pt x="421005" y="5334"/>
                      </a:lnTo>
                      <a:lnTo>
                        <a:pt x="419227" y="9525"/>
                      </a:lnTo>
                      <a:lnTo>
                        <a:pt x="417576" y="12827"/>
                      </a:lnTo>
                      <a:lnTo>
                        <a:pt x="415798" y="15367"/>
                      </a:lnTo>
                      <a:lnTo>
                        <a:pt x="412369" y="19558"/>
                      </a:lnTo>
                      <a:lnTo>
                        <a:pt x="410337" y="21590"/>
                      </a:lnTo>
                      <a:lnTo>
                        <a:pt x="408051" y="24003"/>
                      </a:lnTo>
                      <a:lnTo>
                        <a:pt x="401828" y="29972"/>
                      </a:lnTo>
                      <a:lnTo>
                        <a:pt x="394843" y="35179"/>
                      </a:lnTo>
                      <a:lnTo>
                        <a:pt x="387477" y="39878"/>
                      </a:lnTo>
                      <a:lnTo>
                        <a:pt x="379730" y="43942"/>
                      </a:lnTo>
                      <a:lnTo>
                        <a:pt x="366395" y="49022"/>
                      </a:lnTo>
                      <a:lnTo>
                        <a:pt x="353314" y="53213"/>
                      </a:lnTo>
                      <a:lnTo>
                        <a:pt x="340106" y="56896"/>
                      </a:lnTo>
                      <a:lnTo>
                        <a:pt x="326771" y="60325"/>
                      </a:lnTo>
                      <a:lnTo>
                        <a:pt x="296545" y="66421"/>
                      </a:lnTo>
                      <a:lnTo>
                        <a:pt x="266700" y="71755"/>
                      </a:lnTo>
                      <a:lnTo>
                        <a:pt x="236982" y="76327"/>
                      </a:lnTo>
                      <a:lnTo>
                        <a:pt x="207137" y="80518"/>
                      </a:lnTo>
                      <a:lnTo>
                        <a:pt x="176784" y="84836"/>
                      </a:lnTo>
                      <a:lnTo>
                        <a:pt x="145796" y="89535"/>
                      </a:lnTo>
                      <a:lnTo>
                        <a:pt x="129794" y="92075"/>
                      </a:lnTo>
                      <a:lnTo>
                        <a:pt x="113665" y="94996"/>
                      </a:lnTo>
                      <a:lnTo>
                        <a:pt x="97155" y="98171"/>
                      </a:lnTo>
                      <a:lnTo>
                        <a:pt x="80391" y="101600"/>
                      </a:lnTo>
                      <a:lnTo>
                        <a:pt x="69977" y="101854"/>
                      </a:lnTo>
                      <a:lnTo>
                        <a:pt x="59817" y="101727"/>
                      </a:lnTo>
                      <a:lnTo>
                        <a:pt x="54610" y="101219"/>
                      </a:lnTo>
                      <a:lnTo>
                        <a:pt x="49403" y="100330"/>
                      </a:lnTo>
                      <a:lnTo>
                        <a:pt x="43942" y="98933"/>
                      </a:lnTo>
                      <a:lnTo>
                        <a:pt x="38227" y="97028"/>
                      </a:lnTo>
                      <a:lnTo>
                        <a:pt x="32893" y="92710"/>
                      </a:lnTo>
                      <a:lnTo>
                        <a:pt x="28067" y="88519"/>
                      </a:lnTo>
                      <a:lnTo>
                        <a:pt x="23876" y="84328"/>
                      </a:lnTo>
                      <a:lnTo>
                        <a:pt x="20320" y="80264"/>
                      </a:lnTo>
                      <a:lnTo>
                        <a:pt x="17145" y="76327"/>
                      </a:lnTo>
                      <a:lnTo>
                        <a:pt x="14478" y="72644"/>
                      </a:lnTo>
                      <a:lnTo>
                        <a:pt x="12192" y="69088"/>
                      </a:lnTo>
                      <a:lnTo>
                        <a:pt x="10287" y="65913"/>
                      </a:lnTo>
                      <a:lnTo>
                        <a:pt x="8636" y="62865"/>
                      </a:lnTo>
                      <a:lnTo>
                        <a:pt x="7239" y="60198"/>
                      </a:lnTo>
                      <a:lnTo>
                        <a:pt x="4699" y="55626"/>
                      </a:lnTo>
                      <a:lnTo>
                        <a:pt x="2540" y="52705"/>
                      </a:lnTo>
                      <a:lnTo>
                        <a:pt x="1270" y="51943"/>
                      </a:lnTo>
                      <a:lnTo>
                        <a:pt x="0" y="51562"/>
                      </a:lnTo>
                      <a:close/>
                    </a:path>
                  </a:pathLst>
                </a:custGeom>
                <a:solidFill>
                  <a:srgbClr val="A28962"/>
                </a:solidFill>
                <a:ln w="0" cap="flat" cmpd="sng" algn="ctr">
                  <a:solidFill>
                    <a:srgbClr val="A2896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3" name="Полилиния 1462"/>
                <p:cNvSpPr/>
                <p:nvPr/>
              </p:nvSpPr>
              <p:spPr>
                <a:xfrm>
                  <a:off x="3834257" y="2455418"/>
                  <a:ext cx="88139" cy="186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139" h="18670">
                      <a:moveTo>
                        <a:pt x="84963" y="13462"/>
                      </a:moveTo>
                      <a:lnTo>
                        <a:pt x="85979" y="16002"/>
                      </a:lnTo>
                      <a:lnTo>
                        <a:pt x="86868" y="17399"/>
                      </a:lnTo>
                      <a:lnTo>
                        <a:pt x="88138" y="18669"/>
                      </a:lnTo>
                      <a:lnTo>
                        <a:pt x="84201" y="18288"/>
                      </a:lnTo>
                      <a:lnTo>
                        <a:pt x="79883" y="17780"/>
                      </a:lnTo>
                      <a:lnTo>
                        <a:pt x="69977" y="16383"/>
                      </a:lnTo>
                      <a:lnTo>
                        <a:pt x="59182" y="14605"/>
                      </a:lnTo>
                      <a:lnTo>
                        <a:pt x="47752" y="12446"/>
                      </a:lnTo>
                      <a:lnTo>
                        <a:pt x="24003" y="8128"/>
                      </a:lnTo>
                      <a:lnTo>
                        <a:pt x="12700" y="6223"/>
                      </a:lnTo>
                      <a:lnTo>
                        <a:pt x="2032" y="4699"/>
                      </a:lnTo>
                      <a:lnTo>
                        <a:pt x="635" y="2413"/>
                      </a:lnTo>
                      <a:lnTo>
                        <a:pt x="127" y="1016"/>
                      </a:lnTo>
                      <a:lnTo>
                        <a:pt x="0" y="0"/>
                      </a:lnTo>
                      <a:lnTo>
                        <a:pt x="10541" y="1270"/>
                      </a:lnTo>
                      <a:lnTo>
                        <a:pt x="21463" y="2794"/>
                      </a:lnTo>
                      <a:lnTo>
                        <a:pt x="43815" y="6858"/>
                      </a:lnTo>
                      <a:lnTo>
                        <a:pt x="54737" y="8890"/>
                      </a:lnTo>
                      <a:lnTo>
                        <a:pt x="65405" y="10795"/>
                      </a:lnTo>
                      <a:lnTo>
                        <a:pt x="75565" y="12446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4" name="Полилиния 1463"/>
                <p:cNvSpPr/>
                <p:nvPr/>
              </p:nvSpPr>
              <p:spPr>
                <a:xfrm>
                  <a:off x="3771900" y="2414270"/>
                  <a:ext cx="119381" cy="787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381" h="78741">
                      <a:moveTo>
                        <a:pt x="119380" y="78740"/>
                      </a:moveTo>
                      <a:lnTo>
                        <a:pt x="2540" y="6350"/>
                      </a:lnTo>
                      <a:lnTo>
                        <a:pt x="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5" name="Полилиния 1464"/>
                <p:cNvSpPr/>
                <p:nvPr/>
              </p:nvSpPr>
              <p:spPr>
                <a:xfrm>
                  <a:off x="3816096" y="2435733"/>
                  <a:ext cx="98426" cy="252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426" h="25274">
                      <a:moveTo>
                        <a:pt x="17526" y="2286"/>
                      </a:moveTo>
                      <a:lnTo>
                        <a:pt x="34798" y="4572"/>
                      </a:lnTo>
                      <a:lnTo>
                        <a:pt x="52832" y="6985"/>
                      </a:lnTo>
                      <a:lnTo>
                        <a:pt x="62611" y="8255"/>
                      </a:lnTo>
                      <a:lnTo>
                        <a:pt x="73025" y="9525"/>
                      </a:lnTo>
                      <a:lnTo>
                        <a:pt x="77978" y="12319"/>
                      </a:lnTo>
                      <a:lnTo>
                        <a:pt x="82169" y="14732"/>
                      </a:lnTo>
                      <a:lnTo>
                        <a:pt x="85725" y="16891"/>
                      </a:lnTo>
                      <a:lnTo>
                        <a:pt x="88900" y="18796"/>
                      </a:lnTo>
                      <a:lnTo>
                        <a:pt x="93980" y="22098"/>
                      </a:lnTo>
                      <a:lnTo>
                        <a:pt x="98425" y="25273"/>
                      </a:lnTo>
                      <a:lnTo>
                        <a:pt x="88900" y="21717"/>
                      </a:lnTo>
                      <a:lnTo>
                        <a:pt x="78486" y="18542"/>
                      </a:lnTo>
                      <a:lnTo>
                        <a:pt x="67437" y="15748"/>
                      </a:lnTo>
                      <a:lnTo>
                        <a:pt x="55626" y="13208"/>
                      </a:lnTo>
                      <a:lnTo>
                        <a:pt x="31877" y="9017"/>
                      </a:lnTo>
                      <a:lnTo>
                        <a:pt x="20447" y="7112"/>
                      </a:lnTo>
                      <a:lnTo>
                        <a:pt x="9525" y="5588"/>
                      </a:lnTo>
                      <a:lnTo>
                        <a:pt x="8128" y="3810"/>
                      </a:lnTo>
                      <a:lnTo>
                        <a:pt x="5842" y="2286"/>
                      </a:lnTo>
                      <a:lnTo>
                        <a:pt x="3175" y="8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7676"/>
                </a:solidFill>
                <a:ln w="0" cap="flat" cmpd="sng" algn="ctr">
                  <a:solidFill>
                    <a:srgbClr val="84767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6" name="Полилиния 1465"/>
                <p:cNvSpPr/>
                <p:nvPr/>
              </p:nvSpPr>
              <p:spPr>
                <a:xfrm>
                  <a:off x="3888232" y="2406777"/>
                  <a:ext cx="211583" cy="367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1583" h="36704">
                      <a:moveTo>
                        <a:pt x="209804" y="29718"/>
                      </a:moveTo>
                      <a:lnTo>
                        <a:pt x="210693" y="30734"/>
                      </a:lnTo>
                      <a:lnTo>
                        <a:pt x="211582" y="32893"/>
                      </a:lnTo>
                      <a:lnTo>
                        <a:pt x="211582" y="35052"/>
                      </a:lnTo>
                      <a:lnTo>
                        <a:pt x="210693" y="36703"/>
                      </a:lnTo>
                      <a:lnTo>
                        <a:pt x="202057" y="35941"/>
                      </a:lnTo>
                      <a:lnTo>
                        <a:pt x="192786" y="35179"/>
                      </a:lnTo>
                      <a:lnTo>
                        <a:pt x="182880" y="34290"/>
                      </a:lnTo>
                      <a:lnTo>
                        <a:pt x="172466" y="33147"/>
                      </a:lnTo>
                      <a:lnTo>
                        <a:pt x="151384" y="30734"/>
                      </a:lnTo>
                      <a:lnTo>
                        <a:pt x="130810" y="28067"/>
                      </a:lnTo>
                      <a:lnTo>
                        <a:pt x="99568" y="23622"/>
                      </a:lnTo>
                      <a:lnTo>
                        <a:pt x="68326" y="18923"/>
                      </a:lnTo>
                      <a:lnTo>
                        <a:pt x="51816" y="16002"/>
                      </a:lnTo>
                      <a:lnTo>
                        <a:pt x="35687" y="12954"/>
                      </a:lnTo>
                      <a:lnTo>
                        <a:pt x="19050" y="9652"/>
                      </a:lnTo>
                      <a:lnTo>
                        <a:pt x="10160" y="7874"/>
                      </a:lnTo>
                      <a:lnTo>
                        <a:pt x="889" y="6096"/>
                      </a:lnTo>
                      <a:lnTo>
                        <a:pt x="0" y="0"/>
                      </a:lnTo>
                      <a:lnTo>
                        <a:pt x="8890" y="1270"/>
                      </a:lnTo>
                      <a:lnTo>
                        <a:pt x="17399" y="2667"/>
                      </a:lnTo>
                      <a:lnTo>
                        <a:pt x="32512" y="5334"/>
                      </a:lnTo>
                      <a:lnTo>
                        <a:pt x="46736" y="8001"/>
                      </a:lnTo>
                      <a:lnTo>
                        <a:pt x="61468" y="10033"/>
                      </a:lnTo>
                      <a:lnTo>
                        <a:pt x="94488" y="15748"/>
                      </a:lnTo>
                      <a:lnTo>
                        <a:pt x="127381" y="20701"/>
                      </a:lnTo>
                      <a:lnTo>
                        <a:pt x="137287" y="21844"/>
                      </a:lnTo>
                      <a:lnTo>
                        <a:pt x="146177" y="22860"/>
                      </a:lnTo>
                      <a:lnTo>
                        <a:pt x="154178" y="23622"/>
                      </a:lnTo>
                      <a:lnTo>
                        <a:pt x="161417" y="24511"/>
                      </a:lnTo>
                      <a:lnTo>
                        <a:pt x="167767" y="25146"/>
                      </a:lnTo>
                      <a:lnTo>
                        <a:pt x="173482" y="25654"/>
                      </a:lnTo>
                      <a:lnTo>
                        <a:pt x="178562" y="26162"/>
                      </a:lnTo>
                      <a:lnTo>
                        <a:pt x="183134" y="26670"/>
                      </a:lnTo>
                      <a:lnTo>
                        <a:pt x="190881" y="27305"/>
                      </a:lnTo>
                      <a:lnTo>
                        <a:pt x="197358" y="27813"/>
                      </a:lnTo>
                      <a:lnTo>
                        <a:pt x="208407" y="28702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7" name="Полилиния 1466"/>
                <p:cNvSpPr/>
                <p:nvPr/>
              </p:nvSpPr>
              <p:spPr>
                <a:xfrm>
                  <a:off x="3900170" y="2560447"/>
                  <a:ext cx="230125" cy="483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0125" h="48388">
                      <a:moveTo>
                        <a:pt x="8128" y="5715"/>
                      </a:moveTo>
                      <a:lnTo>
                        <a:pt x="15748" y="11176"/>
                      </a:lnTo>
                      <a:lnTo>
                        <a:pt x="23368" y="15748"/>
                      </a:lnTo>
                      <a:lnTo>
                        <a:pt x="31496" y="19812"/>
                      </a:lnTo>
                      <a:lnTo>
                        <a:pt x="40259" y="23241"/>
                      </a:lnTo>
                      <a:lnTo>
                        <a:pt x="45212" y="24638"/>
                      </a:lnTo>
                      <a:lnTo>
                        <a:pt x="50292" y="25781"/>
                      </a:lnTo>
                      <a:lnTo>
                        <a:pt x="56007" y="26670"/>
                      </a:lnTo>
                      <a:lnTo>
                        <a:pt x="61976" y="27559"/>
                      </a:lnTo>
                      <a:lnTo>
                        <a:pt x="68453" y="28067"/>
                      </a:lnTo>
                      <a:lnTo>
                        <a:pt x="75692" y="28321"/>
                      </a:lnTo>
                      <a:lnTo>
                        <a:pt x="88519" y="28829"/>
                      </a:lnTo>
                      <a:lnTo>
                        <a:pt x="100457" y="29337"/>
                      </a:lnTo>
                      <a:lnTo>
                        <a:pt x="111760" y="29464"/>
                      </a:lnTo>
                      <a:lnTo>
                        <a:pt x="122301" y="29464"/>
                      </a:lnTo>
                      <a:lnTo>
                        <a:pt x="132334" y="29337"/>
                      </a:lnTo>
                      <a:lnTo>
                        <a:pt x="141859" y="28956"/>
                      </a:lnTo>
                      <a:lnTo>
                        <a:pt x="159766" y="28067"/>
                      </a:lnTo>
                      <a:lnTo>
                        <a:pt x="176911" y="26797"/>
                      </a:lnTo>
                      <a:lnTo>
                        <a:pt x="193675" y="25273"/>
                      </a:lnTo>
                      <a:lnTo>
                        <a:pt x="211201" y="23622"/>
                      </a:lnTo>
                      <a:lnTo>
                        <a:pt x="230124" y="22225"/>
                      </a:lnTo>
                      <a:lnTo>
                        <a:pt x="212090" y="24892"/>
                      </a:lnTo>
                      <a:lnTo>
                        <a:pt x="193675" y="27686"/>
                      </a:lnTo>
                      <a:lnTo>
                        <a:pt x="174879" y="30734"/>
                      </a:lnTo>
                      <a:lnTo>
                        <a:pt x="155575" y="34036"/>
                      </a:lnTo>
                      <a:lnTo>
                        <a:pt x="115824" y="40894"/>
                      </a:lnTo>
                      <a:lnTo>
                        <a:pt x="74930" y="48133"/>
                      </a:lnTo>
                      <a:lnTo>
                        <a:pt x="65278" y="48387"/>
                      </a:lnTo>
                      <a:lnTo>
                        <a:pt x="55626" y="48133"/>
                      </a:lnTo>
                      <a:lnTo>
                        <a:pt x="50800" y="47625"/>
                      </a:lnTo>
                      <a:lnTo>
                        <a:pt x="46228" y="46863"/>
                      </a:lnTo>
                      <a:lnTo>
                        <a:pt x="41529" y="45466"/>
                      </a:lnTo>
                      <a:lnTo>
                        <a:pt x="37338" y="43561"/>
                      </a:lnTo>
                      <a:lnTo>
                        <a:pt x="32131" y="40513"/>
                      </a:lnTo>
                      <a:lnTo>
                        <a:pt x="27051" y="36703"/>
                      </a:lnTo>
                      <a:lnTo>
                        <a:pt x="22352" y="32258"/>
                      </a:lnTo>
                      <a:lnTo>
                        <a:pt x="17780" y="27051"/>
                      </a:lnTo>
                      <a:lnTo>
                        <a:pt x="13335" y="21336"/>
                      </a:lnTo>
                      <a:lnTo>
                        <a:pt x="8763" y="14732"/>
                      </a:lnTo>
                      <a:lnTo>
                        <a:pt x="4445" y="77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7657"/>
                </a:solidFill>
                <a:ln w="0" cap="flat" cmpd="sng" algn="ctr">
                  <a:solidFill>
                    <a:srgbClr val="84765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8" name="Полилиния 1467"/>
                <p:cNvSpPr/>
                <p:nvPr/>
              </p:nvSpPr>
              <p:spPr>
                <a:xfrm>
                  <a:off x="4318127" y="2100834"/>
                  <a:ext cx="14987" cy="293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987" h="29338">
                      <a:moveTo>
                        <a:pt x="11938" y="2540"/>
                      </a:moveTo>
                      <a:lnTo>
                        <a:pt x="10033" y="6350"/>
                      </a:lnTo>
                      <a:lnTo>
                        <a:pt x="9144" y="13081"/>
                      </a:lnTo>
                      <a:lnTo>
                        <a:pt x="13081" y="15367"/>
                      </a:lnTo>
                      <a:lnTo>
                        <a:pt x="14986" y="11557"/>
                      </a:lnTo>
                      <a:lnTo>
                        <a:pt x="14478" y="20955"/>
                      </a:lnTo>
                      <a:lnTo>
                        <a:pt x="12954" y="18161"/>
                      </a:lnTo>
                      <a:lnTo>
                        <a:pt x="8890" y="17145"/>
                      </a:lnTo>
                      <a:lnTo>
                        <a:pt x="8001" y="25019"/>
                      </a:lnTo>
                      <a:lnTo>
                        <a:pt x="10033" y="29337"/>
                      </a:lnTo>
                      <a:lnTo>
                        <a:pt x="4191" y="27432"/>
                      </a:lnTo>
                      <a:lnTo>
                        <a:pt x="6223" y="24892"/>
                      </a:lnTo>
                      <a:lnTo>
                        <a:pt x="6985" y="16256"/>
                      </a:lnTo>
                      <a:lnTo>
                        <a:pt x="2413" y="14351"/>
                      </a:lnTo>
                      <a:lnTo>
                        <a:pt x="0" y="18415"/>
                      </a:lnTo>
                      <a:lnTo>
                        <a:pt x="1016" y="9017"/>
                      </a:lnTo>
                      <a:lnTo>
                        <a:pt x="3683" y="11938"/>
                      </a:lnTo>
                      <a:lnTo>
                        <a:pt x="7112" y="12192"/>
                      </a:lnTo>
                      <a:lnTo>
                        <a:pt x="8001" y="4953"/>
                      </a:lnTo>
                      <a:lnTo>
                        <a:pt x="6350" y="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70" name="TextBox 1469"/>
              <p:cNvSpPr txBox="1"/>
              <p:nvPr/>
            </p:nvSpPr>
            <p:spPr>
              <a:xfrm>
                <a:off x="3530600" y="2425700"/>
                <a:ext cx="1092200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z="2700" b="1" smtClean="0">
                    <a:solidFill>
                      <a:srgbClr val="FFFF00"/>
                    </a:solidFill>
                    <a:latin typeface="Times New Roman - 37"/>
                  </a:rPr>
                  <a:t>(3,5)</a:t>
                </a:r>
                <a:endParaRPr lang="ru-RU" sz="2700" b="1">
                  <a:solidFill>
                    <a:srgbClr val="FFFF00"/>
                  </a:solidFill>
                  <a:latin typeface="Times New Roman - 37"/>
                </a:endParaRPr>
              </a:p>
            </p:txBody>
          </p:sp>
        </p:grpSp>
        <p:pic>
          <p:nvPicPr>
            <p:cNvPr id="1472" name="Рисунок 1471"/>
            <p:cNvPicPr>
              <a:picLocks/>
            </p:cNvPicPr>
            <p:nvPr/>
          </p:nvPicPr>
          <p:blipFill>
            <a:blip r:embed="rId6">
              <a:clrChange>
                <a:clrFrom>
                  <a:srgbClr val="3C3C3C"/>
                </a:clrFrom>
                <a:clrTo>
                  <a:srgbClr val="3C3C3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050" y="2343150"/>
              <a:ext cx="279400" cy="279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1917" name="Группа 1916"/>
          <p:cNvGrpSpPr/>
          <p:nvPr/>
        </p:nvGrpSpPr>
        <p:grpSpPr>
          <a:xfrm>
            <a:off x="8864600" y="5499100"/>
            <a:ext cx="1092200" cy="1092031"/>
            <a:chOff x="8864600" y="5499100"/>
            <a:chExt cx="1092200" cy="1092031"/>
          </a:xfrm>
        </p:grpSpPr>
        <p:grpSp>
          <p:nvGrpSpPr>
            <p:cNvPr id="1914" name="Группа 1913"/>
            <p:cNvGrpSpPr/>
            <p:nvPr/>
          </p:nvGrpSpPr>
          <p:grpSpPr>
            <a:xfrm>
              <a:off x="9055100" y="5499100"/>
              <a:ext cx="681991" cy="727965"/>
              <a:chOff x="9055100" y="5499100"/>
              <a:chExt cx="681991" cy="727965"/>
            </a:xfrm>
          </p:grpSpPr>
          <p:sp>
            <p:nvSpPr>
              <p:cNvPr id="1474" name="Полилиния 1473"/>
              <p:cNvSpPr/>
              <p:nvPr/>
            </p:nvSpPr>
            <p:spPr>
              <a:xfrm>
                <a:off x="9186672" y="5746369"/>
                <a:ext cx="26925" cy="263145"/>
              </a:xfrm>
              <a:custGeom>
                <a:avLst/>
                <a:gdLst/>
                <a:ahLst/>
                <a:cxnLst/>
                <a:rect l="0" t="0" r="0" b="0"/>
                <a:pathLst>
                  <a:path w="26925" h="263145">
                    <a:moveTo>
                      <a:pt x="3810" y="0"/>
                    </a:moveTo>
                    <a:lnTo>
                      <a:pt x="10033" y="72263"/>
                    </a:lnTo>
                    <a:lnTo>
                      <a:pt x="13843" y="79756"/>
                    </a:lnTo>
                    <a:lnTo>
                      <a:pt x="11557" y="86614"/>
                    </a:lnTo>
                    <a:lnTo>
                      <a:pt x="26924" y="263144"/>
                    </a:lnTo>
                    <a:lnTo>
                      <a:pt x="19431" y="260223"/>
                    </a:lnTo>
                    <a:lnTo>
                      <a:pt x="5969" y="81280"/>
                    </a:lnTo>
                    <a:lnTo>
                      <a:pt x="1143" y="77470"/>
                    </a:lnTo>
                    <a:lnTo>
                      <a:pt x="5207" y="71501"/>
                    </a:lnTo>
                    <a:lnTo>
                      <a:pt x="0" y="1524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5" name="Полилиния 1474"/>
              <p:cNvSpPr/>
              <p:nvPr/>
            </p:nvSpPr>
            <p:spPr>
              <a:xfrm>
                <a:off x="9187180" y="5746750"/>
                <a:ext cx="26671" cy="262891"/>
              </a:xfrm>
              <a:custGeom>
                <a:avLst/>
                <a:gdLst/>
                <a:ahLst/>
                <a:cxnLst/>
                <a:rect l="0" t="0" r="0" b="0"/>
                <a:pathLst>
                  <a:path w="26671" h="262891">
                    <a:moveTo>
                      <a:pt x="0" y="1270"/>
                    </a:moveTo>
                    <a:lnTo>
                      <a:pt x="5080" y="71120"/>
                    </a:lnTo>
                    <a:lnTo>
                      <a:pt x="1270" y="77470"/>
                    </a:lnTo>
                    <a:lnTo>
                      <a:pt x="5080" y="81280"/>
                    </a:lnTo>
                    <a:lnTo>
                      <a:pt x="19050" y="260350"/>
                    </a:lnTo>
                    <a:lnTo>
                      <a:pt x="26670" y="262890"/>
                    </a:lnTo>
                    <a:lnTo>
                      <a:pt x="11430" y="86360"/>
                    </a:lnTo>
                    <a:lnTo>
                      <a:pt x="12700" y="78740"/>
                    </a:lnTo>
                    <a:lnTo>
                      <a:pt x="8890" y="72390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476" name="Прямая соединительная линия 1475"/>
              <p:cNvCxnSpPr/>
              <p:nvPr/>
            </p:nvCxnSpPr>
            <p:spPr>
              <a:xfrm flipH="1">
                <a:off x="9664954" y="5889625"/>
                <a:ext cx="35052" cy="26543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7" name="Полилиния 1476"/>
              <p:cNvSpPr/>
              <p:nvPr/>
            </p:nvSpPr>
            <p:spPr>
              <a:xfrm>
                <a:off x="9579483" y="5791962"/>
                <a:ext cx="102998" cy="172086"/>
              </a:xfrm>
              <a:custGeom>
                <a:avLst/>
                <a:gdLst/>
                <a:ahLst/>
                <a:cxnLst/>
                <a:rect l="0" t="0" r="0" b="0"/>
                <a:pathLst>
                  <a:path w="102998" h="172086">
                    <a:moveTo>
                      <a:pt x="99949" y="11430"/>
                    </a:moveTo>
                    <a:lnTo>
                      <a:pt x="101600" y="20828"/>
                    </a:lnTo>
                    <a:lnTo>
                      <a:pt x="102489" y="29845"/>
                    </a:lnTo>
                    <a:lnTo>
                      <a:pt x="102997" y="38862"/>
                    </a:lnTo>
                    <a:lnTo>
                      <a:pt x="102870" y="47498"/>
                    </a:lnTo>
                    <a:lnTo>
                      <a:pt x="102489" y="56261"/>
                    </a:lnTo>
                    <a:lnTo>
                      <a:pt x="100330" y="73660"/>
                    </a:lnTo>
                    <a:lnTo>
                      <a:pt x="97917" y="86487"/>
                    </a:lnTo>
                    <a:lnTo>
                      <a:pt x="95250" y="99568"/>
                    </a:lnTo>
                    <a:lnTo>
                      <a:pt x="91948" y="112776"/>
                    </a:lnTo>
                    <a:lnTo>
                      <a:pt x="87884" y="125603"/>
                    </a:lnTo>
                    <a:lnTo>
                      <a:pt x="83312" y="138176"/>
                    </a:lnTo>
                    <a:lnTo>
                      <a:pt x="77851" y="150241"/>
                    </a:lnTo>
                    <a:lnTo>
                      <a:pt x="71755" y="161671"/>
                    </a:lnTo>
                    <a:lnTo>
                      <a:pt x="64643" y="172085"/>
                    </a:lnTo>
                    <a:lnTo>
                      <a:pt x="63119" y="169418"/>
                    </a:lnTo>
                    <a:lnTo>
                      <a:pt x="61214" y="167005"/>
                    </a:lnTo>
                    <a:lnTo>
                      <a:pt x="59055" y="164973"/>
                    </a:lnTo>
                    <a:lnTo>
                      <a:pt x="56642" y="163322"/>
                    </a:lnTo>
                    <a:lnTo>
                      <a:pt x="51308" y="160528"/>
                    </a:lnTo>
                    <a:lnTo>
                      <a:pt x="45847" y="158623"/>
                    </a:lnTo>
                    <a:lnTo>
                      <a:pt x="40386" y="157226"/>
                    </a:lnTo>
                    <a:lnTo>
                      <a:pt x="35052" y="156464"/>
                    </a:lnTo>
                    <a:lnTo>
                      <a:pt x="29845" y="156083"/>
                    </a:lnTo>
                    <a:lnTo>
                      <a:pt x="24384" y="156210"/>
                    </a:lnTo>
                    <a:lnTo>
                      <a:pt x="18923" y="156718"/>
                    </a:lnTo>
                    <a:lnTo>
                      <a:pt x="12954" y="157607"/>
                    </a:lnTo>
                    <a:lnTo>
                      <a:pt x="6731" y="158496"/>
                    </a:lnTo>
                    <a:lnTo>
                      <a:pt x="0" y="159385"/>
                    </a:lnTo>
                    <a:lnTo>
                      <a:pt x="4191" y="153162"/>
                    </a:lnTo>
                    <a:lnTo>
                      <a:pt x="7874" y="145923"/>
                    </a:lnTo>
                    <a:lnTo>
                      <a:pt x="10795" y="137922"/>
                    </a:lnTo>
                    <a:lnTo>
                      <a:pt x="13081" y="129286"/>
                    </a:lnTo>
                    <a:lnTo>
                      <a:pt x="14859" y="119888"/>
                    </a:lnTo>
                    <a:lnTo>
                      <a:pt x="16002" y="110109"/>
                    </a:lnTo>
                    <a:lnTo>
                      <a:pt x="16891" y="99822"/>
                    </a:lnTo>
                    <a:lnTo>
                      <a:pt x="17272" y="89027"/>
                    </a:lnTo>
                    <a:lnTo>
                      <a:pt x="17145" y="78105"/>
                    </a:lnTo>
                    <a:lnTo>
                      <a:pt x="16764" y="67056"/>
                    </a:lnTo>
                    <a:lnTo>
                      <a:pt x="15113" y="44323"/>
                    </a:lnTo>
                    <a:lnTo>
                      <a:pt x="12446" y="21717"/>
                    </a:lnTo>
                    <a:lnTo>
                      <a:pt x="9398" y="0"/>
                    </a:lnTo>
                    <a:lnTo>
                      <a:pt x="97663" y="1778"/>
                    </a:lnTo>
                    <a:close/>
                  </a:path>
                </a:pathLst>
              </a:custGeom>
              <a:solidFill>
                <a:srgbClr val="FFF1D1"/>
              </a:solidFill>
              <a:ln w="0" cap="flat" cmpd="sng" algn="ctr">
                <a:solidFill>
                  <a:srgbClr val="FFF1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8" name="Полилиния 1477"/>
              <p:cNvSpPr/>
              <p:nvPr/>
            </p:nvSpPr>
            <p:spPr>
              <a:xfrm>
                <a:off x="9579610" y="5792470"/>
                <a:ext cx="102871" cy="171451"/>
              </a:xfrm>
              <a:custGeom>
                <a:avLst/>
                <a:gdLst/>
                <a:ahLst/>
                <a:cxnLst/>
                <a:rect l="0" t="0" r="0" b="0"/>
                <a:pathLst>
                  <a:path w="102871" h="171451">
                    <a:moveTo>
                      <a:pt x="97790" y="1270"/>
                    </a:moveTo>
                    <a:lnTo>
                      <a:pt x="8890" y="0"/>
                    </a:lnTo>
                    <a:lnTo>
                      <a:pt x="12700" y="21590"/>
                    </a:lnTo>
                    <a:lnTo>
                      <a:pt x="15240" y="43180"/>
                    </a:lnTo>
                    <a:lnTo>
                      <a:pt x="16510" y="66040"/>
                    </a:lnTo>
                    <a:lnTo>
                      <a:pt x="16510" y="77470"/>
                    </a:lnTo>
                    <a:lnTo>
                      <a:pt x="16510" y="88900"/>
                    </a:lnTo>
                    <a:lnTo>
                      <a:pt x="16510" y="99060"/>
                    </a:lnTo>
                    <a:lnTo>
                      <a:pt x="16510" y="109220"/>
                    </a:lnTo>
                    <a:lnTo>
                      <a:pt x="15240" y="119380"/>
                    </a:lnTo>
                    <a:lnTo>
                      <a:pt x="12700" y="128270"/>
                    </a:lnTo>
                    <a:lnTo>
                      <a:pt x="10160" y="137160"/>
                    </a:lnTo>
                    <a:lnTo>
                      <a:pt x="7620" y="144780"/>
                    </a:lnTo>
                    <a:lnTo>
                      <a:pt x="3810" y="152400"/>
                    </a:lnTo>
                    <a:lnTo>
                      <a:pt x="0" y="158750"/>
                    </a:lnTo>
                    <a:lnTo>
                      <a:pt x="6350" y="157480"/>
                    </a:lnTo>
                    <a:lnTo>
                      <a:pt x="12700" y="157480"/>
                    </a:lnTo>
                    <a:lnTo>
                      <a:pt x="19050" y="156210"/>
                    </a:lnTo>
                    <a:lnTo>
                      <a:pt x="24130" y="156210"/>
                    </a:lnTo>
                    <a:lnTo>
                      <a:pt x="29210" y="156210"/>
                    </a:lnTo>
                    <a:lnTo>
                      <a:pt x="34290" y="156210"/>
                    </a:lnTo>
                    <a:lnTo>
                      <a:pt x="40640" y="156210"/>
                    </a:lnTo>
                    <a:lnTo>
                      <a:pt x="45720" y="158750"/>
                    </a:lnTo>
                    <a:lnTo>
                      <a:pt x="50800" y="160020"/>
                    </a:lnTo>
                    <a:lnTo>
                      <a:pt x="55880" y="162560"/>
                    </a:lnTo>
                    <a:lnTo>
                      <a:pt x="58420" y="163830"/>
                    </a:lnTo>
                    <a:lnTo>
                      <a:pt x="60960" y="166370"/>
                    </a:lnTo>
                    <a:lnTo>
                      <a:pt x="63500" y="168910"/>
                    </a:lnTo>
                    <a:lnTo>
                      <a:pt x="64770" y="171450"/>
                    </a:lnTo>
                    <a:lnTo>
                      <a:pt x="71120" y="161290"/>
                    </a:lnTo>
                    <a:lnTo>
                      <a:pt x="77470" y="149860"/>
                    </a:lnTo>
                    <a:lnTo>
                      <a:pt x="83820" y="137160"/>
                    </a:lnTo>
                    <a:lnTo>
                      <a:pt x="87630" y="125730"/>
                    </a:lnTo>
                    <a:lnTo>
                      <a:pt x="91440" y="111760"/>
                    </a:lnTo>
                    <a:lnTo>
                      <a:pt x="95250" y="99060"/>
                    </a:lnTo>
                    <a:lnTo>
                      <a:pt x="97790" y="86360"/>
                    </a:lnTo>
                    <a:lnTo>
                      <a:pt x="100330" y="73660"/>
                    </a:lnTo>
                    <a:lnTo>
                      <a:pt x="102870" y="55880"/>
                    </a:lnTo>
                    <a:lnTo>
                      <a:pt x="102870" y="46990"/>
                    </a:lnTo>
                    <a:lnTo>
                      <a:pt x="102870" y="38100"/>
                    </a:lnTo>
                    <a:lnTo>
                      <a:pt x="102870" y="29210"/>
                    </a:lnTo>
                    <a:lnTo>
                      <a:pt x="101600" y="20320"/>
                    </a:lnTo>
                    <a:lnTo>
                      <a:pt x="100330" y="1143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479" name="Прямая соединительная линия 1478"/>
              <p:cNvCxnSpPr/>
              <p:nvPr/>
            </p:nvCxnSpPr>
            <p:spPr>
              <a:xfrm flipH="1">
                <a:off x="9227312" y="5980684"/>
                <a:ext cx="5842" cy="2349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0" name="Прямая соединительная линия 1479"/>
              <p:cNvCxnSpPr/>
              <p:nvPr/>
            </p:nvCxnSpPr>
            <p:spPr>
              <a:xfrm>
                <a:off x="9171813" y="5971921"/>
                <a:ext cx="0" cy="2641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1" name="Прямая соединительная линия 1480"/>
              <p:cNvCxnSpPr/>
              <p:nvPr/>
            </p:nvCxnSpPr>
            <p:spPr>
              <a:xfrm flipH="1">
                <a:off x="9163050" y="5971921"/>
                <a:ext cx="2921" cy="2349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2" name="Полилиния 1481"/>
              <p:cNvSpPr/>
              <p:nvPr/>
            </p:nvSpPr>
            <p:spPr>
              <a:xfrm>
                <a:off x="9682480" y="5842000"/>
                <a:ext cx="21591" cy="50801"/>
              </a:xfrm>
              <a:custGeom>
                <a:avLst/>
                <a:gdLst/>
                <a:ahLst/>
                <a:cxnLst/>
                <a:rect l="0" t="0" r="0" b="0"/>
                <a:pathLst>
                  <a:path w="21591" h="50801">
                    <a:moveTo>
                      <a:pt x="21590" y="50800"/>
                    </a:moveTo>
                    <a:lnTo>
                      <a:pt x="3810" y="3302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3" name="Полилиния 1482"/>
              <p:cNvSpPr/>
              <p:nvPr/>
            </p:nvSpPr>
            <p:spPr>
              <a:xfrm>
                <a:off x="9673590" y="5887720"/>
                <a:ext cx="41911" cy="106681"/>
              </a:xfrm>
              <a:custGeom>
                <a:avLst/>
                <a:gdLst/>
                <a:ahLst/>
                <a:cxnLst/>
                <a:rect l="0" t="0" r="0" b="0"/>
                <a:pathLst>
                  <a:path w="41911" h="106681">
                    <a:moveTo>
                      <a:pt x="0" y="106680"/>
                    </a:moveTo>
                    <a:lnTo>
                      <a:pt x="5080" y="100330"/>
                    </a:lnTo>
                    <a:lnTo>
                      <a:pt x="8890" y="93980"/>
                    </a:lnTo>
                    <a:lnTo>
                      <a:pt x="16510" y="81280"/>
                    </a:lnTo>
                    <a:lnTo>
                      <a:pt x="24130" y="66040"/>
                    </a:lnTo>
                    <a:lnTo>
                      <a:pt x="29210" y="52070"/>
                    </a:lnTo>
                    <a:lnTo>
                      <a:pt x="34290" y="38100"/>
                    </a:lnTo>
                    <a:lnTo>
                      <a:pt x="38100" y="24130"/>
                    </a:lnTo>
                    <a:lnTo>
                      <a:pt x="39370" y="17780"/>
                    </a:lnTo>
                    <a:lnTo>
                      <a:pt x="40640" y="11430"/>
                    </a:lnTo>
                    <a:lnTo>
                      <a:pt x="40640" y="5080"/>
                    </a:lnTo>
                    <a:lnTo>
                      <a:pt x="4191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4" name="Полилиния 1483"/>
              <p:cNvSpPr/>
              <p:nvPr/>
            </p:nvSpPr>
            <p:spPr>
              <a:xfrm>
                <a:off x="9492361" y="5957697"/>
                <a:ext cx="184278" cy="127509"/>
              </a:xfrm>
              <a:custGeom>
                <a:avLst/>
                <a:gdLst/>
                <a:ahLst/>
                <a:cxnLst/>
                <a:rect l="0" t="0" r="0" b="0"/>
                <a:pathLst>
                  <a:path w="184278" h="127509">
                    <a:moveTo>
                      <a:pt x="56896" y="43180"/>
                    </a:moveTo>
                    <a:lnTo>
                      <a:pt x="69469" y="38989"/>
                    </a:lnTo>
                    <a:lnTo>
                      <a:pt x="82296" y="34290"/>
                    </a:lnTo>
                    <a:lnTo>
                      <a:pt x="95250" y="28956"/>
                    </a:lnTo>
                    <a:lnTo>
                      <a:pt x="121158" y="17907"/>
                    </a:lnTo>
                    <a:lnTo>
                      <a:pt x="133858" y="12192"/>
                    </a:lnTo>
                    <a:lnTo>
                      <a:pt x="146177" y="6858"/>
                    </a:lnTo>
                    <a:lnTo>
                      <a:pt x="157480" y="2540"/>
                    </a:lnTo>
                    <a:lnTo>
                      <a:pt x="163322" y="635"/>
                    </a:lnTo>
                    <a:lnTo>
                      <a:pt x="169291" y="0"/>
                    </a:lnTo>
                    <a:lnTo>
                      <a:pt x="173355" y="127"/>
                    </a:lnTo>
                    <a:lnTo>
                      <a:pt x="177419" y="635"/>
                    </a:lnTo>
                    <a:lnTo>
                      <a:pt x="181102" y="2159"/>
                    </a:lnTo>
                    <a:lnTo>
                      <a:pt x="182626" y="3175"/>
                    </a:lnTo>
                    <a:lnTo>
                      <a:pt x="183896" y="4572"/>
                    </a:lnTo>
                    <a:lnTo>
                      <a:pt x="184277" y="14732"/>
                    </a:lnTo>
                    <a:lnTo>
                      <a:pt x="184023" y="24257"/>
                    </a:lnTo>
                    <a:lnTo>
                      <a:pt x="182626" y="33274"/>
                    </a:lnTo>
                    <a:lnTo>
                      <a:pt x="180086" y="42164"/>
                    </a:lnTo>
                    <a:lnTo>
                      <a:pt x="177927" y="46355"/>
                    </a:lnTo>
                    <a:lnTo>
                      <a:pt x="175133" y="50038"/>
                    </a:lnTo>
                    <a:lnTo>
                      <a:pt x="172085" y="53848"/>
                    </a:lnTo>
                    <a:lnTo>
                      <a:pt x="169672" y="57912"/>
                    </a:lnTo>
                    <a:lnTo>
                      <a:pt x="168402" y="61087"/>
                    </a:lnTo>
                    <a:lnTo>
                      <a:pt x="167640" y="64389"/>
                    </a:lnTo>
                    <a:lnTo>
                      <a:pt x="166370" y="71247"/>
                    </a:lnTo>
                    <a:lnTo>
                      <a:pt x="165735" y="74676"/>
                    </a:lnTo>
                    <a:lnTo>
                      <a:pt x="164846" y="77851"/>
                    </a:lnTo>
                    <a:lnTo>
                      <a:pt x="163322" y="80899"/>
                    </a:lnTo>
                    <a:lnTo>
                      <a:pt x="161544" y="83566"/>
                    </a:lnTo>
                    <a:lnTo>
                      <a:pt x="157607" y="87503"/>
                    </a:lnTo>
                    <a:lnTo>
                      <a:pt x="153162" y="91313"/>
                    </a:lnTo>
                    <a:lnTo>
                      <a:pt x="147955" y="94869"/>
                    </a:lnTo>
                    <a:lnTo>
                      <a:pt x="142113" y="98298"/>
                    </a:lnTo>
                    <a:lnTo>
                      <a:pt x="135763" y="101473"/>
                    </a:lnTo>
                    <a:lnTo>
                      <a:pt x="129032" y="104521"/>
                    </a:lnTo>
                    <a:lnTo>
                      <a:pt x="122047" y="107315"/>
                    </a:lnTo>
                    <a:lnTo>
                      <a:pt x="114554" y="109982"/>
                    </a:lnTo>
                    <a:lnTo>
                      <a:pt x="99060" y="114935"/>
                    </a:lnTo>
                    <a:lnTo>
                      <a:pt x="83312" y="119126"/>
                    </a:lnTo>
                    <a:lnTo>
                      <a:pt x="67691" y="122682"/>
                    </a:lnTo>
                    <a:lnTo>
                      <a:pt x="52705" y="125603"/>
                    </a:lnTo>
                    <a:lnTo>
                      <a:pt x="44704" y="126873"/>
                    </a:lnTo>
                    <a:lnTo>
                      <a:pt x="36576" y="127508"/>
                    </a:lnTo>
                    <a:lnTo>
                      <a:pt x="28448" y="127381"/>
                    </a:lnTo>
                    <a:lnTo>
                      <a:pt x="24511" y="126619"/>
                    </a:lnTo>
                    <a:lnTo>
                      <a:pt x="20701" y="125603"/>
                    </a:lnTo>
                    <a:lnTo>
                      <a:pt x="17907" y="124333"/>
                    </a:lnTo>
                    <a:lnTo>
                      <a:pt x="15875" y="122936"/>
                    </a:lnTo>
                    <a:lnTo>
                      <a:pt x="12065" y="119126"/>
                    </a:lnTo>
                    <a:lnTo>
                      <a:pt x="9906" y="116967"/>
                    </a:lnTo>
                    <a:lnTo>
                      <a:pt x="7493" y="114681"/>
                    </a:lnTo>
                    <a:lnTo>
                      <a:pt x="4191" y="112268"/>
                    </a:lnTo>
                    <a:lnTo>
                      <a:pt x="0" y="109855"/>
                    </a:lnTo>
                    <a:lnTo>
                      <a:pt x="762" y="108458"/>
                    </a:lnTo>
                    <a:lnTo>
                      <a:pt x="1524" y="107315"/>
                    </a:lnTo>
                    <a:lnTo>
                      <a:pt x="3810" y="105791"/>
                    </a:lnTo>
                    <a:lnTo>
                      <a:pt x="6731" y="105156"/>
                    </a:lnTo>
                    <a:lnTo>
                      <a:pt x="10160" y="105029"/>
                    </a:lnTo>
                    <a:lnTo>
                      <a:pt x="13970" y="105410"/>
                    </a:lnTo>
                    <a:lnTo>
                      <a:pt x="17526" y="106172"/>
                    </a:lnTo>
                    <a:lnTo>
                      <a:pt x="21209" y="107188"/>
                    </a:lnTo>
                    <a:lnTo>
                      <a:pt x="24384" y="108204"/>
                    </a:lnTo>
                    <a:lnTo>
                      <a:pt x="25654" y="105410"/>
                    </a:lnTo>
                    <a:lnTo>
                      <a:pt x="26289" y="102108"/>
                    </a:lnTo>
                    <a:lnTo>
                      <a:pt x="26416" y="98933"/>
                    </a:lnTo>
                    <a:lnTo>
                      <a:pt x="25908" y="95504"/>
                    </a:lnTo>
                    <a:lnTo>
                      <a:pt x="25019" y="92202"/>
                    </a:lnTo>
                    <a:lnTo>
                      <a:pt x="23876" y="88773"/>
                    </a:lnTo>
                    <a:lnTo>
                      <a:pt x="22225" y="85725"/>
                    </a:lnTo>
                    <a:lnTo>
                      <a:pt x="20320" y="82677"/>
                    </a:lnTo>
                    <a:lnTo>
                      <a:pt x="26670" y="78486"/>
                    </a:lnTo>
                    <a:lnTo>
                      <a:pt x="31623" y="74041"/>
                    </a:lnTo>
                    <a:lnTo>
                      <a:pt x="35560" y="69469"/>
                    </a:lnTo>
                    <a:lnTo>
                      <a:pt x="38608" y="64897"/>
                    </a:lnTo>
                    <a:lnTo>
                      <a:pt x="40894" y="60452"/>
                    </a:lnTo>
                    <a:lnTo>
                      <a:pt x="42545" y="55753"/>
                    </a:lnTo>
                    <a:lnTo>
                      <a:pt x="44958" y="46609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5" name="Полилиния 1484"/>
              <p:cNvSpPr/>
              <p:nvPr/>
            </p:nvSpPr>
            <p:spPr>
              <a:xfrm>
                <a:off x="9513570" y="5957570"/>
                <a:ext cx="149861" cy="82551"/>
              </a:xfrm>
              <a:custGeom>
                <a:avLst/>
                <a:gdLst/>
                <a:ahLst/>
                <a:cxnLst/>
                <a:rect l="0" t="0" r="0" b="0"/>
                <a:pathLst>
                  <a:path w="149861" h="82551">
                    <a:moveTo>
                      <a:pt x="0" y="82550"/>
                    </a:moveTo>
                    <a:lnTo>
                      <a:pt x="7620" y="77470"/>
                    </a:lnTo>
                    <a:lnTo>
                      <a:pt x="10160" y="73660"/>
                    </a:lnTo>
                    <a:lnTo>
                      <a:pt x="13970" y="69850"/>
                    </a:lnTo>
                    <a:lnTo>
                      <a:pt x="17780" y="66040"/>
                    </a:lnTo>
                    <a:lnTo>
                      <a:pt x="20320" y="60960"/>
                    </a:lnTo>
                    <a:lnTo>
                      <a:pt x="21590" y="54610"/>
                    </a:lnTo>
                    <a:lnTo>
                      <a:pt x="24130" y="46990"/>
                    </a:lnTo>
                    <a:lnTo>
                      <a:pt x="44450" y="40640"/>
                    </a:lnTo>
                    <a:lnTo>
                      <a:pt x="66040" y="33020"/>
                    </a:lnTo>
                    <a:lnTo>
                      <a:pt x="76200" y="27940"/>
                    </a:lnTo>
                    <a:lnTo>
                      <a:pt x="87630" y="22860"/>
                    </a:lnTo>
                    <a:lnTo>
                      <a:pt x="111760" y="12700"/>
                    </a:lnTo>
                    <a:lnTo>
                      <a:pt x="121920" y="7620"/>
                    </a:lnTo>
                    <a:lnTo>
                      <a:pt x="128270" y="5080"/>
                    </a:lnTo>
                    <a:lnTo>
                      <a:pt x="133350" y="3810"/>
                    </a:lnTo>
                    <a:lnTo>
                      <a:pt x="137160" y="2540"/>
                    </a:lnTo>
                    <a:lnTo>
                      <a:pt x="142240" y="1270"/>
                    </a:lnTo>
                    <a:lnTo>
                      <a:pt x="146050" y="0"/>
                    </a:lnTo>
                    <a:lnTo>
                      <a:pt x="149860" y="0"/>
                    </a:lnTo>
                  </a:path>
                </a:pathLst>
              </a:custGeom>
              <a:ln w="2921" cap="flat" cmpd="sng" algn="ctr">
                <a:solidFill>
                  <a:srgbClr val="BA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6" name="Полилиния 1485"/>
              <p:cNvSpPr/>
              <p:nvPr/>
            </p:nvSpPr>
            <p:spPr>
              <a:xfrm>
                <a:off x="9544050" y="5994400"/>
                <a:ext cx="88901" cy="33021"/>
              </a:xfrm>
              <a:custGeom>
                <a:avLst/>
                <a:gdLst/>
                <a:ahLst/>
                <a:cxnLst/>
                <a:rect l="0" t="0" r="0" b="0"/>
                <a:pathLst>
                  <a:path w="88901" h="33021">
                    <a:moveTo>
                      <a:pt x="88900" y="0"/>
                    </a:moveTo>
                    <a:lnTo>
                      <a:pt x="76200" y="3810"/>
                    </a:lnTo>
                    <a:lnTo>
                      <a:pt x="64770" y="7620"/>
                    </a:lnTo>
                    <a:lnTo>
                      <a:pt x="53340" y="11430"/>
                    </a:lnTo>
                    <a:lnTo>
                      <a:pt x="41910" y="15240"/>
                    </a:lnTo>
                    <a:lnTo>
                      <a:pt x="21590" y="24130"/>
                    </a:lnTo>
                    <a:lnTo>
                      <a:pt x="0" y="33020"/>
                    </a:lnTo>
                  </a:path>
                </a:pathLst>
              </a:custGeom>
              <a:ln w="2921" cap="flat" cmpd="sng" algn="ctr">
                <a:solidFill>
                  <a:srgbClr val="54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7" name="Полилиния 1486"/>
              <p:cNvSpPr/>
              <p:nvPr/>
            </p:nvSpPr>
            <p:spPr>
              <a:xfrm>
                <a:off x="9542907" y="6027674"/>
                <a:ext cx="118365" cy="39879"/>
              </a:xfrm>
              <a:custGeom>
                <a:avLst/>
                <a:gdLst/>
                <a:ahLst/>
                <a:cxnLst/>
                <a:rect l="0" t="0" r="0" b="0"/>
                <a:pathLst>
                  <a:path w="118365" h="39879">
                    <a:moveTo>
                      <a:pt x="118364" y="1524"/>
                    </a:moveTo>
                    <a:lnTo>
                      <a:pt x="98933" y="39878"/>
                    </a:lnTo>
                    <a:lnTo>
                      <a:pt x="5207" y="34671"/>
                    </a:lnTo>
                    <a:lnTo>
                      <a:pt x="4318" y="33528"/>
                    </a:lnTo>
                    <a:lnTo>
                      <a:pt x="3556" y="32004"/>
                    </a:lnTo>
                    <a:lnTo>
                      <a:pt x="2286" y="28067"/>
                    </a:lnTo>
                    <a:lnTo>
                      <a:pt x="1397" y="23114"/>
                    </a:lnTo>
                    <a:lnTo>
                      <a:pt x="762" y="17780"/>
                    </a:lnTo>
                    <a:lnTo>
                      <a:pt x="381" y="12192"/>
                    </a:lnTo>
                    <a:lnTo>
                      <a:pt x="254" y="7112"/>
                    </a:lnTo>
                    <a:lnTo>
                      <a:pt x="127" y="29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8" name="Полилиния 1487"/>
              <p:cNvSpPr/>
              <p:nvPr/>
            </p:nvSpPr>
            <p:spPr>
              <a:xfrm>
                <a:off x="9514840" y="5949950"/>
                <a:ext cx="66041" cy="74931"/>
              </a:xfrm>
              <a:custGeom>
                <a:avLst/>
                <a:gdLst/>
                <a:ahLst/>
                <a:cxnLst/>
                <a:rect l="0" t="0" r="0" b="0"/>
                <a:pathLst>
                  <a:path w="66041" h="74931">
                    <a:moveTo>
                      <a:pt x="0" y="74930"/>
                    </a:moveTo>
                    <a:lnTo>
                      <a:pt x="8890" y="66040"/>
                    </a:lnTo>
                    <a:lnTo>
                      <a:pt x="19050" y="55880"/>
                    </a:lnTo>
                    <a:lnTo>
                      <a:pt x="26670" y="46990"/>
                    </a:lnTo>
                    <a:lnTo>
                      <a:pt x="34290" y="38100"/>
                    </a:lnTo>
                    <a:lnTo>
                      <a:pt x="49530" y="19050"/>
                    </a:lnTo>
                    <a:lnTo>
                      <a:pt x="6604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9" name="Полилиния 1488"/>
              <p:cNvSpPr/>
              <p:nvPr/>
            </p:nvSpPr>
            <p:spPr>
              <a:xfrm>
                <a:off x="9497060" y="5755640"/>
                <a:ext cx="158751" cy="232411"/>
              </a:xfrm>
              <a:custGeom>
                <a:avLst/>
                <a:gdLst/>
                <a:ahLst/>
                <a:cxnLst/>
                <a:rect l="0" t="0" r="0" b="0"/>
                <a:pathLst>
                  <a:path w="158751" h="232411">
                    <a:moveTo>
                      <a:pt x="158750" y="232410"/>
                    </a:moveTo>
                    <a:lnTo>
                      <a:pt x="149860" y="219710"/>
                    </a:lnTo>
                    <a:lnTo>
                      <a:pt x="139700" y="205740"/>
                    </a:lnTo>
                    <a:lnTo>
                      <a:pt x="120650" y="176530"/>
                    </a:lnTo>
                    <a:lnTo>
                      <a:pt x="100330" y="146050"/>
                    </a:lnTo>
                    <a:lnTo>
                      <a:pt x="80010" y="116840"/>
                    </a:lnTo>
                    <a:lnTo>
                      <a:pt x="58420" y="86360"/>
                    </a:lnTo>
                    <a:lnTo>
                      <a:pt x="38100" y="55880"/>
                    </a:lnTo>
                    <a:lnTo>
                      <a:pt x="19050" y="26670"/>
                    </a:lnTo>
                    <a:lnTo>
                      <a:pt x="8890" y="1397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490" name="Прямая соединительная линия 1489"/>
              <p:cNvCxnSpPr/>
              <p:nvPr/>
            </p:nvCxnSpPr>
            <p:spPr>
              <a:xfrm>
                <a:off x="9495663" y="5869178"/>
                <a:ext cx="14605" cy="2044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1" name="Полилиния 1490"/>
              <p:cNvSpPr/>
              <p:nvPr/>
            </p:nvSpPr>
            <p:spPr>
              <a:xfrm>
                <a:off x="9325102" y="5705856"/>
                <a:ext cx="194184" cy="363221"/>
              </a:xfrm>
              <a:custGeom>
                <a:avLst/>
                <a:gdLst/>
                <a:ahLst/>
                <a:cxnLst/>
                <a:rect l="0" t="0" r="0" b="0"/>
                <a:pathLst>
                  <a:path w="194184" h="363221">
                    <a:moveTo>
                      <a:pt x="181483" y="0"/>
                    </a:moveTo>
                    <a:lnTo>
                      <a:pt x="179959" y="11303"/>
                    </a:lnTo>
                    <a:lnTo>
                      <a:pt x="178816" y="21971"/>
                    </a:lnTo>
                    <a:lnTo>
                      <a:pt x="177800" y="32258"/>
                    </a:lnTo>
                    <a:lnTo>
                      <a:pt x="177038" y="42037"/>
                    </a:lnTo>
                    <a:lnTo>
                      <a:pt x="176530" y="51308"/>
                    </a:lnTo>
                    <a:lnTo>
                      <a:pt x="176276" y="60325"/>
                    </a:lnTo>
                    <a:lnTo>
                      <a:pt x="176276" y="77470"/>
                    </a:lnTo>
                    <a:lnTo>
                      <a:pt x="176784" y="94107"/>
                    </a:lnTo>
                    <a:lnTo>
                      <a:pt x="177419" y="110490"/>
                    </a:lnTo>
                    <a:lnTo>
                      <a:pt x="178054" y="127127"/>
                    </a:lnTo>
                    <a:lnTo>
                      <a:pt x="178562" y="144272"/>
                    </a:lnTo>
                    <a:lnTo>
                      <a:pt x="178816" y="156083"/>
                    </a:lnTo>
                    <a:lnTo>
                      <a:pt x="179451" y="167513"/>
                    </a:lnTo>
                    <a:lnTo>
                      <a:pt x="181102" y="189865"/>
                    </a:lnTo>
                    <a:lnTo>
                      <a:pt x="185547" y="233934"/>
                    </a:lnTo>
                    <a:lnTo>
                      <a:pt x="187706" y="256413"/>
                    </a:lnTo>
                    <a:lnTo>
                      <a:pt x="189611" y="280162"/>
                    </a:lnTo>
                    <a:lnTo>
                      <a:pt x="190246" y="292481"/>
                    </a:lnTo>
                    <a:lnTo>
                      <a:pt x="190627" y="305308"/>
                    </a:lnTo>
                    <a:lnTo>
                      <a:pt x="190881" y="318643"/>
                    </a:lnTo>
                    <a:lnTo>
                      <a:pt x="190881" y="332359"/>
                    </a:lnTo>
                    <a:lnTo>
                      <a:pt x="191389" y="335915"/>
                    </a:lnTo>
                    <a:lnTo>
                      <a:pt x="192151" y="339852"/>
                    </a:lnTo>
                    <a:lnTo>
                      <a:pt x="193548" y="348488"/>
                    </a:lnTo>
                    <a:lnTo>
                      <a:pt x="193929" y="352806"/>
                    </a:lnTo>
                    <a:lnTo>
                      <a:pt x="194183" y="356743"/>
                    </a:lnTo>
                    <a:lnTo>
                      <a:pt x="193929" y="360172"/>
                    </a:lnTo>
                    <a:lnTo>
                      <a:pt x="193167" y="363220"/>
                    </a:lnTo>
                    <a:lnTo>
                      <a:pt x="191389" y="362458"/>
                    </a:lnTo>
                    <a:lnTo>
                      <a:pt x="189357" y="361569"/>
                    </a:lnTo>
                    <a:lnTo>
                      <a:pt x="184277" y="359156"/>
                    </a:lnTo>
                    <a:lnTo>
                      <a:pt x="178562" y="357124"/>
                    </a:lnTo>
                    <a:lnTo>
                      <a:pt x="172974" y="355600"/>
                    </a:lnTo>
                    <a:lnTo>
                      <a:pt x="0" y="336169"/>
                    </a:lnTo>
                    <a:lnTo>
                      <a:pt x="1016" y="331089"/>
                    </a:lnTo>
                    <a:lnTo>
                      <a:pt x="2032" y="325628"/>
                    </a:lnTo>
                    <a:lnTo>
                      <a:pt x="4572" y="313436"/>
                    </a:lnTo>
                    <a:lnTo>
                      <a:pt x="7112" y="300101"/>
                    </a:lnTo>
                    <a:lnTo>
                      <a:pt x="9906" y="286004"/>
                    </a:lnTo>
                    <a:lnTo>
                      <a:pt x="13081" y="271526"/>
                    </a:lnTo>
                    <a:lnTo>
                      <a:pt x="16510" y="257429"/>
                    </a:lnTo>
                    <a:lnTo>
                      <a:pt x="20320" y="244221"/>
                    </a:lnTo>
                    <a:lnTo>
                      <a:pt x="22225" y="237998"/>
                    </a:lnTo>
                    <a:lnTo>
                      <a:pt x="24384" y="232283"/>
                    </a:lnTo>
                    <a:lnTo>
                      <a:pt x="30988" y="213741"/>
                    </a:lnTo>
                    <a:lnTo>
                      <a:pt x="36576" y="194945"/>
                    </a:lnTo>
                    <a:lnTo>
                      <a:pt x="41148" y="176022"/>
                    </a:lnTo>
                    <a:lnTo>
                      <a:pt x="44704" y="157480"/>
                    </a:lnTo>
                    <a:lnTo>
                      <a:pt x="47371" y="139065"/>
                    </a:lnTo>
                    <a:lnTo>
                      <a:pt x="49022" y="121412"/>
                    </a:lnTo>
                    <a:lnTo>
                      <a:pt x="49530" y="112903"/>
                    </a:lnTo>
                    <a:lnTo>
                      <a:pt x="49784" y="104648"/>
                    </a:lnTo>
                    <a:lnTo>
                      <a:pt x="49657" y="96520"/>
                    </a:lnTo>
                    <a:lnTo>
                      <a:pt x="49276" y="88773"/>
                    </a:lnTo>
                    <a:lnTo>
                      <a:pt x="49784" y="78105"/>
                    </a:lnTo>
                    <a:lnTo>
                      <a:pt x="49784" y="67945"/>
                    </a:lnTo>
                    <a:lnTo>
                      <a:pt x="48768" y="47498"/>
                    </a:lnTo>
                    <a:lnTo>
                      <a:pt x="48133" y="36830"/>
                    </a:lnTo>
                    <a:lnTo>
                      <a:pt x="47752" y="25781"/>
                    </a:lnTo>
                    <a:lnTo>
                      <a:pt x="47752" y="13970"/>
                    </a:lnTo>
                    <a:lnTo>
                      <a:pt x="48133" y="1651"/>
                    </a:lnTo>
                    <a:close/>
                  </a:path>
                </a:pathLst>
              </a:custGeom>
              <a:solidFill>
                <a:srgbClr val="FFF1D1"/>
              </a:solidFill>
              <a:ln w="0" cap="flat" cmpd="sng" algn="ctr">
                <a:solidFill>
                  <a:srgbClr val="FFF1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2" name="Полилиния 1491"/>
              <p:cNvSpPr/>
              <p:nvPr/>
            </p:nvSpPr>
            <p:spPr>
              <a:xfrm>
                <a:off x="9325610" y="5706110"/>
                <a:ext cx="194311" cy="363221"/>
              </a:xfrm>
              <a:custGeom>
                <a:avLst/>
                <a:gdLst/>
                <a:ahLst/>
                <a:cxnLst/>
                <a:rect l="0" t="0" r="0" b="0"/>
                <a:pathLst>
                  <a:path w="194311" h="363221">
                    <a:moveTo>
                      <a:pt x="46990" y="1270"/>
                    </a:moveTo>
                    <a:lnTo>
                      <a:pt x="46990" y="13970"/>
                    </a:lnTo>
                    <a:lnTo>
                      <a:pt x="46990" y="25400"/>
                    </a:lnTo>
                    <a:lnTo>
                      <a:pt x="46990" y="36830"/>
                    </a:lnTo>
                    <a:lnTo>
                      <a:pt x="48260" y="46990"/>
                    </a:lnTo>
                    <a:lnTo>
                      <a:pt x="49530" y="67310"/>
                    </a:lnTo>
                    <a:lnTo>
                      <a:pt x="49530" y="77470"/>
                    </a:lnTo>
                    <a:lnTo>
                      <a:pt x="48260" y="88900"/>
                    </a:lnTo>
                    <a:lnTo>
                      <a:pt x="49530" y="96520"/>
                    </a:lnTo>
                    <a:lnTo>
                      <a:pt x="49530" y="104140"/>
                    </a:lnTo>
                    <a:lnTo>
                      <a:pt x="49530" y="113030"/>
                    </a:lnTo>
                    <a:lnTo>
                      <a:pt x="48260" y="121920"/>
                    </a:lnTo>
                    <a:lnTo>
                      <a:pt x="46990" y="138430"/>
                    </a:lnTo>
                    <a:lnTo>
                      <a:pt x="44450" y="157480"/>
                    </a:lnTo>
                    <a:lnTo>
                      <a:pt x="40640" y="176530"/>
                    </a:lnTo>
                    <a:lnTo>
                      <a:pt x="35560" y="194310"/>
                    </a:lnTo>
                    <a:lnTo>
                      <a:pt x="30480" y="213360"/>
                    </a:lnTo>
                    <a:lnTo>
                      <a:pt x="24130" y="232410"/>
                    </a:lnTo>
                    <a:lnTo>
                      <a:pt x="21590" y="237490"/>
                    </a:lnTo>
                    <a:lnTo>
                      <a:pt x="20320" y="243840"/>
                    </a:lnTo>
                    <a:lnTo>
                      <a:pt x="16510" y="257810"/>
                    </a:lnTo>
                    <a:lnTo>
                      <a:pt x="12700" y="271780"/>
                    </a:lnTo>
                    <a:lnTo>
                      <a:pt x="8890" y="285750"/>
                    </a:lnTo>
                    <a:lnTo>
                      <a:pt x="6350" y="299720"/>
                    </a:lnTo>
                    <a:lnTo>
                      <a:pt x="3810" y="313690"/>
                    </a:lnTo>
                    <a:lnTo>
                      <a:pt x="1270" y="325120"/>
                    </a:lnTo>
                    <a:lnTo>
                      <a:pt x="0" y="331470"/>
                    </a:lnTo>
                    <a:lnTo>
                      <a:pt x="0" y="336550"/>
                    </a:lnTo>
                    <a:lnTo>
                      <a:pt x="172720" y="355600"/>
                    </a:lnTo>
                    <a:lnTo>
                      <a:pt x="177800" y="356870"/>
                    </a:lnTo>
                    <a:lnTo>
                      <a:pt x="184150" y="359410"/>
                    </a:lnTo>
                    <a:lnTo>
                      <a:pt x="189230" y="360680"/>
                    </a:lnTo>
                    <a:lnTo>
                      <a:pt x="190500" y="361950"/>
                    </a:lnTo>
                    <a:lnTo>
                      <a:pt x="193040" y="363220"/>
                    </a:lnTo>
                    <a:lnTo>
                      <a:pt x="193040" y="360680"/>
                    </a:lnTo>
                    <a:lnTo>
                      <a:pt x="194310" y="356870"/>
                    </a:lnTo>
                    <a:lnTo>
                      <a:pt x="193040" y="351790"/>
                    </a:lnTo>
                    <a:lnTo>
                      <a:pt x="193040" y="347980"/>
                    </a:lnTo>
                    <a:lnTo>
                      <a:pt x="191770" y="339090"/>
                    </a:lnTo>
                    <a:lnTo>
                      <a:pt x="190500" y="335280"/>
                    </a:lnTo>
                    <a:lnTo>
                      <a:pt x="190500" y="332740"/>
                    </a:lnTo>
                    <a:lnTo>
                      <a:pt x="190500" y="318770"/>
                    </a:lnTo>
                    <a:lnTo>
                      <a:pt x="190500" y="304800"/>
                    </a:lnTo>
                    <a:lnTo>
                      <a:pt x="189230" y="292100"/>
                    </a:lnTo>
                    <a:lnTo>
                      <a:pt x="189230" y="279400"/>
                    </a:lnTo>
                    <a:lnTo>
                      <a:pt x="186690" y="256540"/>
                    </a:lnTo>
                    <a:lnTo>
                      <a:pt x="185420" y="233680"/>
                    </a:lnTo>
                    <a:lnTo>
                      <a:pt x="180340" y="189230"/>
                    </a:lnTo>
                    <a:lnTo>
                      <a:pt x="179070" y="167640"/>
                    </a:lnTo>
                    <a:lnTo>
                      <a:pt x="177800" y="156210"/>
                    </a:lnTo>
                    <a:lnTo>
                      <a:pt x="177800" y="143510"/>
                    </a:lnTo>
                    <a:lnTo>
                      <a:pt x="177800" y="127000"/>
                    </a:lnTo>
                    <a:lnTo>
                      <a:pt x="176530" y="110490"/>
                    </a:lnTo>
                    <a:lnTo>
                      <a:pt x="176530" y="93980"/>
                    </a:lnTo>
                    <a:lnTo>
                      <a:pt x="176530" y="77470"/>
                    </a:lnTo>
                    <a:lnTo>
                      <a:pt x="176530" y="59690"/>
                    </a:lnTo>
                    <a:lnTo>
                      <a:pt x="176530" y="50800"/>
                    </a:lnTo>
                    <a:lnTo>
                      <a:pt x="176530" y="41910"/>
                    </a:lnTo>
                    <a:lnTo>
                      <a:pt x="176530" y="31750"/>
                    </a:lnTo>
                    <a:lnTo>
                      <a:pt x="177800" y="21590"/>
                    </a:lnTo>
                    <a:lnTo>
                      <a:pt x="179070" y="11430"/>
                    </a:lnTo>
                    <a:lnTo>
                      <a:pt x="18034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3" name="Полилиния 1492"/>
              <p:cNvSpPr/>
              <p:nvPr/>
            </p:nvSpPr>
            <p:spPr>
              <a:xfrm>
                <a:off x="9301099" y="6012053"/>
                <a:ext cx="4319" cy="8129"/>
              </a:xfrm>
              <a:custGeom>
                <a:avLst/>
                <a:gdLst/>
                <a:ahLst/>
                <a:cxnLst/>
                <a:rect l="0" t="0" r="0" b="0"/>
                <a:pathLst>
                  <a:path w="4319" h="8129">
                    <a:moveTo>
                      <a:pt x="1143" y="8128"/>
                    </a:moveTo>
                    <a:lnTo>
                      <a:pt x="508" y="8128"/>
                    </a:lnTo>
                    <a:lnTo>
                      <a:pt x="0" y="7747"/>
                    </a:lnTo>
                    <a:lnTo>
                      <a:pt x="0" y="6604"/>
                    </a:lnTo>
                    <a:lnTo>
                      <a:pt x="889" y="3556"/>
                    </a:lnTo>
                    <a:lnTo>
                      <a:pt x="2540" y="889"/>
                    </a:lnTo>
                    <a:lnTo>
                      <a:pt x="3429" y="127"/>
                    </a:lnTo>
                    <a:lnTo>
                      <a:pt x="3937" y="0"/>
                    </a:lnTo>
                    <a:lnTo>
                      <a:pt x="4318" y="635"/>
                    </a:lnTo>
                    <a:lnTo>
                      <a:pt x="4318" y="1778"/>
                    </a:lnTo>
                    <a:lnTo>
                      <a:pt x="3556" y="4699"/>
                    </a:lnTo>
                    <a:lnTo>
                      <a:pt x="1905" y="7366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4" name="Полилиния 1493"/>
              <p:cNvSpPr/>
              <p:nvPr/>
            </p:nvSpPr>
            <p:spPr>
              <a:xfrm>
                <a:off x="9308973" y="6011672"/>
                <a:ext cx="4065" cy="8383"/>
              </a:xfrm>
              <a:custGeom>
                <a:avLst/>
                <a:gdLst/>
                <a:ahLst/>
                <a:cxnLst/>
                <a:rect l="0" t="0" r="0" b="0"/>
                <a:pathLst>
                  <a:path w="4065" h="8383">
                    <a:moveTo>
                      <a:pt x="1270" y="8255"/>
                    </a:moveTo>
                    <a:lnTo>
                      <a:pt x="635" y="8382"/>
                    </a:lnTo>
                    <a:lnTo>
                      <a:pt x="127" y="7747"/>
                    </a:lnTo>
                    <a:lnTo>
                      <a:pt x="0" y="6604"/>
                    </a:lnTo>
                    <a:lnTo>
                      <a:pt x="762" y="3683"/>
                    </a:lnTo>
                    <a:lnTo>
                      <a:pt x="2159" y="889"/>
                    </a:lnTo>
                    <a:lnTo>
                      <a:pt x="3048" y="127"/>
                    </a:lnTo>
                    <a:lnTo>
                      <a:pt x="3683" y="0"/>
                    </a:lnTo>
                    <a:lnTo>
                      <a:pt x="3937" y="508"/>
                    </a:lnTo>
                    <a:lnTo>
                      <a:pt x="4064" y="1524"/>
                    </a:lnTo>
                    <a:lnTo>
                      <a:pt x="3429" y="4699"/>
                    </a:lnTo>
                    <a:lnTo>
                      <a:pt x="2032" y="749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5" name="Полилиния 1494"/>
              <p:cNvSpPr/>
              <p:nvPr/>
            </p:nvSpPr>
            <p:spPr>
              <a:xfrm>
                <a:off x="9320022" y="6011164"/>
                <a:ext cx="3811" cy="8510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8510">
                    <a:moveTo>
                      <a:pt x="1143" y="8255"/>
                    </a:moveTo>
                    <a:lnTo>
                      <a:pt x="508" y="8509"/>
                    </a:lnTo>
                    <a:lnTo>
                      <a:pt x="127" y="8001"/>
                    </a:lnTo>
                    <a:lnTo>
                      <a:pt x="0" y="6985"/>
                    </a:lnTo>
                    <a:lnTo>
                      <a:pt x="508" y="3810"/>
                    </a:lnTo>
                    <a:lnTo>
                      <a:pt x="1905" y="889"/>
                    </a:lnTo>
                    <a:lnTo>
                      <a:pt x="2667" y="127"/>
                    </a:lnTo>
                    <a:lnTo>
                      <a:pt x="3302" y="0"/>
                    </a:lnTo>
                    <a:lnTo>
                      <a:pt x="3683" y="508"/>
                    </a:lnTo>
                    <a:lnTo>
                      <a:pt x="3810" y="1651"/>
                    </a:lnTo>
                    <a:lnTo>
                      <a:pt x="3302" y="4699"/>
                    </a:lnTo>
                    <a:lnTo>
                      <a:pt x="2032" y="749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6" name="Полилиния 1495"/>
              <p:cNvSpPr/>
              <p:nvPr/>
            </p:nvSpPr>
            <p:spPr>
              <a:xfrm>
                <a:off x="9331579" y="6011672"/>
                <a:ext cx="3938" cy="8383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8383">
                    <a:moveTo>
                      <a:pt x="1270" y="8255"/>
                    </a:moveTo>
                    <a:lnTo>
                      <a:pt x="635" y="8382"/>
                    </a:lnTo>
                    <a:lnTo>
                      <a:pt x="254" y="7874"/>
                    </a:lnTo>
                    <a:lnTo>
                      <a:pt x="0" y="6731"/>
                    </a:lnTo>
                    <a:lnTo>
                      <a:pt x="635" y="3810"/>
                    </a:lnTo>
                    <a:lnTo>
                      <a:pt x="2032" y="889"/>
                    </a:lnTo>
                    <a:lnTo>
                      <a:pt x="2667" y="127"/>
                    </a:lnTo>
                    <a:lnTo>
                      <a:pt x="3302" y="0"/>
                    </a:lnTo>
                    <a:lnTo>
                      <a:pt x="3810" y="381"/>
                    </a:lnTo>
                    <a:lnTo>
                      <a:pt x="3937" y="1524"/>
                    </a:lnTo>
                    <a:lnTo>
                      <a:pt x="3302" y="4699"/>
                    </a:lnTo>
                    <a:lnTo>
                      <a:pt x="2032" y="749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7" name="Полилиния 1496"/>
              <p:cNvSpPr/>
              <p:nvPr/>
            </p:nvSpPr>
            <p:spPr>
              <a:xfrm>
                <a:off x="9341612" y="6012053"/>
                <a:ext cx="3938" cy="8383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8383">
                    <a:moveTo>
                      <a:pt x="1270" y="8128"/>
                    </a:moveTo>
                    <a:lnTo>
                      <a:pt x="508" y="8382"/>
                    </a:lnTo>
                    <a:lnTo>
                      <a:pt x="254" y="7874"/>
                    </a:lnTo>
                    <a:lnTo>
                      <a:pt x="0" y="6858"/>
                    </a:lnTo>
                    <a:lnTo>
                      <a:pt x="508" y="3683"/>
                    </a:lnTo>
                    <a:lnTo>
                      <a:pt x="2032" y="889"/>
                    </a:lnTo>
                    <a:lnTo>
                      <a:pt x="2667" y="0"/>
                    </a:lnTo>
                    <a:lnTo>
                      <a:pt x="3302" y="0"/>
                    </a:lnTo>
                    <a:lnTo>
                      <a:pt x="3810" y="381"/>
                    </a:lnTo>
                    <a:lnTo>
                      <a:pt x="3937" y="1524"/>
                    </a:lnTo>
                    <a:lnTo>
                      <a:pt x="3302" y="4572"/>
                    </a:lnTo>
                    <a:lnTo>
                      <a:pt x="2032" y="7366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8" name="Полилиния 1497"/>
              <p:cNvSpPr/>
              <p:nvPr/>
            </p:nvSpPr>
            <p:spPr>
              <a:xfrm>
                <a:off x="9350629" y="6011418"/>
                <a:ext cx="3176" cy="8764"/>
              </a:xfrm>
              <a:custGeom>
                <a:avLst/>
                <a:gdLst/>
                <a:ahLst/>
                <a:cxnLst/>
                <a:rect l="0" t="0" r="0" b="0"/>
                <a:pathLst>
                  <a:path w="3176" h="8764">
                    <a:moveTo>
                      <a:pt x="1397" y="8636"/>
                    </a:moveTo>
                    <a:lnTo>
                      <a:pt x="762" y="8763"/>
                    </a:lnTo>
                    <a:lnTo>
                      <a:pt x="254" y="8382"/>
                    </a:lnTo>
                    <a:lnTo>
                      <a:pt x="0" y="7366"/>
                    </a:lnTo>
                    <a:lnTo>
                      <a:pt x="0" y="4191"/>
                    </a:lnTo>
                    <a:lnTo>
                      <a:pt x="1016" y="1143"/>
                    </a:lnTo>
                    <a:lnTo>
                      <a:pt x="1651" y="254"/>
                    </a:lnTo>
                    <a:lnTo>
                      <a:pt x="2286" y="0"/>
                    </a:lnTo>
                    <a:lnTo>
                      <a:pt x="2667" y="508"/>
                    </a:lnTo>
                    <a:lnTo>
                      <a:pt x="3175" y="1651"/>
                    </a:lnTo>
                    <a:lnTo>
                      <a:pt x="3048" y="4699"/>
                    </a:lnTo>
                    <a:lnTo>
                      <a:pt x="2032" y="774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9" name="Полилиния 1498"/>
              <p:cNvSpPr/>
              <p:nvPr/>
            </p:nvSpPr>
            <p:spPr>
              <a:xfrm>
                <a:off x="9298686" y="6017133"/>
                <a:ext cx="61215" cy="11177"/>
              </a:xfrm>
              <a:custGeom>
                <a:avLst/>
                <a:gdLst/>
                <a:ahLst/>
                <a:cxnLst/>
                <a:rect l="0" t="0" r="0" b="0"/>
                <a:pathLst>
                  <a:path w="61215" h="11177">
                    <a:moveTo>
                      <a:pt x="60833" y="3048"/>
                    </a:moveTo>
                    <a:lnTo>
                      <a:pt x="61214" y="111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0" name="Полилиния 1499"/>
              <p:cNvSpPr/>
              <p:nvPr/>
            </p:nvSpPr>
            <p:spPr>
              <a:xfrm>
                <a:off x="9427083" y="5617210"/>
                <a:ext cx="9399" cy="445009"/>
              </a:xfrm>
              <a:custGeom>
                <a:avLst/>
                <a:gdLst/>
                <a:ahLst/>
                <a:cxnLst/>
                <a:rect l="0" t="0" r="0" b="0"/>
                <a:pathLst>
                  <a:path w="9399" h="445009">
                    <a:moveTo>
                      <a:pt x="7493" y="0"/>
                    </a:moveTo>
                    <a:lnTo>
                      <a:pt x="9398" y="445008"/>
                    </a:lnTo>
                    <a:lnTo>
                      <a:pt x="0" y="444246"/>
                    </a:lnTo>
                    <a:lnTo>
                      <a:pt x="2286" y="2159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1" name="Полилиния 1500"/>
              <p:cNvSpPr/>
              <p:nvPr/>
            </p:nvSpPr>
            <p:spPr>
              <a:xfrm>
                <a:off x="9433052" y="6035421"/>
                <a:ext cx="62104" cy="33656"/>
              </a:xfrm>
              <a:custGeom>
                <a:avLst/>
                <a:gdLst/>
                <a:ahLst/>
                <a:cxnLst/>
                <a:rect l="0" t="0" r="0" b="0"/>
                <a:pathLst>
                  <a:path w="62104" h="33656">
                    <a:moveTo>
                      <a:pt x="1143" y="1016"/>
                    </a:moveTo>
                    <a:lnTo>
                      <a:pt x="1905" y="381"/>
                    </a:lnTo>
                    <a:lnTo>
                      <a:pt x="3048" y="127"/>
                    </a:lnTo>
                    <a:lnTo>
                      <a:pt x="4445" y="0"/>
                    </a:lnTo>
                    <a:lnTo>
                      <a:pt x="7493" y="381"/>
                    </a:lnTo>
                    <a:lnTo>
                      <a:pt x="10160" y="1270"/>
                    </a:lnTo>
                    <a:lnTo>
                      <a:pt x="11938" y="2540"/>
                    </a:lnTo>
                    <a:lnTo>
                      <a:pt x="13208" y="4064"/>
                    </a:lnTo>
                    <a:lnTo>
                      <a:pt x="15367" y="8255"/>
                    </a:lnTo>
                    <a:lnTo>
                      <a:pt x="17272" y="12446"/>
                    </a:lnTo>
                    <a:lnTo>
                      <a:pt x="18542" y="14224"/>
                    </a:lnTo>
                    <a:lnTo>
                      <a:pt x="20193" y="15494"/>
                    </a:lnTo>
                    <a:lnTo>
                      <a:pt x="22479" y="16637"/>
                    </a:lnTo>
                    <a:lnTo>
                      <a:pt x="25146" y="17272"/>
                    </a:lnTo>
                    <a:lnTo>
                      <a:pt x="30353" y="17145"/>
                    </a:lnTo>
                    <a:lnTo>
                      <a:pt x="33655" y="16002"/>
                    </a:lnTo>
                    <a:lnTo>
                      <a:pt x="36830" y="13716"/>
                    </a:lnTo>
                    <a:lnTo>
                      <a:pt x="42926" y="8382"/>
                    </a:lnTo>
                    <a:lnTo>
                      <a:pt x="45847" y="5842"/>
                    </a:lnTo>
                    <a:lnTo>
                      <a:pt x="48768" y="4064"/>
                    </a:lnTo>
                    <a:lnTo>
                      <a:pt x="51689" y="3429"/>
                    </a:lnTo>
                    <a:lnTo>
                      <a:pt x="54610" y="4318"/>
                    </a:lnTo>
                    <a:lnTo>
                      <a:pt x="62103" y="8890"/>
                    </a:lnTo>
                    <a:lnTo>
                      <a:pt x="58039" y="33655"/>
                    </a:lnTo>
                    <a:lnTo>
                      <a:pt x="0" y="29083"/>
                    </a:lnTo>
                    <a:lnTo>
                      <a:pt x="762" y="2032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2" name="Полилиния 1501"/>
              <p:cNvSpPr/>
              <p:nvPr/>
            </p:nvSpPr>
            <p:spPr>
              <a:xfrm>
                <a:off x="9086469" y="5670550"/>
                <a:ext cx="188215" cy="320676"/>
              </a:xfrm>
              <a:custGeom>
                <a:avLst/>
                <a:gdLst/>
                <a:ahLst/>
                <a:cxnLst/>
                <a:rect l="0" t="0" r="0" b="0"/>
                <a:pathLst>
                  <a:path w="188215" h="320676">
                    <a:moveTo>
                      <a:pt x="18288" y="310515"/>
                    </a:moveTo>
                    <a:lnTo>
                      <a:pt x="19177" y="305562"/>
                    </a:lnTo>
                    <a:lnTo>
                      <a:pt x="19812" y="299847"/>
                    </a:lnTo>
                    <a:lnTo>
                      <a:pt x="20066" y="296672"/>
                    </a:lnTo>
                    <a:lnTo>
                      <a:pt x="20193" y="292989"/>
                    </a:lnTo>
                    <a:lnTo>
                      <a:pt x="20193" y="288798"/>
                    </a:lnTo>
                    <a:lnTo>
                      <a:pt x="20193" y="284226"/>
                    </a:lnTo>
                    <a:lnTo>
                      <a:pt x="20066" y="279019"/>
                    </a:lnTo>
                    <a:lnTo>
                      <a:pt x="19812" y="273050"/>
                    </a:lnTo>
                    <a:lnTo>
                      <a:pt x="19431" y="266446"/>
                    </a:lnTo>
                    <a:lnTo>
                      <a:pt x="18923" y="258826"/>
                    </a:lnTo>
                    <a:lnTo>
                      <a:pt x="18415" y="250571"/>
                    </a:lnTo>
                    <a:lnTo>
                      <a:pt x="17653" y="241300"/>
                    </a:lnTo>
                    <a:lnTo>
                      <a:pt x="16764" y="231013"/>
                    </a:lnTo>
                    <a:lnTo>
                      <a:pt x="15748" y="219583"/>
                    </a:lnTo>
                    <a:lnTo>
                      <a:pt x="14859" y="205613"/>
                    </a:lnTo>
                    <a:lnTo>
                      <a:pt x="14224" y="191135"/>
                    </a:lnTo>
                    <a:lnTo>
                      <a:pt x="12827" y="161290"/>
                    </a:lnTo>
                    <a:lnTo>
                      <a:pt x="11811" y="131064"/>
                    </a:lnTo>
                    <a:lnTo>
                      <a:pt x="10414" y="100965"/>
                    </a:lnTo>
                    <a:lnTo>
                      <a:pt x="9652" y="86360"/>
                    </a:lnTo>
                    <a:lnTo>
                      <a:pt x="8763" y="72009"/>
                    </a:lnTo>
                    <a:lnTo>
                      <a:pt x="7747" y="58166"/>
                    </a:lnTo>
                    <a:lnTo>
                      <a:pt x="6731" y="44831"/>
                    </a:lnTo>
                    <a:lnTo>
                      <a:pt x="5334" y="32385"/>
                    </a:lnTo>
                    <a:lnTo>
                      <a:pt x="3810" y="20701"/>
                    </a:lnTo>
                    <a:lnTo>
                      <a:pt x="2032" y="9779"/>
                    </a:lnTo>
                    <a:lnTo>
                      <a:pt x="0" y="0"/>
                    </a:lnTo>
                    <a:lnTo>
                      <a:pt x="110871" y="178181"/>
                    </a:lnTo>
                    <a:lnTo>
                      <a:pt x="188214" y="320675"/>
                    </a:lnTo>
                    <a:lnTo>
                      <a:pt x="184531" y="318770"/>
                    </a:lnTo>
                    <a:lnTo>
                      <a:pt x="180467" y="316992"/>
                    </a:lnTo>
                    <a:lnTo>
                      <a:pt x="176276" y="315722"/>
                    </a:lnTo>
                    <a:lnTo>
                      <a:pt x="171958" y="314706"/>
                    </a:lnTo>
                    <a:lnTo>
                      <a:pt x="162687" y="313563"/>
                    </a:lnTo>
                    <a:lnTo>
                      <a:pt x="152781" y="313182"/>
                    </a:lnTo>
                    <a:lnTo>
                      <a:pt x="132588" y="313055"/>
                    </a:lnTo>
                    <a:lnTo>
                      <a:pt x="122682" y="312801"/>
                    </a:lnTo>
                    <a:lnTo>
                      <a:pt x="113157" y="312039"/>
                    </a:lnTo>
                    <a:lnTo>
                      <a:pt x="103505" y="310515"/>
                    </a:lnTo>
                    <a:lnTo>
                      <a:pt x="94361" y="308864"/>
                    </a:lnTo>
                    <a:lnTo>
                      <a:pt x="76581" y="305054"/>
                    </a:lnTo>
                    <a:lnTo>
                      <a:pt x="67564" y="303403"/>
                    </a:lnTo>
                    <a:lnTo>
                      <a:pt x="57912" y="302006"/>
                    </a:lnTo>
                    <a:lnTo>
                      <a:pt x="47498" y="301117"/>
                    </a:lnTo>
                    <a:lnTo>
                      <a:pt x="36195" y="300736"/>
                    </a:lnTo>
                    <a:lnTo>
                      <a:pt x="31623" y="301752"/>
                    </a:lnTo>
                    <a:lnTo>
                      <a:pt x="27051" y="303276"/>
                    </a:lnTo>
                    <a:lnTo>
                      <a:pt x="22479" y="306070"/>
                    </a:lnTo>
                    <a:lnTo>
                      <a:pt x="20320" y="308102"/>
                    </a:lnTo>
                    <a:close/>
                  </a:path>
                </a:pathLst>
              </a:custGeom>
              <a:solidFill>
                <a:srgbClr val="FFF1D1"/>
              </a:solidFill>
              <a:ln w="0" cap="flat" cmpd="sng" algn="ctr">
                <a:solidFill>
                  <a:srgbClr val="FFF1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3" name="Полилиния 1502"/>
              <p:cNvSpPr/>
              <p:nvPr/>
            </p:nvSpPr>
            <p:spPr>
              <a:xfrm>
                <a:off x="9086850" y="5670550"/>
                <a:ext cx="187961" cy="321311"/>
              </a:xfrm>
              <a:custGeom>
                <a:avLst/>
                <a:gdLst/>
                <a:ahLst/>
                <a:cxnLst/>
                <a:rect l="0" t="0" r="0" b="0"/>
                <a:pathLst>
                  <a:path w="187961" h="321311">
                    <a:moveTo>
                      <a:pt x="17780" y="309880"/>
                    </a:moveTo>
                    <a:lnTo>
                      <a:pt x="19050" y="306070"/>
                    </a:lnTo>
                    <a:lnTo>
                      <a:pt x="19050" y="299720"/>
                    </a:lnTo>
                    <a:lnTo>
                      <a:pt x="19050" y="297180"/>
                    </a:lnTo>
                    <a:lnTo>
                      <a:pt x="20320" y="293370"/>
                    </a:lnTo>
                    <a:lnTo>
                      <a:pt x="20320" y="288290"/>
                    </a:lnTo>
                    <a:lnTo>
                      <a:pt x="20320" y="284480"/>
                    </a:lnTo>
                    <a:lnTo>
                      <a:pt x="19050" y="279400"/>
                    </a:lnTo>
                    <a:lnTo>
                      <a:pt x="19050" y="273050"/>
                    </a:lnTo>
                    <a:lnTo>
                      <a:pt x="19050" y="266700"/>
                    </a:lnTo>
                    <a:lnTo>
                      <a:pt x="19050" y="259080"/>
                    </a:lnTo>
                    <a:lnTo>
                      <a:pt x="17780" y="250190"/>
                    </a:lnTo>
                    <a:lnTo>
                      <a:pt x="17780" y="241300"/>
                    </a:lnTo>
                    <a:lnTo>
                      <a:pt x="16510" y="231140"/>
                    </a:lnTo>
                    <a:lnTo>
                      <a:pt x="15240" y="219710"/>
                    </a:lnTo>
                    <a:lnTo>
                      <a:pt x="13970" y="205740"/>
                    </a:lnTo>
                    <a:lnTo>
                      <a:pt x="13970" y="191770"/>
                    </a:lnTo>
                    <a:lnTo>
                      <a:pt x="12700" y="161290"/>
                    </a:lnTo>
                    <a:lnTo>
                      <a:pt x="11430" y="130810"/>
                    </a:lnTo>
                    <a:lnTo>
                      <a:pt x="10160" y="101600"/>
                    </a:lnTo>
                    <a:lnTo>
                      <a:pt x="8890" y="86360"/>
                    </a:lnTo>
                    <a:lnTo>
                      <a:pt x="8890" y="72390"/>
                    </a:lnTo>
                    <a:lnTo>
                      <a:pt x="7620" y="58420"/>
                    </a:lnTo>
                    <a:lnTo>
                      <a:pt x="6350" y="44450"/>
                    </a:lnTo>
                    <a:lnTo>
                      <a:pt x="5080" y="31750"/>
                    </a:lnTo>
                    <a:lnTo>
                      <a:pt x="3810" y="20320"/>
                    </a:lnTo>
                    <a:lnTo>
                      <a:pt x="1270" y="10160"/>
                    </a:lnTo>
                    <a:lnTo>
                      <a:pt x="0" y="0"/>
                    </a:lnTo>
                    <a:lnTo>
                      <a:pt x="110490" y="177800"/>
                    </a:lnTo>
                    <a:lnTo>
                      <a:pt x="187960" y="321310"/>
                    </a:lnTo>
                    <a:lnTo>
                      <a:pt x="184150" y="318770"/>
                    </a:lnTo>
                    <a:lnTo>
                      <a:pt x="180340" y="317500"/>
                    </a:lnTo>
                    <a:lnTo>
                      <a:pt x="176530" y="316230"/>
                    </a:lnTo>
                    <a:lnTo>
                      <a:pt x="171450" y="314960"/>
                    </a:lnTo>
                    <a:lnTo>
                      <a:pt x="162560" y="313690"/>
                    </a:lnTo>
                    <a:lnTo>
                      <a:pt x="152400" y="313690"/>
                    </a:lnTo>
                    <a:lnTo>
                      <a:pt x="132080" y="313690"/>
                    </a:lnTo>
                    <a:lnTo>
                      <a:pt x="121920" y="312420"/>
                    </a:lnTo>
                    <a:lnTo>
                      <a:pt x="113030" y="312420"/>
                    </a:lnTo>
                    <a:lnTo>
                      <a:pt x="102870" y="309880"/>
                    </a:lnTo>
                    <a:lnTo>
                      <a:pt x="93980" y="308610"/>
                    </a:lnTo>
                    <a:lnTo>
                      <a:pt x="76200" y="304800"/>
                    </a:lnTo>
                    <a:lnTo>
                      <a:pt x="67310" y="303530"/>
                    </a:lnTo>
                    <a:lnTo>
                      <a:pt x="57150" y="302260"/>
                    </a:lnTo>
                    <a:lnTo>
                      <a:pt x="46990" y="300990"/>
                    </a:lnTo>
                    <a:lnTo>
                      <a:pt x="35560" y="300990"/>
                    </a:lnTo>
                    <a:lnTo>
                      <a:pt x="31750" y="302260"/>
                    </a:lnTo>
                    <a:lnTo>
                      <a:pt x="26670" y="303530"/>
                    </a:lnTo>
                    <a:lnTo>
                      <a:pt x="22860" y="306070"/>
                    </a:lnTo>
                    <a:lnTo>
                      <a:pt x="20320" y="30861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4" name="Полилиния 1503"/>
              <p:cNvSpPr/>
              <p:nvPr/>
            </p:nvSpPr>
            <p:spPr>
              <a:xfrm>
                <a:off x="9208770" y="5985637"/>
                <a:ext cx="467615" cy="173610"/>
              </a:xfrm>
              <a:custGeom>
                <a:avLst/>
                <a:gdLst/>
                <a:ahLst/>
                <a:cxnLst/>
                <a:rect l="0" t="0" r="0" b="0"/>
                <a:pathLst>
                  <a:path w="467615" h="173610">
                    <a:moveTo>
                      <a:pt x="0" y="48768"/>
                    </a:moveTo>
                    <a:lnTo>
                      <a:pt x="214757" y="78867"/>
                    </a:lnTo>
                    <a:lnTo>
                      <a:pt x="234696" y="80010"/>
                    </a:lnTo>
                    <a:lnTo>
                      <a:pt x="253873" y="80645"/>
                    </a:lnTo>
                    <a:lnTo>
                      <a:pt x="263017" y="81026"/>
                    </a:lnTo>
                    <a:lnTo>
                      <a:pt x="271526" y="81280"/>
                    </a:lnTo>
                    <a:lnTo>
                      <a:pt x="279273" y="81661"/>
                    </a:lnTo>
                    <a:lnTo>
                      <a:pt x="286385" y="81915"/>
                    </a:lnTo>
                    <a:lnTo>
                      <a:pt x="289306" y="84074"/>
                    </a:lnTo>
                    <a:lnTo>
                      <a:pt x="291592" y="86233"/>
                    </a:lnTo>
                    <a:lnTo>
                      <a:pt x="295275" y="89916"/>
                    </a:lnTo>
                    <a:lnTo>
                      <a:pt x="298069" y="93345"/>
                    </a:lnTo>
                    <a:lnTo>
                      <a:pt x="300609" y="96139"/>
                    </a:lnTo>
                    <a:lnTo>
                      <a:pt x="304165" y="97536"/>
                    </a:lnTo>
                    <a:lnTo>
                      <a:pt x="307848" y="98298"/>
                    </a:lnTo>
                    <a:lnTo>
                      <a:pt x="311785" y="98679"/>
                    </a:lnTo>
                    <a:lnTo>
                      <a:pt x="315722" y="98679"/>
                    </a:lnTo>
                    <a:lnTo>
                      <a:pt x="323723" y="97917"/>
                    </a:lnTo>
                    <a:lnTo>
                      <a:pt x="331597" y="96901"/>
                    </a:lnTo>
                    <a:lnTo>
                      <a:pt x="354711" y="92456"/>
                    </a:lnTo>
                    <a:lnTo>
                      <a:pt x="377190" y="87630"/>
                    </a:lnTo>
                    <a:lnTo>
                      <a:pt x="388112" y="84582"/>
                    </a:lnTo>
                    <a:lnTo>
                      <a:pt x="398907" y="81153"/>
                    </a:lnTo>
                    <a:lnTo>
                      <a:pt x="409575" y="77089"/>
                    </a:lnTo>
                    <a:lnTo>
                      <a:pt x="420116" y="72263"/>
                    </a:lnTo>
                    <a:lnTo>
                      <a:pt x="427482" y="68199"/>
                    </a:lnTo>
                    <a:lnTo>
                      <a:pt x="434721" y="64262"/>
                    </a:lnTo>
                    <a:lnTo>
                      <a:pt x="438023" y="61849"/>
                    </a:lnTo>
                    <a:lnTo>
                      <a:pt x="441071" y="59309"/>
                    </a:lnTo>
                    <a:lnTo>
                      <a:pt x="443865" y="56515"/>
                    </a:lnTo>
                    <a:lnTo>
                      <a:pt x="446151" y="53340"/>
                    </a:lnTo>
                    <a:lnTo>
                      <a:pt x="447675" y="50546"/>
                    </a:lnTo>
                    <a:lnTo>
                      <a:pt x="448564" y="47625"/>
                    </a:lnTo>
                    <a:lnTo>
                      <a:pt x="449580" y="41275"/>
                    </a:lnTo>
                    <a:lnTo>
                      <a:pt x="450342" y="34798"/>
                    </a:lnTo>
                    <a:lnTo>
                      <a:pt x="450977" y="31623"/>
                    </a:lnTo>
                    <a:lnTo>
                      <a:pt x="451866" y="28575"/>
                    </a:lnTo>
                    <a:lnTo>
                      <a:pt x="455168" y="21463"/>
                    </a:lnTo>
                    <a:lnTo>
                      <a:pt x="458851" y="14986"/>
                    </a:lnTo>
                    <a:lnTo>
                      <a:pt x="463169" y="8001"/>
                    </a:lnTo>
                    <a:lnTo>
                      <a:pt x="467614" y="0"/>
                    </a:lnTo>
                    <a:lnTo>
                      <a:pt x="466344" y="5715"/>
                    </a:lnTo>
                    <a:lnTo>
                      <a:pt x="465455" y="10160"/>
                    </a:lnTo>
                    <a:lnTo>
                      <a:pt x="464820" y="13716"/>
                    </a:lnTo>
                    <a:lnTo>
                      <a:pt x="464439" y="16637"/>
                    </a:lnTo>
                    <a:lnTo>
                      <a:pt x="463677" y="21463"/>
                    </a:lnTo>
                    <a:lnTo>
                      <a:pt x="463296" y="24003"/>
                    </a:lnTo>
                    <a:lnTo>
                      <a:pt x="462788" y="27051"/>
                    </a:lnTo>
                    <a:lnTo>
                      <a:pt x="458724" y="44577"/>
                    </a:lnTo>
                    <a:lnTo>
                      <a:pt x="454152" y="61722"/>
                    </a:lnTo>
                    <a:lnTo>
                      <a:pt x="451866" y="68834"/>
                    </a:lnTo>
                    <a:lnTo>
                      <a:pt x="449199" y="76708"/>
                    </a:lnTo>
                    <a:lnTo>
                      <a:pt x="443357" y="93091"/>
                    </a:lnTo>
                    <a:lnTo>
                      <a:pt x="440182" y="100838"/>
                    </a:lnTo>
                    <a:lnTo>
                      <a:pt x="437388" y="107950"/>
                    </a:lnTo>
                    <a:lnTo>
                      <a:pt x="434721" y="114046"/>
                    </a:lnTo>
                    <a:lnTo>
                      <a:pt x="433578" y="116586"/>
                    </a:lnTo>
                    <a:lnTo>
                      <a:pt x="432435" y="118872"/>
                    </a:lnTo>
                    <a:lnTo>
                      <a:pt x="430022" y="120396"/>
                    </a:lnTo>
                    <a:lnTo>
                      <a:pt x="426974" y="121920"/>
                    </a:lnTo>
                    <a:lnTo>
                      <a:pt x="423418" y="123444"/>
                    </a:lnTo>
                    <a:lnTo>
                      <a:pt x="419481" y="125095"/>
                    </a:lnTo>
                    <a:lnTo>
                      <a:pt x="410210" y="128143"/>
                    </a:lnTo>
                    <a:lnTo>
                      <a:pt x="399288" y="131064"/>
                    </a:lnTo>
                    <a:lnTo>
                      <a:pt x="386969" y="133858"/>
                    </a:lnTo>
                    <a:lnTo>
                      <a:pt x="373380" y="136652"/>
                    </a:lnTo>
                    <a:lnTo>
                      <a:pt x="358902" y="139192"/>
                    </a:lnTo>
                    <a:lnTo>
                      <a:pt x="343662" y="141859"/>
                    </a:lnTo>
                    <a:lnTo>
                      <a:pt x="327787" y="144399"/>
                    </a:lnTo>
                    <a:lnTo>
                      <a:pt x="311531" y="146812"/>
                    </a:lnTo>
                    <a:lnTo>
                      <a:pt x="278765" y="151384"/>
                    </a:lnTo>
                    <a:lnTo>
                      <a:pt x="262636" y="153416"/>
                    </a:lnTo>
                    <a:lnTo>
                      <a:pt x="247015" y="155448"/>
                    </a:lnTo>
                    <a:lnTo>
                      <a:pt x="232156" y="157480"/>
                    </a:lnTo>
                    <a:lnTo>
                      <a:pt x="218059" y="159385"/>
                    </a:lnTo>
                    <a:lnTo>
                      <a:pt x="206248" y="160909"/>
                    </a:lnTo>
                    <a:lnTo>
                      <a:pt x="195326" y="162052"/>
                    </a:lnTo>
                    <a:lnTo>
                      <a:pt x="185166" y="163068"/>
                    </a:lnTo>
                    <a:lnTo>
                      <a:pt x="175387" y="163957"/>
                    </a:lnTo>
                    <a:lnTo>
                      <a:pt x="156464" y="165227"/>
                    </a:lnTo>
                    <a:lnTo>
                      <a:pt x="136906" y="166116"/>
                    </a:lnTo>
                    <a:lnTo>
                      <a:pt x="126492" y="166624"/>
                    </a:lnTo>
                    <a:lnTo>
                      <a:pt x="115189" y="167259"/>
                    </a:lnTo>
                    <a:lnTo>
                      <a:pt x="102997" y="167767"/>
                    </a:lnTo>
                    <a:lnTo>
                      <a:pt x="89535" y="168529"/>
                    </a:lnTo>
                    <a:lnTo>
                      <a:pt x="74803" y="169418"/>
                    </a:lnTo>
                    <a:lnTo>
                      <a:pt x="66675" y="169926"/>
                    </a:lnTo>
                    <a:lnTo>
                      <a:pt x="58166" y="170561"/>
                    </a:lnTo>
                    <a:lnTo>
                      <a:pt x="49403" y="171196"/>
                    </a:lnTo>
                    <a:lnTo>
                      <a:pt x="40005" y="171958"/>
                    </a:lnTo>
                    <a:lnTo>
                      <a:pt x="30099" y="172720"/>
                    </a:lnTo>
                    <a:lnTo>
                      <a:pt x="19685" y="173609"/>
                    </a:lnTo>
                    <a:lnTo>
                      <a:pt x="16383" y="172593"/>
                    </a:lnTo>
                    <a:lnTo>
                      <a:pt x="13081" y="170942"/>
                    </a:lnTo>
                    <a:lnTo>
                      <a:pt x="10414" y="169037"/>
                    </a:lnTo>
                    <a:lnTo>
                      <a:pt x="9652" y="167640"/>
                    </a:lnTo>
                    <a:lnTo>
                      <a:pt x="9271" y="166116"/>
                    </a:lnTo>
                    <a:close/>
                  </a:path>
                </a:pathLst>
              </a:custGeom>
              <a:solidFill>
                <a:srgbClr val="847652"/>
              </a:solidFill>
              <a:ln w="0" cap="flat" cmpd="sng" algn="ctr">
                <a:solidFill>
                  <a:srgbClr val="8476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5" name="Полилиния 1504"/>
              <p:cNvSpPr/>
              <p:nvPr/>
            </p:nvSpPr>
            <p:spPr>
              <a:xfrm>
                <a:off x="9221597" y="6008497"/>
                <a:ext cx="205233" cy="56389"/>
              </a:xfrm>
              <a:custGeom>
                <a:avLst/>
                <a:gdLst/>
                <a:ahLst/>
                <a:cxnLst/>
                <a:rect l="0" t="0" r="0" b="0"/>
                <a:pathLst>
                  <a:path w="205233" h="56389">
                    <a:moveTo>
                      <a:pt x="122301" y="19939"/>
                    </a:moveTo>
                    <a:lnTo>
                      <a:pt x="205232" y="29337"/>
                    </a:lnTo>
                    <a:lnTo>
                      <a:pt x="204724" y="56388"/>
                    </a:lnTo>
                    <a:lnTo>
                      <a:pt x="51181" y="36830"/>
                    </a:lnTo>
                    <a:lnTo>
                      <a:pt x="0" y="28194"/>
                    </a:lnTo>
                    <a:lnTo>
                      <a:pt x="635" y="0"/>
                    </a:lnTo>
                    <a:lnTo>
                      <a:pt x="28321" y="14224"/>
                    </a:lnTo>
                    <a:lnTo>
                      <a:pt x="28575" y="20320"/>
                    </a:lnTo>
                    <a:lnTo>
                      <a:pt x="22860" y="18415"/>
                    </a:lnTo>
                    <a:lnTo>
                      <a:pt x="23622" y="10922"/>
                    </a:lnTo>
                    <a:lnTo>
                      <a:pt x="43180" y="14224"/>
                    </a:lnTo>
                    <a:lnTo>
                      <a:pt x="42037" y="25146"/>
                    </a:lnTo>
                    <a:lnTo>
                      <a:pt x="37592" y="28194"/>
                    </a:lnTo>
                    <a:lnTo>
                      <a:pt x="37719" y="14224"/>
                    </a:lnTo>
                    <a:lnTo>
                      <a:pt x="66040" y="16891"/>
                    </a:lnTo>
                    <a:lnTo>
                      <a:pt x="66167" y="21082"/>
                    </a:lnTo>
                    <a:lnTo>
                      <a:pt x="59563" y="20701"/>
                    </a:lnTo>
                    <a:lnTo>
                      <a:pt x="59563" y="15875"/>
                    </a:lnTo>
                    <a:lnTo>
                      <a:pt x="65659" y="26289"/>
                    </a:lnTo>
                    <a:lnTo>
                      <a:pt x="65659" y="30480"/>
                    </a:lnTo>
                    <a:lnTo>
                      <a:pt x="59055" y="29337"/>
                    </a:lnTo>
                    <a:lnTo>
                      <a:pt x="59055" y="25654"/>
                    </a:lnTo>
                    <a:lnTo>
                      <a:pt x="80518" y="18415"/>
                    </a:lnTo>
                    <a:lnTo>
                      <a:pt x="80899" y="23749"/>
                    </a:lnTo>
                    <a:lnTo>
                      <a:pt x="77851" y="30480"/>
                    </a:lnTo>
                    <a:lnTo>
                      <a:pt x="74676" y="30480"/>
                    </a:lnTo>
                    <a:lnTo>
                      <a:pt x="75184" y="17653"/>
                    </a:lnTo>
                    <a:lnTo>
                      <a:pt x="102616" y="22225"/>
                    </a:lnTo>
                    <a:lnTo>
                      <a:pt x="102616" y="25654"/>
                    </a:lnTo>
                    <a:lnTo>
                      <a:pt x="97790" y="24765"/>
                    </a:lnTo>
                    <a:lnTo>
                      <a:pt x="97790" y="21082"/>
                    </a:lnTo>
                    <a:lnTo>
                      <a:pt x="115062" y="23749"/>
                    </a:lnTo>
                    <a:lnTo>
                      <a:pt x="114427" y="25654"/>
                    </a:lnTo>
                    <a:lnTo>
                      <a:pt x="110998" y="25908"/>
                    </a:lnTo>
                    <a:lnTo>
                      <a:pt x="110617" y="22606"/>
                    </a:lnTo>
                    <a:lnTo>
                      <a:pt x="154686" y="28575"/>
                    </a:lnTo>
                    <a:lnTo>
                      <a:pt x="154559" y="31623"/>
                    </a:lnTo>
                    <a:lnTo>
                      <a:pt x="151892" y="33147"/>
                    </a:lnTo>
                    <a:lnTo>
                      <a:pt x="147955" y="33147"/>
                    </a:lnTo>
                    <a:lnTo>
                      <a:pt x="147955" y="2781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6" name="Полилиния 1505"/>
              <p:cNvSpPr/>
              <p:nvPr/>
            </p:nvSpPr>
            <p:spPr>
              <a:xfrm>
                <a:off x="9250680" y="6016625"/>
                <a:ext cx="3049" cy="24258"/>
              </a:xfrm>
              <a:custGeom>
                <a:avLst/>
                <a:gdLst/>
                <a:ahLst/>
                <a:cxnLst/>
                <a:rect l="0" t="0" r="0" b="0"/>
                <a:pathLst>
                  <a:path w="3049" h="24258">
                    <a:moveTo>
                      <a:pt x="2413" y="127"/>
                    </a:moveTo>
                    <a:lnTo>
                      <a:pt x="3048" y="24257"/>
                    </a:lnTo>
                    <a:lnTo>
                      <a:pt x="0" y="2400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7" name="Полилиния 1506"/>
              <p:cNvSpPr/>
              <p:nvPr/>
            </p:nvSpPr>
            <p:spPr>
              <a:xfrm>
                <a:off x="9271508" y="6019927"/>
                <a:ext cx="2795" cy="25274"/>
              </a:xfrm>
              <a:custGeom>
                <a:avLst/>
                <a:gdLst/>
                <a:ahLst/>
                <a:cxnLst/>
                <a:rect l="0" t="0" r="0" b="0"/>
                <a:pathLst>
                  <a:path w="2795" h="25274">
                    <a:moveTo>
                      <a:pt x="2794" y="635"/>
                    </a:moveTo>
                    <a:lnTo>
                      <a:pt x="2286" y="25273"/>
                    </a:lnTo>
                    <a:lnTo>
                      <a:pt x="0" y="24638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8" name="Полилиния 1507"/>
              <p:cNvSpPr/>
              <p:nvPr/>
            </p:nvSpPr>
            <p:spPr>
              <a:xfrm>
                <a:off x="9288018" y="6022594"/>
                <a:ext cx="3430" cy="24004"/>
              </a:xfrm>
              <a:custGeom>
                <a:avLst/>
                <a:gdLst/>
                <a:ahLst/>
                <a:cxnLst/>
                <a:rect l="0" t="0" r="0" b="0"/>
                <a:pathLst>
                  <a:path w="3430" h="24004">
                    <a:moveTo>
                      <a:pt x="3429" y="1016"/>
                    </a:moveTo>
                    <a:lnTo>
                      <a:pt x="3429" y="24003"/>
                    </a:lnTo>
                    <a:lnTo>
                      <a:pt x="0" y="23495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9" name="Полилиния 1508"/>
              <p:cNvSpPr/>
              <p:nvPr/>
            </p:nvSpPr>
            <p:spPr>
              <a:xfrm>
                <a:off x="9306179" y="6025896"/>
                <a:ext cx="3811" cy="22734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22734">
                    <a:moveTo>
                      <a:pt x="3556" y="254"/>
                    </a:moveTo>
                    <a:lnTo>
                      <a:pt x="3810" y="22733"/>
                    </a:lnTo>
                    <a:lnTo>
                      <a:pt x="0" y="22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0" name="Полилиния 1509"/>
              <p:cNvSpPr/>
              <p:nvPr/>
            </p:nvSpPr>
            <p:spPr>
              <a:xfrm>
                <a:off x="9324213" y="6028309"/>
                <a:ext cx="3430" cy="23496"/>
              </a:xfrm>
              <a:custGeom>
                <a:avLst/>
                <a:gdLst/>
                <a:ahLst/>
                <a:cxnLst/>
                <a:rect l="0" t="0" r="0" b="0"/>
                <a:pathLst>
                  <a:path w="3430" h="23496">
                    <a:moveTo>
                      <a:pt x="3048" y="508"/>
                    </a:moveTo>
                    <a:lnTo>
                      <a:pt x="3429" y="23495"/>
                    </a:lnTo>
                    <a:lnTo>
                      <a:pt x="0" y="224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1" name="Полилиния 1510"/>
              <p:cNvSpPr/>
              <p:nvPr/>
            </p:nvSpPr>
            <p:spPr>
              <a:xfrm>
                <a:off x="9341104" y="6030976"/>
                <a:ext cx="3430" cy="22861"/>
              </a:xfrm>
              <a:custGeom>
                <a:avLst/>
                <a:gdLst/>
                <a:ahLst/>
                <a:cxnLst/>
                <a:rect l="0" t="0" r="0" b="0"/>
                <a:pathLst>
                  <a:path w="3430" h="22861">
                    <a:moveTo>
                      <a:pt x="3429" y="508"/>
                    </a:moveTo>
                    <a:lnTo>
                      <a:pt x="3429" y="22860"/>
                    </a:lnTo>
                    <a:lnTo>
                      <a:pt x="0" y="22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2" name="Полилиния 1511"/>
              <p:cNvSpPr/>
              <p:nvPr/>
            </p:nvSpPr>
            <p:spPr>
              <a:xfrm>
                <a:off x="9376283" y="6035040"/>
                <a:ext cx="3430" cy="22734"/>
              </a:xfrm>
              <a:custGeom>
                <a:avLst/>
                <a:gdLst/>
                <a:ahLst/>
                <a:cxnLst/>
                <a:rect l="0" t="0" r="0" b="0"/>
                <a:pathLst>
                  <a:path w="3430" h="22734">
                    <a:moveTo>
                      <a:pt x="3429" y="508"/>
                    </a:moveTo>
                    <a:lnTo>
                      <a:pt x="3429" y="22733"/>
                    </a:lnTo>
                    <a:lnTo>
                      <a:pt x="0" y="220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3" name="Полилиния 1512"/>
              <p:cNvSpPr/>
              <p:nvPr/>
            </p:nvSpPr>
            <p:spPr>
              <a:xfrm>
                <a:off x="9356979" y="6033008"/>
                <a:ext cx="3430" cy="22861"/>
              </a:xfrm>
              <a:custGeom>
                <a:avLst/>
                <a:gdLst/>
                <a:ahLst/>
                <a:cxnLst/>
                <a:rect l="0" t="0" r="0" b="0"/>
                <a:pathLst>
                  <a:path w="3430" h="22861">
                    <a:moveTo>
                      <a:pt x="3429" y="508"/>
                    </a:moveTo>
                    <a:lnTo>
                      <a:pt x="3429" y="22860"/>
                    </a:lnTo>
                    <a:lnTo>
                      <a:pt x="0" y="22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4" name="Полилиния 1513"/>
              <p:cNvSpPr/>
              <p:nvPr/>
            </p:nvSpPr>
            <p:spPr>
              <a:xfrm>
                <a:off x="9391396" y="6037199"/>
                <a:ext cx="3430" cy="22861"/>
              </a:xfrm>
              <a:custGeom>
                <a:avLst/>
                <a:gdLst/>
                <a:ahLst/>
                <a:cxnLst/>
                <a:rect l="0" t="0" r="0" b="0"/>
                <a:pathLst>
                  <a:path w="3430" h="22861">
                    <a:moveTo>
                      <a:pt x="3429" y="508"/>
                    </a:moveTo>
                    <a:lnTo>
                      <a:pt x="3429" y="22860"/>
                    </a:lnTo>
                    <a:lnTo>
                      <a:pt x="0" y="223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5" name="Полилиния 1514"/>
              <p:cNvSpPr/>
              <p:nvPr/>
            </p:nvSpPr>
            <p:spPr>
              <a:xfrm>
                <a:off x="9407271" y="6038215"/>
                <a:ext cx="3430" cy="22861"/>
              </a:xfrm>
              <a:custGeom>
                <a:avLst/>
                <a:gdLst/>
                <a:ahLst/>
                <a:cxnLst/>
                <a:rect l="0" t="0" r="0" b="0"/>
                <a:pathLst>
                  <a:path w="3430" h="22861">
                    <a:moveTo>
                      <a:pt x="3429" y="508"/>
                    </a:moveTo>
                    <a:lnTo>
                      <a:pt x="3429" y="22860"/>
                    </a:lnTo>
                    <a:lnTo>
                      <a:pt x="0" y="22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6" name="Полилиния 1515"/>
              <p:cNvSpPr/>
              <p:nvPr/>
            </p:nvSpPr>
            <p:spPr>
              <a:xfrm>
                <a:off x="9147810" y="5997956"/>
                <a:ext cx="117984" cy="147194"/>
              </a:xfrm>
              <a:custGeom>
                <a:avLst/>
                <a:gdLst/>
                <a:ahLst/>
                <a:cxnLst/>
                <a:rect l="0" t="0" r="0" b="0"/>
                <a:pathLst>
                  <a:path w="117984" h="147194">
                    <a:moveTo>
                      <a:pt x="3810" y="127"/>
                    </a:moveTo>
                    <a:lnTo>
                      <a:pt x="7112" y="0"/>
                    </a:lnTo>
                    <a:lnTo>
                      <a:pt x="10922" y="0"/>
                    </a:lnTo>
                    <a:lnTo>
                      <a:pt x="15240" y="127"/>
                    </a:lnTo>
                    <a:lnTo>
                      <a:pt x="24765" y="635"/>
                    </a:lnTo>
                    <a:lnTo>
                      <a:pt x="35052" y="1270"/>
                    </a:lnTo>
                    <a:lnTo>
                      <a:pt x="45466" y="2413"/>
                    </a:lnTo>
                    <a:lnTo>
                      <a:pt x="55245" y="3556"/>
                    </a:lnTo>
                    <a:lnTo>
                      <a:pt x="64008" y="5080"/>
                    </a:lnTo>
                    <a:lnTo>
                      <a:pt x="67818" y="5715"/>
                    </a:lnTo>
                    <a:lnTo>
                      <a:pt x="71120" y="6604"/>
                    </a:lnTo>
                    <a:lnTo>
                      <a:pt x="71374" y="9398"/>
                    </a:lnTo>
                    <a:lnTo>
                      <a:pt x="71755" y="12954"/>
                    </a:lnTo>
                    <a:lnTo>
                      <a:pt x="72009" y="21209"/>
                    </a:lnTo>
                    <a:lnTo>
                      <a:pt x="72009" y="25273"/>
                    </a:lnTo>
                    <a:lnTo>
                      <a:pt x="72009" y="28956"/>
                    </a:lnTo>
                    <a:lnTo>
                      <a:pt x="71882" y="31750"/>
                    </a:lnTo>
                    <a:lnTo>
                      <a:pt x="71628" y="33655"/>
                    </a:lnTo>
                    <a:lnTo>
                      <a:pt x="71247" y="38989"/>
                    </a:lnTo>
                    <a:lnTo>
                      <a:pt x="71247" y="41656"/>
                    </a:lnTo>
                    <a:lnTo>
                      <a:pt x="72009" y="44069"/>
                    </a:lnTo>
                    <a:lnTo>
                      <a:pt x="79629" y="48260"/>
                    </a:lnTo>
                    <a:lnTo>
                      <a:pt x="86487" y="52070"/>
                    </a:lnTo>
                    <a:lnTo>
                      <a:pt x="92456" y="56007"/>
                    </a:lnTo>
                    <a:lnTo>
                      <a:pt x="97790" y="59817"/>
                    </a:lnTo>
                    <a:lnTo>
                      <a:pt x="101600" y="66040"/>
                    </a:lnTo>
                    <a:lnTo>
                      <a:pt x="105283" y="73152"/>
                    </a:lnTo>
                    <a:lnTo>
                      <a:pt x="108585" y="81153"/>
                    </a:lnTo>
                    <a:lnTo>
                      <a:pt x="111379" y="89662"/>
                    </a:lnTo>
                    <a:lnTo>
                      <a:pt x="113792" y="98298"/>
                    </a:lnTo>
                    <a:lnTo>
                      <a:pt x="115697" y="106934"/>
                    </a:lnTo>
                    <a:lnTo>
                      <a:pt x="117221" y="115316"/>
                    </a:lnTo>
                    <a:lnTo>
                      <a:pt x="117983" y="122936"/>
                    </a:lnTo>
                    <a:lnTo>
                      <a:pt x="117348" y="126873"/>
                    </a:lnTo>
                    <a:lnTo>
                      <a:pt x="116078" y="130429"/>
                    </a:lnTo>
                    <a:lnTo>
                      <a:pt x="114300" y="133477"/>
                    </a:lnTo>
                    <a:lnTo>
                      <a:pt x="111887" y="136271"/>
                    </a:lnTo>
                    <a:lnTo>
                      <a:pt x="109220" y="138684"/>
                    </a:lnTo>
                    <a:lnTo>
                      <a:pt x="106299" y="140716"/>
                    </a:lnTo>
                    <a:lnTo>
                      <a:pt x="99949" y="144018"/>
                    </a:lnTo>
                    <a:lnTo>
                      <a:pt x="94869" y="145796"/>
                    </a:lnTo>
                    <a:lnTo>
                      <a:pt x="89662" y="146812"/>
                    </a:lnTo>
                    <a:lnTo>
                      <a:pt x="84074" y="147193"/>
                    </a:lnTo>
                    <a:lnTo>
                      <a:pt x="78740" y="146939"/>
                    </a:lnTo>
                    <a:lnTo>
                      <a:pt x="73279" y="146050"/>
                    </a:lnTo>
                    <a:lnTo>
                      <a:pt x="67818" y="144653"/>
                    </a:lnTo>
                    <a:lnTo>
                      <a:pt x="62738" y="142748"/>
                    </a:lnTo>
                    <a:lnTo>
                      <a:pt x="57658" y="140462"/>
                    </a:lnTo>
                    <a:lnTo>
                      <a:pt x="54356" y="136017"/>
                    </a:lnTo>
                    <a:lnTo>
                      <a:pt x="51054" y="131191"/>
                    </a:lnTo>
                    <a:lnTo>
                      <a:pt x="44196" y="120904"/>
                    </a:lnTo>
                    <a:lnTo>
                      <a:pt x="40513" y="116332"/>
                    </a:lnTo>
                    <a:lnTo>
                      <a:pt x="36703" y="112014"/>
                    </a:lnTo>
                    <a:lnTo>
                      <a:pt x="32766" y="108712"/>
                    </a:lnTo>
                    <a:lnTo>
                      <a:pt x="28575" y="106426"/>
                    </a:lnTo>
                    <a:lnTo>
                      <a:pt x="28448" y="94742"/>
                    </a:lnTo>
                    <a:lnTo>
                      <a:pt x="26797" y="83058"/>
                    </a:lnTo>
                    <a:lnTo>
                      <a:pt x="24257" y="71628"/>
                    </a:lnTo>
                    <a:lnTo>
                      <a:pt x="20828" y="60579"/>
                    </a:lnTo>
                    <a:lnTo>
                      <a:pt x="18288" y="54737"/>
                    </a:lnTo>
                    <a:lnTo>
                      <a:pt x="15240" y="49022"/>
                    </a:lnTo>
                    <a:lnTo>
                      <a:pt x="11684" y="43688"/>
                    </a:lnTo>
                    <a:lnTo>
                      <a:pt x="7747" y="38735"/>
                    </a:lnTo>
                    <a:lnTo>
                      <a:pt x="6223" y="37719"/>
                    </a:lnTo>
                    <a:lnTo>
                      <a:pt x="4064" y="36703"/>
                    </a:lnTo>
                    <a:lnTo>
                      <a:pt x="1778" y="35687"/>
                    </a:lnTo>
                    <a:lnTo>
                      <a:pt x="0" y="34671"/>
                    </a:lnTo>
                    <a:lnTo>
                      <a:pt x="0" y="27940"/>
                    </a:lnTo>
                    <a:lnTo>
                      <a:pt x="635" y="24130"/>
                    </a:lnTo>
                    <a:lnTo>
                      <a:pt x="2286" y="22987"/>
                    </a:lnTo>
                    <a:lnTo>
                      <a:pt x="3556" y="21336"/>
                    </a:lnTo>
                    <a:lnTo>
                      <a:pt x="4445" y="19558"/>
                    </a:lnTo>
                    <a:lnTo>
                      <a:pt x="4953" y="17653"/>
                    </a:lnTo>
                    <a:lnTo>
                      <a:pt x="5080" y="13335"/>
                    </a:lnTo>
                    <a:lnTo>
                      <a:pt x="3937" y="9144"/>
                    </a:lnTo>
                    <a:lnTo>
                      <a:pt x="1016" y="381"/>
                    </a:lnTo>
                    <a:close/>
                  </a:path>
                </a:pathLst>
              </a:custGeom>
              <a:solidFill>
                <a:srgbClr val="DFDCDC"/>
              </a:solidFill>
              <a:ln w="0" cap="flat" cmpd="sng" algn="ctr">
                <a:solidFill>
                  <a:srgbClr val="DFDCD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7" name="Полилиния 1516"/>
              <p:cNvSpPr/>
              <p:nvPr/>
            </p:nvSpPr>
            <p:spPr>
              <a:xfrm>
                <a:off x="9147810" y="5998210"/>
                <a:ext cx="118111" cy="147321"/>
              </a:xfrm>
              <a:custGeom>
                <a:avLst/>
                <a:gdLst/>
                <a:ahLst/>
                <a:cxnLst/>
                <a:rect l="0" t="0" r="0" b="0"/>
                <a:pathLst>
                  <a:path w="118111" h="147321">
                    <a:moveTo>
                      <a:pt x="1270" y="0"/>
                    </a:moveTo>
                    <a:lnTo>
                      <a:pt x="3810" y="8890"/>
                    </a:lnTo>
                    <a:lnTo>
                      <a:pt x="5080" y="12700"/>
                    </a:lnTo>
                    <a:lnTo>
                      <a:pt x="5080" y="17780"/>
                    </a:lnTo>
                    <a:lnTo>
                      <a:pt x="5080" y="19050"/>
                    </a:lnTo>
                    <a:lnTo>
                      <a:pt x="3810" y="21590"/>
                    </a:lnTo>
                    <a:lnTo>
                      <a:pt x="2540" y="22860"/>
                    </a:lnTo>
                    <a:lnTo>
                      <a:pt x="1270" y="24130"/>
                    </a:lnTo>
                    <a:lnTo>
                      <a:pt x="0" y="27940"/>
                    </a:lnTo>
                    <a:lnTo>
                      <a:pt x="0" y="34290"/>
                    </a:lnTo>
                    <a:lnTo>
                      <a:pt x="1270" y="35560"/>
                    </a:lnTo>
                    <a:lnTo>
                      <a:pt x="3810" y="36830"/>
                    </a:lnTo>
                    <a:lnTo>
                      <a:pt x="6350" y="36830"/>
                    </a:lnTo>
                    <a:lnTo>
                      <a:pt x="7620" y="38100"/>
                    </a:lnTo>
                    <a:lnTo>
                      <a:pt x="11430" y="43180"/>
                    </a:lnTo>
                    <a:lnTo>
                      <a:pt x="15240" y="48260"/>
                    </a:lnTo>
                    <a:lnTo>
                      <a:pt x="19050" y="54610"/>
                    </a:lnTo>
                    <a:lnTo>
                      <a:pt x="20320" y="59690"/>
                    </a:lnTo>
                    <a:lnTo>
                      <a:pt x="24130" y="71120"/>
                    </a:lnTo>
                    <a:lnTo>
                      <a:pt x="26670" y="82550"/>
                    </a:lnTo>
                    <a:lnTo>
                      <a:pt x="27940" y="93980"/>
                    </a:lnTo>
                    <a:lnTo>
                      <a:pt x="29210" y="106680"/>
                    </a:lnTo>
                    <a:lnTo>
                      <a:pt x="33020" y="107950"/>
                    </a:lnTo>
                    <a:lnTo>
                      <a:pt x="36830" y="111760"/>
                    </a:lnTo>
                    <a:lnTo>
                      <a:pt x="40640" y="115570"/>
                    </a:lnTo>
                    <a:lnTo>
                      <a:pt x="44450" y="120650"/>
                    </a:lnTo>
                    <a:lnTo>
                      <a:pt x="50800" y="130810"/>
                    </a:lnTo>
                    <a:lnTo>
                      <a:pt x="54610" y="135890"/>
                    </a:lnTo>
                    <a:lnTo>
                      <a:pt x="57150" y="139700"/>
                    </a:lnTo>
                    <a:lnTo>
                      <a:pt x="62230" y="142240"/>
                    </a:lnTo>
                    <a:lnTo>
                      <a:pt x="67310" y="144780"/>
                    </a:lnTo>
                    <a:lnTo>
                      <a:pt x="73660" y="146050"/>
                    </a:lnTo>
                    <a:lnTo>
                      <a:pt x="78740" y="146050"/>
                    </a:lnTo>
                    <a:lnTo>
                      <a:pt x="83820" y="147320"/>
                    </a:lnTo>
                    <a:lnTo>
                      <a:pt x="90170" y="146050"/>
                    </a:lnTo>
                    <a:lnTo>
                      <a:pt x="95250" y="146050"/>
                    </a:lnTo>
                    <a:lnTo>
                      <a:pt x="100330" y="143510"/>
                    </a:lnTo>
                    <a:lnTo>
                      <a:pt x="106680" y="140970"/>
                    </a:lnTo>
                    <a:lnTo>
                      <a:pt x="109220" y="138430"/>
                    </a:lnTo>
                    <a:lnTo>
                      <a:pt x="111760" y="135890"/>
                    </a:lnTo>
                    <a:lnTo>
                      <a:pt x="114300" y="133350"/>
                    </a:lnTo>
                    <a:lnTo>
                      <a:pt x="116840" y="130810"/>
                    </a:lnTo>
                    <a:lnTo>
                      <a:pt x="116840" y="127000"/>
                    </a:lnTo>
                    <a:lnTo>
                      <a:pt x="118110" y="123190"/>
                    </a:lnTo>
                    <a:lnTo>
                      <a:pt x="116840" y="115570"/>
                    </a:lnTo>
                    <a:lnTo>
                      <a:pt x="115570" y="106680"/>
                    </a:lnTo>
                    <a:lnTo>
                      <a:pt x="114300" y="97790"/>
                    </a:lnTo>
                    <a:lnTo>
                      <a:pt x="111760" y="88900"/>
                    </a:lnTo>
                    <a:lnTo>
                      <a:pt x="109220" y="81280"/>
                    </a:lnTo>
                    <a:lnTo>
                      <a:pt x="105410" y="72390"/>
                    </a:lnTo>
                    <a:lnTo>
                      <a:pt x="101600" y="66040"/>
                    </a:lnTo>
                    <a:lnTo>
                      <a:pt x="97790" y="59690"/>
                    </a:lnTo>
                    <a:lnTo>
                      <a:pt x="92710" y="55880"/>
                    </a:lnTo>
                    <a:lnTo>
                      <a:pt x="86360" y="52070"/>
                    </a:lnTo>
                    <a:lnTo>
                      <a:pt x="80010" y="48260"/>
                    </a:lnTo>
                    <a:lnTo>
                      <a:pt x="72390" y="44450"/>
                    </a:lnTo>
                    <a:lnTo>
                      <a:pt x="71120" y="41910"/>
                    </a:lnTo>
                    <a:lnTo>
                      <a:pt x="71120" y="39370"/>
                    </a:lnTo>
                    <a:lnTo>
                      <a:pt x="71120" y="33020"/>
                    </a:lnTo>
                    <a:lnTo>
                      <a:pt x="72390" y="31750"/>
                    </a:lnTo>
                    <a:lnTo>
                      <a:pt x="72390" y="29210"/>
                    </a:lnTo>
                    <a:lnTo>
                      <a:pt x="72390" y="25400"/>
                    </a:lnTo>
                    <a:lnTo>
                      <a:pt x="72390" y="21590"/>
                    </a:lnTo>
                    <a:lnTo>
                      <a:pt x="72390" y="12700"/>
                    </a:lnTo>
                    <a:lnTo>
                      <a:pt x="71120" y="8890"/>
                    </a:lnTo>
                    <a:lnTo>
                      <a:pt x="71120" y="6350"/>
                    </a:lnTo>
                    <a:lnTo>
                      <a:pt x="67310" y="5080"/>
                    </a:lnTo>
                    <a:lnTo>
                      <a:pt x="63500" y="5080"/>
                    </a:lnTo>
                    <a:lnTo>
                      <a:pt x="54610" y="3810"/>
                    </a:lnTo>
                    <a:lnTo>
                      <a:pt x="45720" y="2540"/>
                    </a:lnTo>
                    <a:lnTo>
                      <a:pt x="35560" y="1270"/>
                    </a:lnTo>
                    <a:lnTo>
                      <a:pt x="25400" y="0"/>
                    </a:lnTo>
                    <a:lnTo>
                      <a:pt x="15240" y="0"/>
                    </a:lnTo>
                    <a:lnTo>
                      <a:pt x="11430" y="0"/>
                    </a:lnTo>
                    <a:lnTo>
                      <a:pt x="7620" y="0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8" name="Полилиния 1517"/>
              <p:cNvSpPr/>
              <p:nvPr/>
            </p:nvSpPr>
            <p:spPr>
              <a:xfrm>
                <a:off x="9246616" y="6096127"/>
                <a:ext cx="5716" cy="5843"/>
              </a:xfrm>
              <a:custGeom>
                <a:avLst/>
                <a:gdLst/>
                <a:ahLst/>
                <a:cxnLst/>
                <a:rect l="0" t="0" r="0" b="0"/>
                <a:pathLst>
                  <a:path w="5716" h="5843">
                    <a:moveTo>
                      <a:pt x="5588" y="4953"/>
                    </a:moveTo>
                    <a:lnTo>
                      <a:pt x="4953" y="5588"/>
                    </a:lnTo>
                    <a:lnTo>
                      <a:pt x="4191" y="5842"/>
                    </a:lnTo>
                    <a:lnTo>
                      <a:pt x="3175" y="5715"/>
                    </a:lnTo>
                    <a:lnTo>
                      <a:pt x="1143" y="4064"/>
                    </a:lnTo>
                    <a:lnTo>
                      <a:pt x="0" y="1778"/>
                    </a:lnTo>
                    <a:lnTo>
                      <a:pt x="254" y="762"/>
                    </a:lnTo>
                    <a:lnTo>
                      <a:pt x="889" y="254"/>
                    </a:lnTo>
                    <a:lnTo>
                      <a:pt x="1651" y="0"/>
                    </a:lnTo>
                    <a:lnTo>
                      <a:pt x="2794" y="381"/>
                    </a:lnTo>
                    <a:lnTo>
                      <a:pt x="4699" y="1778"/>
                    </a:lnTo>
                    <a:lnTo>
                      <a:pt x="5715" y="393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9" name="Полилиния 1518"/>
              <p:cNvSpPr/>
              <p:nvPr/>
            </p:nvSpPr>
            <p:spPr>
              <a:xfrm>
                <a:off x="9246870" y="6096000"/>
                <a:ext cx="5081" cy="635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6351">
                    <a:moveTo>
                      <a:pt x="5080" y="3810"/>
                    </a:moveTo>
                    <a:lnTo>
                      <a:pt x="3810" y="127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0" y="1270"/>
                    </a:lnTo>
                    <a:lnTo>
                      <a:pt x="1270" y="3810"/>
                    </a:lnTo>
                    <a:lnTo>
                      <a:pt x="2540" y="5080"/>
                    </a:lnTo>
                    <a:lnTo>
                      <a:pt x="3810" y="6350"/>
                    </a:lnTo>
                    <a:lnTo>
                      <a:pt x="5080" y="5080"/>
                    </a:lnTo>
                    <a:lnTo>
                      <a:pt x="5080" y="50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54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0" name="Полилиния 1519"/>
              <p:cNvSpPr/>
              <p:nvPr/>
            </p:nvSpPr>
            <p:spPr>
              <a:xfrm>
                <a:off x="9184513" y="6087364"/>
                <a:ext cx="5462" cy="6097"/>
              </a:xfrm>
              <a:custGeom>
                <a:avLst/>
                <a:gdLst/>
                <a:ahLst/>
                <a:cxnLst/>
                <a:rect l="0" t="0" r="0" b="0"/>
                <a:pathLst>
                  <a:path w="5462" h="6097">
                    <a:moveTo>
                      <a:pt x="5334" y="5080"/>
                    </a:moveTo>
                    <a:lnTo>
                      <a:pt x="4699" y="5715"/>
                    </a:lnTo>
                    <a:lnTo>
                      <a:pt x="3810" y="6096"/>
                    </a:lnTo>
                    <a:lnTo>
                      <a:pt x="2794" y="5715"/>
                    </a:lnTo>
                    <a:lnTo>
                      <a:pt x="1016" y="4064"/>
                    </a:lnTo>
                    <a:lnTo>
                      <a:pt x="0" y="1651"/>
                    </a:lnTo>
                    <a:lnTo>
                      <a:pt x="254" y="762"/>
                    </a:lnTo>
                    <a:lnTo>
                      <a:pt x="889" y="254"/>
                    </a:lnTo>
                    <a:lnTo>
                      <a:pt x="1778" y="0"/>
                    </a:lnTo>
                    <a:lnTo>
                      <a:pt x="2794" y="508"/>
                    </a:lnTo>
                    <a:lnTo>
                      <a:pt x="4699" y="2032"/>
                    </a:lnTo>
                    <a:lnTo>
                      <a:pt x="5461" y="419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1" name="Полилиния 1520"/>
              <p:cNvSpPr/>
              <p:nvPr/>
            </p:nvSpPr>
            <p:spPr>
              <a:xfrm>
                <a:off x="9184640" y="6087110"/>
                <a:ext cx="5081" cy="635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6351">
                    <a:moveTo>
                      <a:pt x="5080" y="5080"/>
                    </a:moveTo>
                    <a:lnTo>
                      <a:pt x="5080" y="2540"/>
                    </a:lnTo>
                    <a:lnTo>
                      <a:pt x="2540" y="1270"/>
                    </a:lnTo>
                    <a:lnTo>
                      <a:pt x="1270" y="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1270" y="3810"/>
                    </a:lnTo>
                    <a:lnTo>
                      <a:pt x="2540" y="6350"/>
                    </a:lnTo>
                    <a:lnTo>
                      <a:pt x="3810" y="6350"/>
                    </a:lnTo>
                    <a:lnTo>
                      <a:pt x="5080" y="6350"/>
                    </a:lnTo>
                    <a:lnTo>
                      <a:pt x="5080" y="50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54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2" name="Полилиния 1521"/>
              <p:cNvSpPr/>
              <p:nvPr/>
            </p:nvSpPr>
            <p:spPr>
              <a:xfrm>
                <a:off x="9157081" y="6009132"/>
                <a:ext cx="2414" cy="12574"/>
              </a:xfrm>
              <a:custGeom>
                <a:avLst/>
                <a:gdLst/>
                <a:ahLst/>
                <a:cxnLst/>
                <a:rect l="0" t="0" r="0" b="0"/>
                <a:pathLst>
                  <a:path w="2414" h="12574">
                    <a:moveTo>
                      <a:pt x="2413" y="0"/>
                    </a:moveTo>
                    <a:lnTo>
                      <a:pt x="2413" y="12573"/>
                    </a:lnTo>
                    <a:lnTo>
                      <a:pt x="0" y="120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3" name="Полилиния 1522"/>
              <p:cNvSpPr/>
              <p:nvPr/>
            </p:nvSpPr>
            <p:spPr>
              <a:xfrm>
                <a:off x="9167495" y="6011164"/>
                <a:ext cx="3938" cy="12447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12447">
                    <a:moveTo>
                      <a:pt x="3937" y="0"/>
                    </a:moveTo>
                    <a:lnTo>
                      <a:pt x="3937" y="12446"/>
                    </a:lnTo>
                    <a:lnTo>
                      <a:pt x="0" y="11430"/>
                    </a:lnTo>
                    <a:lnTo>
                      <a:pt x="11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4" name="Полилиния 1523"/>
              <p:cNvSpPr/>
              <p:nvPr/>
            </p:nvSpPr>
            <p:spPr>
              <a:xfrm>
                <a:off x="9179306" y="6011545"/>
                <a:ext cx="4446" cy="12574"/>
              </a:xfrm>
              <a:custGeom>
                <a:avLst/>
                <a:gdLst/>
                <a:ahLst/>
                <a:cxnLst/>
                <a:rect l="0" t="0" r="0" b="0"/>
                <a:pathLst>
                  <a:path w="4446" h="12574">
                    <a:moveTo>
                      <a:pt x="4318" y="508"/>
                    </a:moveTo>
                    <a:lnTo>
                      <a:pt x="4445" y="12573"/>
                    </a:lnTo>
                    <a:lnTo>
                      <a:pt x="0" y="12065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5" name="Полилиния 1524"/>
              <p:cNvSpPr/>
              <p:nvPr/>
            </p:nvSpPr>
            <p:spPr>
              <a:xfrm>
                <a:off x="9191625" y="6013704"/>
                <a:ext cx="3176" cy="11939"/>
              </a:xfrm>
              <a:custGeom>
                <a:avLst/>
                <a:gdLst/>
                <a:ahLst/>
                <a:cxnLst/>
                <a:rect l="0" t="0" r="0" b="0"/>
                <a:pathLst>
                  <a:path w="3176" h="11939">
                    <a:moveTo>
                      <a:pt x="3175" y="0"/>
                    </a:moveTo>
                    <a:lnTo>
                      <a:pt x="3175" y="11938"/>
                    </a:lnTo>
                    <a:lnTo>
                      <a:pt x="0" y="11557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6" name="Полилиния 1525"/>
              <p:cNvSpPr/>
              <p:nvPr/>
            </p:nvSpPr>
            <p:spPr>
              <a:xfrm>
                <a:off x="9164574" y="6007227"/>
                <a:ext cx="7367" cy="18670"/>
              </a:xfrm>
              <a:custGeom>
                <a:avLst/>
                <a:gdLst/>
                <a:ahLst/>
                <a:cxnLst/>
                <a:rect l="0" t="0" r="0" b="0"/>
                <a:pathLst>
                  <a:path w="7367" h="18670">
                    <a:moveTo>
                      <a:pt x="7112" y="4318"/>
                    </a:moveTo>
                    <a:lnTo>
                      <a:pt x="4318" y="3937"/>
                    </a:lnTo>
                    <a:lnTo>
                      <a:pt x="4064" y="13589"/>
                    </a:lnTo>
                    <a:lnTo>
                      <a:pt x="4445" y="18669"/>
                    </a:lnTo>
                    <a:lnTo>
                      <a:pt x="0" y="15367"/>
                    </a:lnTo>
                    <a:lnTo>
                      <a:pt x="254" y="0"/>
                    </a:lnTo>
                    <a:lnTo>
                      <a:pt x="7366" y="381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7" name="Полилиния 1526"/>
              <p:cNvSpPr/>
              <p:nvPr/>
            </p:nvSpPr>
            <p:spPr>
              <a:xfrm>
                <a:off x="9153398" y="6006084"/>
                <a:ext cx="6478" cy="17654"/>
              </a:xfrm>
              <a:custGeom>
                <a:avLst/>
                <a:gdLst/>
                <a:ahLst/>
                <a:cxnLst/>
                <a:rect l="0" t="0" r="0" b="0"/>
                <a:pathLst>
                  <a:path w="6478" h="17654">
                    <a:moveTo>
                      <a:pt x="6477" y="508"/>
                    </a:moveTo>
                    <a:lnTo>
                      <a:pt x="6350" y="3429"/>
                    </a:lnTo>
                    <a:lnTo>
                      <a:pt x="4445" y="4191"/>
                    </a:lnTo>
                    <a:lnTo>
                      <a:pt x="4191" y="17018"/>
                    </a:lnTo>
                    <a:lnTo>
                      <a:pt x="6223" y="17399"/>
                    </a:lnTo>
                    <a:lnTo>
                      <a:pt x="0" y="176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8" name="Полилиния 1527"/>
              <p:cNvSpPr/>
              <p:nvPr/>
            </p:nvSpPr>
            <p:spPr>
              <a:xfrm>
                <a:off x="9175496" y="6007735"/>
                <a:ext cx="8764" cy="21083"/>
              </a:xfrm>
              <a:custGeom>
                <a:avLst/>
                <a:gdLst/>
                <a:ahLst/>
                <a:cxnLst/>
                <a:rect l="0" t="0" r="0" b="0"/>
                <a:pathLst>
                  <a:path w="8764" h="21083">
                    <a:moveTo>
                      <a:pt x="8763" y="635"/>
                    </a:moveTo>
                    <a:lnTo>
                      <a:pt x="8255" y="4318"/>
                    </a:lnTo>
                    <a:lnTo>
                      <a:pt x="4826" y="3937"/>
                    </a:lnTo>
                    <a:lnTo>
                      <a:pt x="4699" y="21082"/>
                    </a:lnTo>
                    <a:lnTo>
                      <a:pt x="0" y="208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9" name="Полилиния 1528"/>
              <p:cNvSpPr/>
              <p:nvPr/>
            </p:nvSpPr>
            <p:spPr>
              <a:xfrm>
                <a:off x="9187180" y="6009005"/>
                <a:ext cx="8129" cy="21718"/>
              </a:xfrm>
              <a:custGeom>
                <a:avLst/>
                <a:gdLst/>
                <a:ahLst/>
                <a:cxnLst/>
                <a:rect l="0" t="0" r="0" b="0"/>
                <a:pathLst>
                  <a:path w="8129" h="21718">
                    <a:moveTo>
                      <a:pt x="8128" y="635"/>
                    </a:moveTo>
                    <a:lnTo>
                      <a:pt x="7874" y="4572"/>
                    </a:lnTo>
                    <a:lnTo>
                      <a:pt x="5461" y="5080"/>
                    </a:lnTo>
                    <a:lnTo>
                      <a:pt x="5461" y="21717"/>
                    </a:lnTo>
                    <a:lnTo>
                      <a:pt x="0" y="207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0" name="Полилиния 1529"/>
              <p:cNvSpPr/>
              <p:nvPr/>
            </p:nvSpPr>
            <p:spPr>
              <a:xfrm>
                <a:off x="9198483" y="6010910"/>
                <a:ext cx="8764" cy="20956"/>
              </a:xfrm>
              <a:custGeom>
                <a:avLst/>
                <a:gdLst/>
                <a:ahLst/>
                <a:cxnLst/>
                <a:rect l="0" t="0" r="0" b="0"/>
                <a:pathLst>
                  <a:path w="8764" h="20956">
                    <a:moveTo>
                      <a:pt x="8763" y="889"/>
                    </a:moveTo>
                    <a:lnTo>
                      <a:pt x="8763" y="20955"/>
                    </a:lnTo>
                    <a:lnTo>
                      <a:pt x="0" y="19812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1" name="Полилиния 1530"/>
              <p:cNvSpPr/>
              <p:nvPr/>
            </p:nvSpPr>
            <p:spPr>
              <a:xfrm>
                <a:off x="9210040" y="6012561"/>
                <a:ext cx="7494" cy="19813"/>
              </a:xfrm>
              <a:custGeom>
                <a:avLst/>
                <a:gdLst/>
                <a:ahLst/>
                <a:cxnLst/>
                <a:rect l="0" t="0" r="0" b="0"/>
                <a:pathLst>
                  <a:path w="7494" h="19813">
                    <a:moveTo>
                      <a:pt x="7493" y="381"/>
                    </a:moveTo>
                    <a:lnTo>
                      <a:pt x="7493" y="19812"/>
                    </a:lnTo>
                    <a:lnTo>
                      <a:pt x="0" y="193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2" name="Полилиния 1531"/>
              <p:cNvSpPr/>
              <p:nvPr/>
            </p:nvSpPr>
            <p:spPr>
              <a:xfrm>
                <a:off x="9147810" y="6019546"/>
                <a:ext cx="71756" cy="13590"/>
              </a:xfrm>
              <a:custGeom>
                <a:avLst/>
                <a:gdLst/>
                <a:ahLst/>
                <a:cxnLst/>
                <a:rect l="0" t="0" r="0" b="0"/>
                <a:pathLst>
                  <a:path w="71756" h="13590">
                    <a:moveTo>
                      <a:pt x="0" y="5461"/>
                    </a:moveTo>
                    <a:lnTo>
                      <a:pt x="4191" y="0"/>
                    </a:lnTo>
                    <a:lnTo>
                      <a:pt x="12446" y="1651"/>
                    </a:lnTo>
                    <a:lnTo>
                      <a:pt x="21082" y="3175"/>
                    </a:lnTo>
                    <a:lnTo>
                      <a:pt x="39116" y="5842"/>
                    </a:lnTo>
                    <a:lnTo>
                      <a:pt x="47879" y="6985"/>
                    </a:lnTo>
                    <a:lnTo>
                      <a:pt x="56515" y="8001"/>
                    </a:lnTo>
                    <a:lnTo>
                      <a:pt x="64516" y="8890"/>
                    </a:lnTo>
                    <a:lnTo>
                      <a:pt x="71755" y="9652"/>
                    </a:lnTo>
                    <a:lnTo>
                      <a:pt x="71501" y="13589"/>
                    </a:lnTo>
                    <a:lnTo>
                      <a:pt x="67564" y="13081"/>
                    </a:lnTo>
                    <a:lnTo>
                      <a:pt x="62992" y="12700"/>
                    </a:lnTo>
                    <a:lnTo>
                      <a:pt x="52832" y="11557"/>
                    </a:lnTo>
                    <a:lnTo>
                      <a:pt x="30226" y="9017"/>
                    </a:lnTo>
                    <a:lnTo>
                      <a:pt x="19685" y="7874"/>
                    </a:lnTo>
                    <a:lnTo>
                      <a:pt x="14859" y="7239"/>
                    </a:lnTo>
                    <a:lnTo>
                      <a:pt x="10541" y="6731"/>
                    </a:lnTo>
                    <a:lnTo>
                      <a:pt x="6731" y="6350"/>
                    </a:lnTo>
                    <a:lnTo>
                      <a:pt x="3683" y="5842"/>
                    </a:lnTo>
                    <a:lnTo>
                      <a:pt x="1397" y="5715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3" name="Полилиния 1532"/>
              <p:cNvSpPr/>
              <p:nvPr/>
            </p:nvSpPr>
            <p:spPr>
              <a:xfrm>
                <a:off x="9098280" y="6012307"/>
                <a:ext cx="87631" cy="16765"/>
              </a:xfrm>
              <a:custGeom>
                <a:avLst/>
                <a:gdLst/>
                <a:ahLst/>
                <a:cxnLst/>
                <a:rect l="0" t="0" r="0" b="0"/>
                <a:pathLst>
                  <a:path w="87631" h="16765">
                    <a:moveTo>
                      <a:pt x="85217" y="10795"/>
                    </a:moveTo>
                    <a:lnTo>
                      <a:pt x="86233" y="11303"/>
                    </a:lnTo>
                    <a:lnTo>
                      <a:pt x="87122" y="11938"/>
                    </a:lnTo>
                    <a:lnTo>
                      <a:pt x="87630" y="13843"/>
                    </a:lnTo>
                    <a:lnTo>
                      <a:pt x="86868" y="15748"/>
                    </a:lnTo>
                    <a:lnTo>
                      <a:pt x="86106" y="16510"/>
                    </a:lnTo>
                    <a:lnTo>
                      <a:pt x="85090" y="16764"/>
                    </a:lnTo>
                    <a:lnTo>
                      <a:pt x="8128" y="4445"/>
                    </a:lnTo>
                    <a:lnTo>
                      <a:pt x="6223" y="4699"/>
                    </a:lnTo>
                    <a:lnTo>
                      <a:pt x="4064" y="4699"/>
                    </a:lnTo>
                    <a:lnTo>
                      <a:pt x="1905" y="4191"/>
                    </a:lnTo>
                    <a:lnTo>
                      <a:pt x="381" y="3048"/>
                    </a:lnTo>
                    <a:lnTo>
                      <a:pt x="0" y="1905"/>
                    </a:lnTo>
                    <a:lnTo>
                      <a:pt x="127" y="1397"/>
                    </a:lnTo>
                    <a:lnTo>
                      <a:pt x="889" y="635"/>
                    </a:lnTo>
                    <a:lnTo>
                      <a:pt x="2540" y="0"/>
                    </a:lnTo>
                    <a:lnTo>
                      <a:pt x="4953" y="0"/>
                    </a:lnTo>
                    <a:lnTo>
                      <a:pt x="6985" y="635"/>
                    </a:lnTo>
                    <a:lnTo>
                      <a:pt x="8128" y="1524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4" name="Полилиния 1533"/>
              <p:cNvSpPr/>
              <p:nvPr/>
            </p:nvSpPr>
            <p:spPr>
              <a:xfrm>
                <a:off x="9098280" y="6012180"/>
                <a:ext cx="87631" cy="16511"/>
              </a:xfrm>
              <a:custGeom>
                <a:avLst/>
                <a:gdLst/>
                <a:ahLst/>
                <a:cxnLst/>
                <a:rect l="0" t="0" r="0" b="0"/>
                <a:pathLst>
                  <a:path w="87631" h="16511">
                    <a:moveTo>
                      <a:pt x="7620" y="1270"/>
                    </a:moveTo>
                    <a:lnTo>
                      <a:pt x="7620" y="1270"/>
                    </a:lnTo>
                    <a:lnTo>
                      <a:pt x="5080" y="0"/>
                    </a:lnTo>
                    <a:lnTo>
                      <a:pt x="2540" y="0"/>
                    </a:lnTo>
                    <a:lnTo>
                      <a:pt x="1270" y="127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2540" y="3810"/>
                    </a:lnTo>
                    <a:lnTo>
                      <a:pt x="3810" y="5080"/>
                    </a:lnTo>
                    <a:lnTo>
                      <a:pt x="6350" y="5080"/>
                    </a:lnTo>
                    <a:lnTo>
                      <a:pt x="7620" y="5080"/>
                    </a:lnTo>
                    <a:lnTo>
                      <a:pt x="85090" y="16510"/>
                    </a:lnTo>
                    <a:lnTo>
                      <a:pt x="86360" y="16510"/>
                    </a:lnTo>
                    <a:lnTo>
                      <a:pt x="86360" y="15240"/>
                    </a:lnTo>
                    <a:lnTo>
                      <a:pt x="87630" y="13970"/>
                    </a:lnTo>
                    <a:lnTo>
                      <a:pt x="86360" y="11430"/>
                    </a:lnTo>
                    <a:lnTo>
                      <a:pt x="86360" y="11430"/>
                    </a:lnTo>
                    <a:lnTo>
                      <a:pt x="85090" y="1143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5" name="Полилиния 1534"/>
              <p:cNvSpPr/>
              <p:nvPr/>
            </p:nvSpPr>
            <p:spPr>
              <a:xfrm>
                <a:off x="9249410" y="6012561"/>
                <a:ext cx="422022" cy="78487"/>
              </a:xfrm>
              <a:custGeom>
                <a:avLst/>
                <a:gdLst/>
                <a:ahLst/>
                <a:cxnLst/>
                <a:rect l="0" t="0" r="0" b="0"/>
                <a:pathLst>
                  <a:path w="422022" h="78487">
                    <a:moveTo>
                      <a:pt x="15240" y="54356"/>
                    </a:moveTo>
                    <a:lnTo>
                      <a:pt x="30734" y="56388"/>
                    </a:lnTo>
                    <a:lnTo>
                      <a:pt x="46736" y="58420"/>
                    </a:lnTo>
                    <a:lnTo>
                      <a:pt x="63119" y="60833"/>
                    </a:lnTo>
                    <a:lnTo>
                      <a:pt x="97028" y="65405"/>
                    </a:lnTo>
                    <a:lnTo>
                      <a:pt x="132207" y="69723"/>
                    </a:lnTo>
                    <a:lnTo>
                      <a:pt x="168021" y="73025"/>
                    </a:lnTo>
                    <a:lnTo>
                      <a:pt x="204216" y="75184"/>
                    </a:lnTo>
                    <a:lnTo>
                      <a:pt x="222250" y="75438"/>
                    </a:lnTo>
                    <a:lnTo>
                      <a:pt x="240284" y="75311"/>
                    </a:lnTo>
                    <a:lnTo>
                      <a:pt x="258191" y="74549"/>
                    </a:lnTo>
                    <a:lnTo>
                      <a:pt x="275971" y="72898"/>
                    </a:lnTo>
                    <a:lnTo>
                      <a:pt x="292481" y="70866"/>
                    </a:lnTo>
                    <a:lnTo>
                      <a:pt x="308991" y="68199"/>
                    </a:lnTo>
                    <a:lnTo>
                      <a:pt x="325628" y="64897"/>
                    </a:lnTo>
                    <a:lnTo>
                      <a:pt x="341884" y="60833"/>
                    </a:lnTo>
                    <a:lnTo>
                      <a:pt x="357886" y="55626"/>
                    </a:lnTo>
                    <a:lnTo>
                      <a:pt x="365633" y="52578"/>
                    </a:lnTo>
                    <a:lnTo>
                      <a:pt x="373380" y="49149"/>
                    </a:lnTo>
                    <a:lnTo>
                      <a:pt x="380873" y="45339"/>
                    </a:lnTo>
                    <a:lnTo>
                      <a:pt x="388112" y="41275"/>
                    </a:lnTo>
                    <a:lnTo>
                      <a:pt x="395351" y="36576"/>
                    </a:lnTo>
                    <a:lnTo>
                      <a:pt x="402082" y="31623"/>
                    </a:lnTo>
                    <a:lnTo>
                      <a:pt x="405638" y="28448"/>
                    </a:lnTo>
                    <a:lnTo>
                      <a:pt x="408813" y="24765"/>
                    </a:lnTo>
                    <a:lnTo>
                      <a:pt x="411734" y="20701"/>
                    </a:lnTo>
                    <a:lnTo>
                      <a:pt x="414401" y="16510"/>
                    </a:lnTo>
                    <a:lnTo>
                      <a:pt x="418592" y="7874"/>
                    </a:lnTo>
                    <a:lnTo>
                      <a:pt x="420243" y="3810"/>
                    </a:lnTo>
                    <a:lnTo>
                      <a:pt x="421640" y="0"/>
                    </a:lnTo>
                    <a:lnTo>
                      <a:pt x="421894" y="508"/>
                    </a:lnTo>
                    <a:lnTo>
                      <a:pt x="422021" y="1143"/>
                    </a:lnTo>
                    <a:lnTo>
                      <a:pt x="421767" y="3556"/>
                    </a:lnTo>
                    <a:lnTo>
                      <a:pt x="421005" y="6985"/>
                    </a:lnTo>
                    <a:lnTo>
                      <a:pt x="419862" y="10922"/>
                    </a:lnTo>
                    <a:lnTo>
                      <a:pt x="416560" y="19177"/>
                    </a:lnTo>
                    <a:lnTo>
                      <a:pt x="414528" y="22733"/>
                    </a:lnTo>
                    <a:lnTo>
                      <a:pt x="412496" y="25527"/>
                    </a:lnTo>
                    <a:lnTo>
                      <a:pt x="405511" y="32004"/>
                    </a:lnTo>
                    <a:lnTo>
                      <a:pt x="398018" y="37719"/>
                    </a:lnTo>
                    <a:lnTo>
                      <a:pt x="390271" y="42926"/>
                    </a:lnTo>
                    <a:lnTo>
                      <a:pt x="382016" y="47625"/>
                    </a:lnTo>
                    <a:lnTo>
                      <a:pt x="373507" y="51816"/>
                    </a:lnTo>
                    <a:lnTo>
                      <a:pt x="364998" y="55626"/>
                    </a:lnTo>
                    <a:lnTo>
                      <a:pt x="356108" y="58928"/>
                    </a:lnTo>
                    <a:lnTo>
                      <a:pt x="347345" y="61849"/>
                    </a:lnTo>
                    <a:lnTo>
                      <a:pt x="329565" y="66675"/>
                    </a:lnTo>
                    <a:lnTo>
                      <a:pt x="312293" y="70358"/>
                    </a:lnTo>
                    <a:lnTo>
                      <a:pt x="304038" y="71755"/>
                    </a:lnTo>
                    <a:lnTo>
                      <a:pt x="296164" y="73025"/>
                    </a:lnTo>
                    <a:lnTo>
                      <a:pt x="288671" y="74295"/>
                    </a:lnTo>
                    <a:lnTo>
                      <a:pt x="281559" y="75311"/>
                    </a:lnTo>
                    <a:lnTo>
                      <a:pt x="257556" y="77343"/>
                    </a:lnTo>
                    <a:lnTo>
                      <a:pt x="234315" y="78359"/>
                    </a:lnTo>
                    <a:lnTo>
                      <a:pt x="211201" y="78486"/>
                    </a:lnTo>
                    <a:lnTo>
                      <a:pt x="188468" y="77724"/>
                    </a:lnTo>
                    <a:lnTo>
                      <a:pt x="165735" y="76327"/>
                    </a:lnTo>
                    <a:lnTo>
                      <a:pt x="143129" y="74676"/>
                    </a:lnTo>
                    <a:lnTo>
                      <a:pt x="96647" y="70739"/>
                    </a:lnTo>
                    <a:lnTo>
                      <a:pt x="73025" y="67691"/>
                    </a:lnTo>
                    <a:lnTo>
                      <a:pt x="48895" y="64643"/>
                    </a:lnTo>
                    <a:lnTo>
                      <a:pt x="25146" y="61214"/>
                    </a:lnTo>
                    <a:lnTo>
                      <a:pt x="13843" y="59563"/>
                    </a:lnTo>
                    <a:lnTo>
                      <a:pt x="2921" y="57912"/>
                    </a:lnTo>
                    <a:lnTo>
                      <a:pt x="1651" y="56896"/>
                    </a:lnTo>
                    <a:lnTo>
                      <a:pt x="635" y="55499"/>
                    </a:lnTo>
                    <a:lnTo>
                      <a:pt x="0" y="53975"/>
                    </a:lnTo>
                    <a:lnTo>
                      <a:pt x="254" y="52578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6" name="Полилиния 1535"/>
              <p:cNvSpPr/>
              <p:nvPr/>
            </p:nvSpPr>
            <p:spPr>
              <a:xfrm>
                <a:off x="9253982" y="6042660"/>
                <a:ext cx="405258" cy="54992"/>
              </a:xfrm>
              <a:custGeom>
                <a:avLst/>
                <a:gdLst/>
                <a:ahLst/>
                <a:cxnLst/>
                <a:rect l="0" t="0" r="0" b="0"/>
                <a:pathLst>
                  <a:path w="405258" h="54992">
                    <a:moveTo>
                      <a:pt x="17526" y="34798"/>
                    </a:moveTo>
                    <a:lnTo>
                      <a:pt x="34163" y="36830"/>
                    </a:lnTo>
                    <a:lnTo>
                      <a:pt x="66421" y="41148"/>
                    </a:lnTo>
                    <a:lnTo>
                      <a:pt x="98171" y="45466"/>
                    </a:lnTo>
                    <a:lnTo>
                      <a:pt x="114173" y="47244"/>
                    </a:lnTo>
                    <a:lnTo>
                      <a:pt x="130302" y="48641"/>
                    </a:lnTo>
                    <a:lnTo>
                      <a:pt x="143129" y="49657"/>
                    </a:lnTo>
                    <a:lnTo>
                      <a:pt x="156210" y="50419"/>
                    </a:lnTo>
                    <a:lnTo>
                      <a:pt x="182626" y="51435"/>
                    </a:lnTo>
                    <a:lnTo>
                      <a:pt x="208661" y="51562"/>
                    </a:lnTo>
                    <a:lnTo>
                      <a:pt x="221361" y="51435"/>
                    </a:lnTo>
                    <a:lnTo>
                      <a:pt x="233426" y="51181"/>
                    </a:lnTo>
                    <a:lnTo>
                      <a:pt x="249936" y="49657"/>
                    </a:lnTo>
                    <a:lnTo>
                      <a:pt x="265176" y="48260"/>
                    </a:lnTo>
                    <a:lnTo>
                      <a:pt x="279400" y="46863"/>
                    </a:lnTo>
                    <a:lnTo>
                      <a:pt x="292608" y="45212"/>
                    </a:lnTo>
                    <a:lnTo>
                      <a:pt x="304800" y="43434"/>
                    </a:lnTo>
                    <a:lnTo>
                      <a:pt x="316357" y="41656"/>
                    </a:lnTo>
                    <a:lnTo>
                      <a:pt x="326898" y="39497"/>
                    </a:lnTo>
                    <a:lnTo>
                      <a:pt x="336931" y="37084"/>
                    </a:lnTo>
                    <a:lnTo>
                      <a:pt x="346329" y="34290"/>
                    </a:lnTo>
                    <a:lnTo>
                      <a:pt x="355473" y="31115"/>
                    </a:lnTo>
                    <a:lnTo>
                      <a:pt x="363982" y="27432"/>
                    </a:lnTo>
                    <a:lnTo>
                      <a:pt x="372364" y="23241"/>
                    </a:lnTo>
                    <a:lnTo>
                      <a:pt x="380619" y="18415"/>
                    </a:lnTo>
                    <a:lnTo>
                      <a:pt x="388747" y="12954"/>
                    </a:lnTo>
                    <a:lnTo>
                      <a:pt x="396748" y="6858"/>
                    </a:lnTo>
                    <a:lnTo>
                      <a:pt x="405003" y="0"/>
                    </a:lnTo>
                    <a:lnTo>
                      <a:pt x="405257" y="635"/>
                    </a:lnTo>
                    <a:lnTo>
                      <a:pt x="405257" y="1524"/>
                    </a:lnTo>
                    <a:lnTo>
                      <a:pt x="404495" y="3048"/>
                    </a:lnTo>
                    <a:lnTo>
                      <a:pt x="396367" y="10033"/>
                    </a:lnTo>
                    <a:lnTo>
                      <a:pt x="388112" y="16256"/>
                    </a:lnTo>
                    <a:lnTo>
                      <a:pt x="379730" y="21590"/>
                    </a:lnTo>
                    <a:lnTo>
                      <a:pt x="371094" y="26416"/>
                    </a:lnTo>
                    <a:lnTo>
                      <a:pt x="362331" y="30353"/>
                    </a:lnTo>
                    <a:lnTo>
                      <a:pt x="353568" y="33909"/>
                    </a:lnTo>
                    <a:lnTo>
                      <a:pt x="344805" y="37084"/>
                    </a:lnTo>
                    <a:lnTo>
                      <a:pt x="335661" y="39497"/>
                    </a:lnTo>
                    <a:lnTo>
                      <a:pt x="317119" y="43561"/>
                    </a:lnTo>
                    <a:lnTo>
                      <a:pt x="298450" y="46609"/>
                    </a:lnTo>
                    <a:lnTo>
                      <a:pt x="260096" y="51689"/>
                    </a:lnTo>
                    <a:lnTo>
                      <a:pt x="241808" y="53086"/>
                    </a:lnTo>
                    <a:lnTo>
                      <a:pt x="224282" y="54102"/>
                    </a:lnTo>
                    <a:lnTo>
                      <a:pt x="207264" y="54737"/>
                    </a:lnTo>
                    <a:lnTo>
                      <a:pt x="190627" y="54991"/>
                    </a:lnTo>
                    <a:lnTo>
                      <a:pt x="174498" y="54737"/>
                    </a:lnTo>
                    <a:lnTo>
                      <a:pt x="158623" y="54229"/>
                    </a:lnTo>
                    <a:lnTo>
                      <a:pt x="127508" y="52324"/>
                    </a:lnTo>
                    <a:lnTo>
                      <a:pt x="96901" y="49530"/>
                    </a:lnTo>
                    <a:lnTo>
                      <a:pt x="66167" y="45974"/>
                    </a:lnTo>
                    <a:lnTo>
                      <a:pt x="34798" y="41910"/>
                    </a:lnTo>
                    <a:lnTo>
                      <a:pt x="2032" y="37592"/>
                    </a:lnTo>
                    <a:lnTo>
                      <a:pt x="381" y="35433"/>
                    </a:lnTo>
                    <a:lnTo>
                      <a:pt x="0" y="34163"/>
                    </a:lnTo>
                    <a:lnTo>
                      <a:pt x="381" y="3302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7" name="Полилиния 1536"/>
              <p:cNvSpPr/>
              <p:nvPr/>
            </p:nvSpPr>
            <p:spPr>
              <a:xfrm>
                <a:off x="9262618" y="6045708"/>
                <a:ext cx="400940" cy="84075"/>
              </a:xfrm>
              <a:custGeom>
                <a:avLst/>
                <a:gdLst/>
                <a:ahLst/>
                <a:cxnLst/>
                <a:rect l="0" t="0" r="0" b="0"/>
                <a:pathLst>
                  <a:path w="400940" h="84075">
                    <a:moveTo>
                      <a:pt x="53340" y="72771"/>
                    </a:moveTo>
                    <a:lnTo>
                      <a:pt x="79121" y="74930"/>
                    </a:lnTo>
                    <a:lnTo>
                      <a:pt x="104775" y="76708"/>
                    </a:lnTo>
                    <a:lnTo>
                      <a:pt x="130429" y="78105"/>
                    </a:lnTo>
                    <a:lnTo>
                      <a:pt x="155956" y="78740"/>
                    </a:lnTo>
                    <a:lnTo>
                      <a:pt x="181610" y="78613"/>
                    </a:lnTo>
                    <a:lnTo>
                      <a:pt x="207010" y="77470"/>
                    </a:lnTo>
                    <a:lnTo>
                      <a:pt x="241808" y="74549"/>
                    </a:lnTo>
                    <a:lnTo>
                      <a:pt x="258953" y="72644"/>
                    </a:lnTo>
                    <a:lnTo>
                      <a:pt x="276098" y="70104"/>
                    </a:lnTo>
                    <a:lnTo>
                      <a:pt x="293243" y="66929"/>
                    </a:lnTo>
                    <a:lnTo>
                      <a:pt x="310134" y="63119"/>
                    </a:lnTo>
                    <a:lnTo>
                      <a:pt x="326644" y="58293"/>
                    </a:lnTo>
                    <a:lnTo>
                      <a:pt x="343027" y="52705"/>
                    </a:lnTo>
                    <a:lnTo>
                      <a:pt x="351282" y="49022"/>
                    </a:lnTo>
                    <a:lnTo>
                      <a:pt x="358775" y="45466"/>
                    </a:lnTo>
                    <a:lnTo>
                      <a:pt x="365760" y="41783"/>
                    </a:lnTo>
                    <a:lnTo>
                      <a:pt x="372110" y="38100"/>
                    </a:lnTo>
                    <a:lnTo>
                      <a:pt x="377825" y="34290"/>
                    </a:lnTo>
                    <a:lnTo>
                      <a:pt x="382905" y="30353"/>
                    </a:lnTo>
                    <a:lnTo>
                      <a:pt x="387731" y="26289"/>
                    </a:lnTo>
                    <a:lnTo>
                      <a:pt x="392049" y="21844"/>
                    </a:lnTo>
                    <a:lnTo>
                      <a:pt x="393827" y="18796"/>
                    </a:lnTo>
                    <a:lnTo>
                      <a:pt x="395224" y="16002"/>
                    </a:lnTo>
                    <a:lnTo>
                      <a:pt x="397129" y="10668"/>
                    </a:lnTo>
                    <a:lnTo>
                      <a:pt x="398780" y="5461"/>
                    </a:lnTo>
                    <a:lnTo>
                      <a:pt x="400939" y="0"/>
                    </a:lnTo>
                    <a:lnTo>
                      <a:pt x="400177" y="8890"/>
                    </a:lnTo>
                    <a:lnTo>
                      <a:pt x="399288" y="13208"/>
                    </a:lnTo>
                    <a:lnTo>
                      <a:pt x="398018" y="17399"/>
                    </a:lnTo>
                    <a:lnTo>
                      <a:pt x="396367" y="21209"/>
                    </a:lnTo>
                    <a:lnTo>
                      <a:pt x="394335" y="25019"/>
                    </a:lnTo>
                    <a:lnTo>
                      <a:pt x="391922" y="28448"/>
                    </a:lnTo>
                    <a:lnTo>
                      <a:pt x="389001" y="31623"/>
                    </a:lnTo>
                    <a:lnTo>
                      <a:pt x="379222" y="38608"/>
                    </a:lnTo>
                    <a:lnTo>
                      <a:pt x="369570" y="44831"/>
                    </a:lnTo>
                    <a:lnTo>
                      <a:pt x="359791" y="50165"/>
                    </a:lnTo>
                    <a:lnTo>
                      <a:pt x="350266" y="54864"/>
                    </a:lnTo>
                    <a:lnTo>
                      <a:pt x="340741" y="58928"/>
                    </a:lnTo>
                    <a:lnTo>
                      <a:pt x="331216" y="62484"/>
                    </a:lnTo>
                    <a:lnTo>
                      <a:pt x="312420" y="67818"/>
                    </a:lnTo>
                    <a:lnTo>
                      <a:pt x="293497" y="71882"/>
                    </a:lnTo>
                    <a:lnTo>
                      <a:pt x="274447" y="74930"/>
                    </a:lnTo>
                    <a:lnTo>
                      <a:pt x="255143" y="77597"/>
                    </a:lnTo>
                    <a:lnTo>
                      <a:pt x="235585" y="80518"/>
                    </a:lnTo>
                    <a:lnTo>
                      <a:pt x="218567" y="82169"/>
                    </a:lnTo>
                    <a:lnTo>
                      <a:pt x="201803" y="83312"/>
                    </a:lnTo>
                    <a:lnTo>
                      <a:pt x="185166" y="83820"/>
                    </a:lnTo>
                    <a:lnTo>
                      <a:pt x="168783" y="84074"/>
                    </a:lnTo>
                    <a:lnTo>
                      <a:pt x="135890" y="83439"/>
                    </a:lnTo>
                    <a:lnTo>
                      <a:pt x="102997" y="81915"/>
                    </a:lnTo>
                    <a:lnTo>
                      <a:pt x="77851" y="81661"/>
                    </a:lnTo>
                    <a:lnTo>
                      <a:pt x="52832" y="80899"/>
                    </a:lnTo>
                    <a:lnTo>
                      <a:pt x="27940" y="79375"/>
                    </a:lnTo>
                    <a:lnTo>
                      <a:pt x="2794" y="76708"/>
                    </a:lnTo>
                    <a:lnTo>
                      <a:pt x="1016" y="74041"/>
                    </a:lnTo>
                    <a:lnTo>
                      <a:pt x="0" y="71755"/>
                    </a:lnTo>
                    <a:lnTo>
                      <a:pt x="127" y="69596"/>
                    </a:lnTo>
                    <a:lnTo>
                      <a:pt x="1270" y="67691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8" name="Полилиния 1537"/>
              <p:cNvSpPr/>
              <p:nvPr/>
            </p:nvSpPr>
            <p:spPr>
              <a:xfrm>
                <a:off x="9263380" y="6074410"/>
                <a:ext cx="382271" cy="43181"/>
              </a:xfrm>
              <a:custGeom>
                <a:avLst/>
                <a:gdLst/>
                <a:ahLst/>
                <a:cxnLst/>
                <a:rect l="0" t="0" r="0" b="0"/>
                <a:pathLst>
                  <a:path w="382271" h="43181">
                    <a:moveTo>
                      <a:pt x="382270" y="0"/>
                    </a:moveTo>
                    <a:lnTo>
                      <a:pt x="364490" y="10160"/>
                    </a:lnTo>
                    <a:lnTo>
                      <a:pt x="354330" y="15240"/>
                    </a:lnTo>
                    <a:lnTo>
                      <a:pt x="345440" y="20320"/>
                    </a:lnTo>
                    <a:lnTo>
                      <a:pt x="327660" y="25400"/>
                    </a:lnTo>
                    <a:lnTo>
                      <a:pt x="311150" y="30480"/>
                    </a:lnTo>
                    <a:lnTo>
                      <a:pt x="293370" y="34290"/>
                    </a:lnTo>
                    <a:lnTo>
                      <a:pt x="276860" y="36830"/>
                    </a:lnTo>
                    <a:lnTo>
                      <a:pt x="260350" y="39370"/>
                    </a:lnTo>
                    <a:lnTo>
                      <a:pt x="243840" y="40640"/>
                    </a:lnTo>
                    <a:lnTo>
                      <a:pt x="227330" y="41910"/>
                    </a:lnTo>
                    <a:lnTo>
                      <a:pt x="210820" y="43180"/>
                    </a:lnTo>
                    <a:lnTo>
                      <a:pt x="180340" y="43180"/>
                    </a:lnTo>
                    <a:lnTo>
                      <a:pt x="151130" y="43180"/>
                    </a:lnTo>
                    <a:lnTo>
                      <a:pt x="121920" y="41910"/>
                    </a:lnTo>
                    <a:lnTo>
                      <a:pt x="92710" y="39370"/>
                    </a:lnTo>
                    <a:lnTo>
                      <a:pt x="80010" y="39370"/>
                    </a:lnTo>
                    <a:lnTo>
                      <a:pt x="66040" y="38100"/>
                    </a:lnTo>
                    <a:lnTo>
                      <a:pt x="53340" y="36830"/>
                    </a:lnTo>
                    <a:lnTo>
                      <a:pt x="40640" y="35560"/>
                    </a:lnTo>
                    <a:lnTo>
                      <a:pt x="29210" y="34290"/>
                    </a:lnTo>
                    <a:lnTo>
                      <a:pt x="19050" y="33020"/>
                    </a:lnTo>
                    <a:lnTo>
                      <a:pt x="8890" y="31750"/>
                    </a:lnTo>
                    <a:lnTo>
                      <a:pt x="0" y="30480"/>
                    </a:lnTo>
                  </a:path>
                </a:pathLst>
              </a:custGeom>
              <a:ln w="2921" cap="flat" cmpd="sng" algn="ctr">
                <a:solidFill>
                  <a:srgbClr val="54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9" name="Полилиния 1538"/>
              <p:cNvSpPr/>
              <p:nvPr/>
            </p:nvSpPr>
            <p:spPr>
              <a:xfrm>
                <a:off x="9428226" y="6062980"/>
                <a:ext cx="9145" cy="73407"/>
              </a:xfrm>
              <a:custGeom>
                <a:avLst/>
                <a:gdLst/>
                <a:ahLst/>
                <a:cxnLst/>
                <a:rect l="0" t="0" r="0" b="0"/>
                <a:pathLst>
                  <a:path w="9145" h="73407">
                    <a:moveTo>
                      <a:pt x="0" y="72898"/>
                    </a:moveTo>
                    <a:lnTo>
                      <a:pt x="2032" y="381"/>
                    </a:lnTo>
                    <a:lnTo>
                      <a:pt x="8255" y="0"/>
                    </a:lnTo>
                    <a:lnTo>
                      <a:pt x="8890" y="21844"/>
                    </a:lnTo>
                    <a:lnTo>
                      <a:pt x="9144" y="32512"/>
                    </a:lnTo>
                    <a:lnTo>
                      <a:pt x="9017" y="42672"/>
                    </a:lnTo>
                    <a:lnTo>
                      <a:pt x="8763" y="51943"/>
                    </a:lnTo>
                    <a:lnTo>
                      <a:pt x="8255" y="59817"/>
                    </a:lnTo>
                    <a:lnTo>
                      <a:pt x="7874" y="63246"/>
                    </a:lnTo>
                    <a:lnTo>
                      <a:pt x="7366" y="66294"/>
                    </a:lnTo>
                    <a:lnTo>
                      <a:pt x="6731" y="68707"/>
                    </a:lnTo>
                    <a:lnTo>
                      <a:pt x="6096" y="70612"/>
                    </a:lnTo>
                    <a:lnTo>
                      <a:pt x="4826" y="71882"/>
                    </a:lnTo>
                    <a:lnTo>
                      <a:pt x="3175" y="72898"/>
                    </a:lnTo>
                    <a:lnTo>
                      <a:pt x="1524" y="73406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0" name="Полилиния 1539"/>
              <p:cNvSpPr/>
              <p:nvPr/>
            </p:nvSpPr>
            <p:spPr>
              <a:xfrm>
                <a:off x="9488043" y="6068314"/>
                <a:ext cx="9145" cy="62739"/>
              </a:xfrm>
              <a:custGeom>
                <a:avLst/>
                <a:gdLst/>
                <a:ahLst/>
                <a:cxnLst/>
                <a:rect l="0" t="0" r="0" b="0"/>
                <a:pathLst>
                  <a:path w="9145" h="62739">
                    <a:moveTo>
                      <a:pt x="0" y="62357"/>
                    </a:moveTo>
                    <a:lnTo>
                      <a:pt x="2540" y="0"/>
                    </a:lnTo>
                    <a:lnTo>
                      <a:pt x="8255" y="762"/>
                    </a:lnTo>
                    <a:lnTo>
                      <a:pt x="8255" y="9652"/>
                    </a:lnTo>
                    <a:lnTo>
                      <a:pt x="8509" y="18034"/>
                    </a:lnTo>
                    <a:lnTo>
                      <a:pt x="8890" y="25908"/>
                    </a:lnTo>
                    <a:lnTo>
                      <a:pt x="9144" y="33147"/>
                    </a:lnTo>
                    <a:lnTo>
                      <a:pt x="9144" y="40005"/>
                    </a:lnTo>
                    <a:lnTo>
                      <a:pt x="9144" y="46355"/>
                    </a:lnTo>
                    <a:lnTo>
                      <a:pt x="8636" y="52197"/>
                    </a:lnTo>
                    <a:lnTo>
                      <a:pt x="7874" y="57785"/>
                    </a:lnTo>
                    <a:lnTo>
                      <a:pt x="6096" y="60325"/>
                    </a:lnTo>
                    <a:lnTo>
                      <a:pt x="3937" y="61976"/>
                    </a:lnTo>
                    <a:lnTo>
                      <a:pt x="1651" y="62738"/>
                    </a:lnTo>
                    <a:lnTo>
                      <a:pt x="762" y="62611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1" name="Полилиния 1540"/>
              <p:cNvSpPr/>
              <p:nvPr/>
            </p:nvSpPr>
            <p:spPr>
              <a:xfrm>
                <a:off x="9527540" y="6085459"/>
                <a:ext cx="7240" cy="42292"/>
              </a:xfrm>
              <a:custGeom>
                <a:avLst/>
                <a:gdLst/>
                <a:ahLst/>
                <a:cxnLst/>
                <a:rect l="0" t="0" r="0" b="0"/>
                <a:pathLst>
                  <a:path w="7240" h="42292">
                    <a:moveTo>
                      <a:pt x="6604" y="11176"/>
                    </a:moveTo>
                    <a:lnTo>
                      <a:pt x="7112" y="21336"/>
                    </a:lnTo>
                    <a:lnTo>
                      <a:pt x="7239" y="25781"/>
                    </a:lnTo>
                    <a:lnTo>
                      <a:pt x="7112" y="29718"/>
                    </a:lnTo>
                    <a:lnTo>
                      <a:pt x="6731" y="33147"/>
                    </a:lnTo>
                    <a:lnTo>
                      <a:pt x="6223" y="35814"/>
                    </a:lnTo>
                    <a:lnTo>
                      <a:pt x="5207" y="38227"/>
                    </a:lnTo>
                    <a:lnTo>
                      <a:pt x="3937" y="40513"/>
                    </a:lnTo>
                    <a:lnTo>
                      <a:pt x="2159" y="42037"/>
                    </a:lnTo>
                    <a:lnTo>
                      <a:pt x="1143" y="42291"/>
                    </a:lnTo>
                    <a:lnTo>
                      <a:pt x="0" y="42037"/>
                    </a:lnTo>
                    <a:lnTo>
                      <a:pt x="0" y="762"/>
                    </a:lnTo>
                    <a:lnTo>
                      <a:pt x="6096" y="0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2" name="Полилиния 1541"/>
              <p:cNvSpPr/>
              <p:nvPr/>
            </p:nvSpPr>
            <p:spPr>
              <a:xfrm>
                <a:off x="9553067" y="6079617"/>
                <a:ext cx="7621" cy="41403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41403">
                    <a:moveTo>
                      <a:pt x="7112" y="0"/>
                    </a:moveTo>
                    <a:lnTo>
                      <a:pt x="7112" y="6858"/>
                    </a:lnTo>
                    <a:lnTo>
                      <a:pt x="7366" y="13081"/>
                    </a:lnTo>
                    <a:lnTo>
                      <a:pt x="7493" y="18796"/>
                    </a:lnTo>
                    <a:lnTo>
                      <a:pt x="7620" y="23749"/>
                    </a:lnTo>
                    <a:lnTo>
                      <a:pt x="7620" y="28067"/>
                    </a:lnTo>
                    <a:lnTo>
                      <a:pt x="7620" y="31623"/>
                    </a:lnTo>
                    <a:lnTo>
                      <a:pt x="7366" y="34671"/>
                    </a:lnTo>
                    <a:lnTo>
                      <a:pt x="7112" y="36703"/>
                    </a:lnTo>
                    <a:lnTo>
                      <a:pt x="5842" y="38608"/>
                    </a:lnTo>
                    <a:lnTo>
                      <a:pt x="4318" y="40386"/>
                    </a:lnTo>
                    <a:lnTo>
                      <a:pt x="2540" y="41402"/>
                    </a:lnTo>
                    <a:lnTo>
                      <a:pt x="762" y="41275"/>
                    </a:lnTo>
                    <a:lnTo>
                      <a:pt x="0" y="1397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3" name="Полилиния 1542"/>
              <p:cNvSpPr/>
              <p:nvPr/>
            </p:nvSpPr>
            <p:spPr>
              <a:xfrm>
                <a:off x="9603740" y="6066663"/>
                <a:ext cx="8256" cy="42292"/>
              </a:xfrm>
              <a:custGeom>
                <a:avLst/>
                <a:gdLst/>
                <a:ahLst/>
                <a:cxnLst/>
                <a:rect l="0" t="0" r="0" b="0"/>
                <a:pathLst>
                  <a:path w="8256" h="42292">
                    <a:moveTo>
                      <a:pt x="8001" y="5334"/>
                    </a:moveTo>
                    <a:lnTo>
                      <a:pt x="8255" y="10922"/>
                    </a:lnTo>
                    <a:lnTo>
                      <a:pt x="8255" y="21717"/>
                    </a:lnTo>
                    <a:lnTo>
                      <a:pt x="8001" y="26543"/>
                    </a:lnTo>
                    <a:lnTo>
                      <a:pt x="7493" y="30988"/>
                    </a:lnTo>
                    <a:lnTo>
                      <a:pt x="7239" y="34798"/>
                    </a:lnTo>
                    <a:lnTo>
                      <a:pt x="6731" y="37719"/>
                    </a:lnTo>
                    <a:lnTo>
                      <a:pt x="5588" y="39624"/>
                    </a:lnTo>
                    <a:lnTo>
                      <a:pt x="3810" y="41402"/>
                    </a:lnTo>
                    <a:lnTo>
                      <a:pt x="1905" y="42291"/>
                    </a:lnTo>
                    <a:lnTo>
                      <a:pt x="0" y="42164"/>
                    </a:lnTo>
                    <a:lnTo>
                      <a:pt x="508" y="38354"/>
                    </a:lnTo>
                    <a:lnTo>
                      <a:pt x="762" y="33782"/>
                    </a:lnTo>
                    <a:lnTo>
                      <a:pt x="1397" y="23241"/>
                    </a:lnTo>
                    <a:lnTo>
                      <a:pt x="1778" y="12065"/>
                    </a:lnTo>
                    <a:lnTo>
                      <a:pt x="1905" y="6604"/>
                    </a:lnTo>
                    <a:lnTo>
                      <a:pt x="1905" y="1651"/>
                    </a:lnTo>
                    <a:lnTo>
                      <a:pt x="4826" y="762"/>
                    </a:lnTo>
                    <a:lnTo>
                      <a:pt x="5969" y="254"/>
                    </a:lnTo>
                    <a:lnTo>
                      <a:pt x="7112" y="0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4" name="Полилиния 1543"/>
              <p:cNvSpPr/>
              <p:nvPr/>
            </p:nvSpPr>
            <p:spPr>
              <a:xfrm>
                <a:off x="9622536" y="6057773"/>
                <a:ext cx="9272" cy="45975"/>
              </a:xfrm>
              <a:custGeom>
                <a:avLst/>
                <a:gdLst/>
                <a:ahLst/>
                <a:cxnLst/>
                <a:rect l="0" t="0" r="0" b="0"/>
                <a:pathLst>
                  <a:path w="9272" h="45975">
                    <a:moveTo>
                      <a:pt x="8636" y="0"/>
                    </a:moveTo>
                    <a:lnTo>
                      <a:pt x="9017" y="6731"/>
                    </a:lnTo>
                    <a:lnTo>
                      <a:pt x="9271" y="13081"/>
                    </a:lnTo>
                    <a:lnTo>
                      <a:pt x="9144" y="18669"/>
                    </a:lnTo>
                    <a:lnTo>
                      <a:pt x="8763" y="24003"/>
                    </a:lnTo>
                    <a:lnTo>
                      <a:pt x="8382" y="28956"/>
                    </a:lnTo>
                    <a:lnTo>
                      <a:pt x="7747" y="33401"/>
                    </a:lnTo>
                    <a:lnTo>
                      <a:pt x="6858" y="37465"/>
                    </a:lnTo>
                    <a:lnTo>
                      <a:pt x="5715" y="41402"/>
                    </a:lnTo>
                    <a:lnTo>
                      <a:pt x="4699" y="42799"/>
                    </a:lnTo>
                    <a:lnTo>
                      <a:pt x="2921" y="44577"/>
                    </a:lnTo>
                    <a:lnTo>
                      <a:pt x="1270" y="45847"/>
                    </a:lnTo>
                    <a:lnTo>
                      <a:pt x="635" y="45974"/>
                    </a:lnTo>
                    <a:lnTo>
                      <a:pt x="0" y="45974"/>
                    </a:lnTo>
                    <a:lnTo>
                      <a:pt x="889" y="41402"/>
                    </a:lnTo>
                    <a:lnTo>
                      <a:pt x="1778" y="36576"/>
                    </a:lnTo>
                    <a:lnTo>
                      <a:pt x="2921" y="25908"/>
                    </a:lnTo>
                    <a:lnTo>
                      <a:pt x="3048" y="14605"/>
                    </a:lnTo>
                    <a:lnTo>
                      <a:pt x="2159" y="2921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5" name="Полилиния 1544"/>
              <p:cNvSpPr/>
              <p:nvPr/>
            </p:nvSpPr>
            <p:spPr>
              <a:xfrm>
                <a:off x="9427337" y="6062980"/>
                <a:ext cx="6224" cy="73407"/>
              </a:xfrm>
              <a:custGeom>
                <a:avLst/>
                <a:gdLst/>
                <a:ahLst/>
                <a:cxnLst/>
                <a:rect l="0" t="0" r="0" b="0"/>
                <a:pathLst>
                  <a:path w="6224" h="73407">
                    <a:moveTo>
                      <a:pt x="5334" y="10795"/>
                    </a:moveTo>
                    <a:lnTo>
                      <a:pt x="5461" y="21082"/>
                    </a:lnTo>
                    <a:lnTo>
                      <a:pt x="5715" y="30861"/>
                    </a:lnTo>
                    <a:lnTo>
                      <a:pt x="5969" y="40005"/>
                    </a:lnTo>
                    <a:lnTo>
                      <a:pt x="6223" y="48641"/>
                    </a:lnTo>
                    <a:lnTo>
                      <a:pt x="6096" y="56515"/>
                    </a:lnTo>
                    <a:lnTo>
                      <a:pt x="5715" y="63627"/>
                    </a:lnTo>
                    <a:lnTo>
                      <a:pt x="5080" y="69850"/>
                    </a:lnTo>
                    <a:lnTo>
                      <a:pt x="3302" y="72390"/>
                    </a:lnTo>
                    <a:lnTo>
                      <a:pt x="2159" y="73406"/>
                    </a:lnTo>
                    <a:lnTo>
                      <a:pt x="889" y="73406"/>
                    </a:lnTo>
                    <a:lnTo>
                      <a:pt x="889" y="70485"/>
                    </a:lnTo>
                    <a:lnTo>
                      <a:pt x="889" y="67056"/>
                    </a:lnTo>
                    <a:lnTo>
                      <a:pt x="889" y="62992"/>
                    </a:lnTo>
                    <a:lnTo>
                      <a:pt x="762" y="58547"/>
                    </a:lnTo>
                    <a:lnTo>
                      <a:pt x="635" y="48641"/>
                    </a:lnTo>
                    <a:lnTo>
                      <a:pt x="508" y="37846"/>
                    </a:lnTo>
                    <a:lnTo>
                      <a:pt x="381" y="26797"/>
                    </a:lnTo>
                    <a:lnTo>
                      <a:pt x="254" y="16383"/>
                    </a:lnTo>
                    <a:lnTo>
                      <a:pt x="127" y="7239"/>
                    </a:lnTo>
                    <a:lnTo>
                      <a:pt x="0" y="3429"/>
                    </a:lnTo>
                    <a:lnTo>
                      <a:pt x="0" y="0"/>
                    </a:lnTo>
                    <a:lnTo>
                      <a:pt x="5334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6" name="Полилиния 1545"/>
              <p:cNvSpPr/>
              <p:nvPr/>
            </p:nvSpPr>
            <p:spPr>
              <a:xfrm>
                <a:off x="9487916" y="6068314"/>
                <a:ext cx="5208" cy="63120"/>
              </a:xfrm>
              <a:custGeom>
                <a:avLst/>
                <a:gdLst/>
                <a:ahLst/>
                <a:cxnLst/>
                <a:rect l="0" t="0" r="0" b="0"/>
                <a:pathLst>
                  <a:path w="5208" h="63120">
                    <a:moveTo>
                      <a:pt x="4572" y="254"/>
                    </a:moveTo>
                    <a:lnTo>
                      <a:pt x="4318" y="9525"/>
                    </a:lnTo>
                    <a:lnTo>
                      <a:pt x="4318" y="17907"/>
                    </a:lnTo>
                    <a:lnTo>
                      <a:pt x="4572" y="25908"/>
                    </a:lnTo>
                    <a:lnTo>
                      <a:pt x="4826" y="33401"/>
                    </a:lnTo>
                    <a:lnTo>
                      <a:pt x="5207" y="40259"/>
                    </a:lnTo>
                    <a:lnTo>
                      <a:pt x="5207" y="46863"/>
                    </a:lnTo>
                    <a:lnTo>
                      <a:pt x="5207" y="53086"/>
                    </a:lnTo>
                    <a:lnTo>
                      <a:pt x="4826" y="59055"/>
                    </a:lnTo>
                    <a:lnTo>
                      <a:pt x="4318" y="60198"/>
                    </a:lnTo>
                    <a:lnTo>
                      <a:pt x="3810" y="60960"/>
                    </a:lnTo>
                    <a:lnTo>
                      <a:pt x="2540" y="61976"/>
                    </a:lnTo>
                    <a:lnTo>
                      <a:pt x="1143" y="62484"/>
                    </a:lnTo>
                    <a:lnTo>
                      <a:pt x="0" y="63119"/>
                    </a:lnTo>
                    <a:lnTo>
                      <a:pt x="508" y="47498"/>
                    </a:lnTo>
                    <a:lnTo>
                      <a:pt x="1143" y="30861"/>
                    </a:lnTo>
                    <a:lnTo>
                      <a:pt x="1270" y="14859"/>
                    </a:lnTo>
                    <a:lnTo>
                      <a:pt x="1016" y="7239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7" name="Полилиния 1546"/>
              <p:cNvSpPr/>
              <p:nvPr/>
            </p:nvSpPr>
            <p:spPr>
              <a:xfrm>
                <a:off x="9527413" y="6085713"/>
                <a:ext cx="4065" cy="42292"/>
              </a:xfrm>
              <a:custGeom>
                <a:avLst/>
                <a:gdLst/>
                <a:ahLst/>
                <a:cxnLst/>
                <a:rect l="0" t="0" r="0" b="0"/>
                <a:pathLst>
                  <a:path w="4065" h="42292">
                    <a:moveTo>
                      <a:pt x="3556" y="10795"/>
                    </a:moveTo>
                    <a:lnTo>
                      <a:pt x="4064" y="21336"/>
                    </a:lnTo>
                    <a:lnTo>
                      <a:pt x="4064" y="30734"/>
                    </a:lnTo>
                    <a:lnTo>
                      <a:pt x="4064" y="34671"/>
                    </a:lnTo>
                    <a:lnTo>
                      <a:pt x="3937" y="38100"/>
                    </a:lnTo>
                    <a:lnTo>
                      <a:pt x="3302" y="40132"/>
                    </a:lnTo>
                    <a:lnTo>
                      <a:pt x="2286" y="41529"/>
                    </a:lnTo>
                    <a:lnTo>
                      <a:pt x="1143" y="42291"/>
                    </a:lnTo>
                    <a:lnTo>
                      <a:pt x="0" y="42291"/>
                    </a:lnTo>
                    <a:lnTo>
                      <a:pt x="381" y="32131"/>
                    </a:lnTo>
                    <a:lnTo>
                      <a:pt x="381" y="21209"/>
                    </a:lnTo>
                    <a:lnTo>
                      <a:pt x="127" y="10541"/>
                    </a:lnTo>
                    <a:lnTo>
                      <a:pt x="0" y="1016"/>
                    </a:lnTo>
                    <a:lnTo>
                      <a:pt x="1270" y="127"/>
                    </a:lnTo>
                    <a:lnTo>
                      <a:pt x="2032" y="0"/>
                    </a:lnTo>
                    <a:lnTo>
                      <a:pt x="2540" y="254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8" name="Полилиния 1547"/>
              <p:cNvSpPr/>
              <p:nvPr/>
            </p:nvSpPr>
            <p:spPr>
              <a:xfrm>
                <a:off x="9552559" y="6080506"/>
                <a:ext cx="5208" cy="40768"/>
              </a:xfrm>
              <a:custGeom>
                <a:avLst/>
                <a:gdLst/>
                <a:ahLst/>
                <a:cxnLst/>
                <a:rect l="0" t="0" r="0" b="0"/>
                <a:pathLst>
                  <a:path w="5208" h="40768">
                    <a:moveTo>
                      <a:pt x="762" y="127"/>
                    </a:moveTo>
                    <a:lnTo>
                      <a:pt x="1905" y="0"/>
                    </a:lnTo>
                    <a:lnTo>
                      <a:pt x="2921" y="127"/>
                    </a:lnTo>
                    <a:lnTo>
                      <a:pt x="3810" y="635"/>
                    </a:lnTo>
                    <a:lnTo>
                      <a:pt x="4318" y="11938"/>
                    </a:lnTo>
                    <a:lnTo>
                      <a:pt x="5080" y="23114"/>
                    </a:lnTo>
                    <a:lnTo>
                      <a:pt x="5207" y="28194"/>
                    </a:lnTo>
                    <a:lnTo>
                      <a:pt x="5207" y="32766"/>
                    </a:lnTo>
                    <a:lnTo>
                      <a:pt x="5080" y="36576"/>
                    </a:lnTo>
                    <a:lnTo>
                      <a:pt x="4445" y="39751"/>
                    </a:lnTo>
                    <a:lnTo>
                      <a:pt x="3683" y="40386"/>
                    </a:lnTo>
                    <a:lnTo>
                      <a:pt x="2667" y="40767"/>
                    </a:lnTo>
                    <a:lnTo>
                      <a:pt x="1651" y="40767"/>
                    </a:lnTo>
                    <a:lnTo>
                      <a:pt x="762" y="40386"/>
                    </a:lnTo>
                    <a:lnTo>
                      <a:pt x="889" y="31242"/>
                    </a:lnTo>
                    <a:lnTo>
                      <a:pt x="762" y="21336"/>
                    </a:lnTo>
                    <a:lnTo>
                      <a:pt x="0" y="635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9" name="Полилиния 1548"/>
              <p:cNvSpPr/>
              <p:nvPr/>
            </p:nvSpPr>
            <p:spPr>
              <a:xfrm>
                <a:off x="9603486" y="6067044"/>
                <a:ext cx="6605" cy="42673"/>
              </a:xfrm>
              <a:custGeom>
                <a:avLst/>
                <a:gdLst/>
                <a:ahLst/>
                <a:cxnLst/>
                <a:rect l="0" t="0" r="0" b="0"/>
                <a:pathLst>
                  <a:path w="6605" h="42673">
                    <a:moveTo>
                      <a:pt x="3556" y="381"/>
                    </a:moveTo>
                    <a:lnTo>
                      <a:pt x="4572" y="0"/>
                    </a:lnTo>
                    <a:lnTo>
                      <a:pt x="5461" y="127"/>
                    </a:lnTo>
                    <a:lnTo>
                      <a:pt x="6096" y="4445"/>
                    </a:lnTo>
                    <a:lnTo>
                      <a:pt x="6604" y="9398"/>
                    </a:lnTo>
                    <a:lnTo>
                      <a:pt x="6604" y="20066"/>
                    </a:lnTo>
                    <a:lnTo>
                      <a:pt x="5842" y="30480"/>
                    </a:lnTo>
                    <a:lnTo>
                      <a:pt x="5334" y="34925"/>
                    </a:lnTo>
                    <a:lnTo>
                      <a:pt x="4826" y="38862"/>
                    </a:lnTo>
                    <a:lnTo>
                      <a:pt x="2794" y="41275"/>
                    </a:lnTo>
                    <a:lnTo>
                      <a:pt x="1524" y="42037"/>
                    </a:lnTo>
                    <a:lnTo>
                      <a:pt x="0" y="42672"/>
                    </a:lnTo>
                    <a:lnTo>
                      <a:pt x="1016" y="33020"/>
                    </a:lnTo>
                    <a:lnTo>
                      <a:pt x="1524" y="23495"/>
                    </a:lnTo>
                    <a:lnTo>
                      <a:pt x="1778" y="13335"/>
                    </a:lnTo>
                    <a:lnTo>
                      <a:pt x="1651" y="7620"/>
                    </a:lnTo>
                    <a:lnTo>
                      <a:pt x="1651" y="1524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0" name="Полилиния 1549"/>
              <p:cNvSpPr/>
              <p:nvPr/>
            </p:nvSpPr>
            <p:spPr>
              <a:xfrm>
                <a:off x="9622282" y="6058916"/>
                <a:ext cx="7240" cy="44832"/>
              </a:xfrm>
              <a:custGeom>
                <a:avLst/>
                <a:gdLst/>
                <a:ahLst/>
                <a:cxnLst/>
                <a:rect l="0" t="0" r="0" b="0"/>
                <a:pathLst>
                  <a:path w="7240" h="44832">
                    <a:moveTo>
                      <a:pt x="4953" y="635"/>
                    </a:moveTo>
                    <a:lnTo>
                      <a:pt x="7112" y="0"/>
                    </a:lnTo>
                    <a:lnTo>
                      <a:pt x="7239" y="11303"/>
                    </a:lnTo>
                    <a:lnTo>
                      <a:pt x="6985" y="22479"/>
                    </a:lnTo>
                    <a:lnTo>
                      <a:pt x="6223" y="32639"/>
                    </a:lnTo>
                    <a:lnTo>
                      <a:pt x="5461" y="37592"/>
                    </a:lnTo>
                    <a:lnTo>
                      <a:pt x="4572" y="42037"/>
                    </a:lnTo>
                    <a:lnTo>
                      <a:pt x="2413" y="44196"/>
                    </a:lnTo>
                    <a:lnTo>
                      <a:pt x="1270" y="44831"/>
                    </a:lnTo>
                    <a:lnTo>
                      <a:pt x="0" y="44704"/>
                    </a:lnTo>
                    <a:lnTo>
                      <a:pt x="2159" y="33655"/>
                    </a:lnTo>
                    <a:lnTo>
                      <a:pt x="3048" y="23114"/>
                    </a:lnTo>
                    <a:lnTo>
                      <a:pt x="3048" y="12573"/>
                    </a:lnTo>
                    <a:lnTo>
                      <a:pt x="2286" y="1778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1" name="Полилиния 1550"/>
              <p:cNvSpPr/>
              <p:nvPr/>
            </p:nvSpPr>
            <p:spPr>
              <a:xfrm>
                <a:off x="9545320" y="6027420"/>
                <a:ext cx="113031" cy="1271"/>
              </a:xfrm>
              <a:custGeom>
                <a:avLst/>
                <a:gdLst/>
                <a:ahLst/>
                <a:cxnLst/>
                <a:rect l="0" t="0" r="0" b="0"/>
                <a:pathLst>
                  <a:path w="113031" h="1271">
                    <a:moveTo>
                      <a:pt x="113030" y="1270"/>
                    </a:moveTo>
                    <a:lnTo>
                      <a:pt x="100330" y="1270"/>
                    </a:lnTo>
                    <a:lnTo>
                      <a:pt x="86360" y="1270"/>
                    </a:lnTo>
                    <a:lnTo>
                      <a:pt x="71120" y="1270"/>
                    </a:lnTo>
                    <a:lnTo>
                      <a:pt x="55880" y="0"/>
                    </a:lnTo>
                    <a:lnTo>
                      <a:pt x="40640" y="0"/>
                    </a:lnTo>
                    <a:lnTo>
                      <a:pt x="25400" y="0"/>
                    </a:lnTo>
                    <a:lnTo>
                      <a:pt x="11430" y="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54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2" name="Полилиния 1551"/>
              <p:cNvSpPr/>
              <p:nvPr/>
            </p:nvSpPr>
            <p:spPr>
              <a:xfrm>
                <a:off x="9310243" y="6101334"/>
                <a:ext cx="21210" cy="10542"/>
              </a:xfrm>
              <a:custGeom>
                <a:avLst/>
                <a:gdLst/>
                <a:ahLst/>
                <a:cxnLst/>
                <a:rect l="0" t="0" r="0" b="0"/>
                <a:pathLst>
                  <a:path w="21210" h="10542">
                    <a:moveTo>
                      <a:pt x="21209" y="0"/>
                    </a:moveTo>
                    <a:lnTo>
                      <a:pt x="19431" y="10541"/>
                    </a:lnTo>
                    <a:lnTo>
                      <a:pt x="1016" y="8382"/>
                    </a:lnTo>
                    <a:lnTo>
                      <a:pt x="0" y="1524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3" name="Полилиния 1552"/>
              <p:cNvSpPr/>
              <p:nvPr/>
            </p:nvSpPr>
            <p:spPr>
              <a:xfrm>
                <a:off x="9360408" y="6033643"/>
                <a:ext cx="4446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446" h="24131">
                    <a:moveTo>
                      <a:pt x="0" y="0"/>
                    </a:moveTo>
                    <a:lnTo>
                      <a:pt x="4445" y="635"/>
                    </a:lnTo>
                    <a:lnTo>
                      <a:pt x="4191" y="24130"/>
                    </a:lnTo>
                    <a:lnTo>
                      <a:pt x="0" y="2286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4" name="Полилиния 1553"/>
              <p:cNvSpPr/>
              <p:nvPr/>
            </p:nvSpPr>
            <p:spPr>
              <a:xfrm>
                <a:off x="9379712" y="6035802"/>
                <a:ext cx="4192" cy="23750"/>
              </a:xfrm>
              <a:custGeom>
                <a:avLst/>
                <a:gdLst/>
                <a:ahLst/>
                <a:cxnLst/>
                <a:rect l="0" t="0" r="0" b="0"/>
                <a:pathLst>
                  <a:path w="4192" h="23750">
                    <a:moveTo>
                      <a:pt x="3937" y="508"/>
                    </a:moveTo>
                    <a:lnTo>
                      <a:pt x="4191" y="23749"/>
                    </a:lnTo>
                    <a:lnTo>
                      <a:pt x="0" y="231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5" name="Полилиния 1554"/>
              <p:cNvSpPr/>
              <p:nvPr/>
            </p:nvSpPr>
            <p:spPr>
              <a:xfrm>
                <a:off x="9410573" y="6039104"/>
                <a:ext cx="3811" cy="24639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24639">
                    <a:moveTo>
                      <a:pt x="3810" y="0"/>
                    </a:moveTo>
                    <a:lnTo>
                      <a:pt x="3683" y="24638"/>
                    </a:lnTo>
                    <a:lnTo>
                      <a:pt x="0" y="23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6" name="Полилиния 1555"/>
              <p:cNvSpPr/>
              <p:nvPr/>
            </p:nvSpPr>
            <p:spPr>
              <a:xfrm>
                <a:off x="9394571" y="6037326"/>
                <a:ext cx="4192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4192" h="24131">
                    <a:moveTo>
                      <a:pt x="4191" y="381"/>
                    </a:moveTo>
                    <a:lnTo>
                      <a:pt x="4191" y="24130"/>
                    </a:lnTo>
                    <a:lnTo>
                      <a:pt x="0" y="237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7" name="Полилиния 1556"/>
              <p:cNvSpPr/>
              <p:nvPr/>
            </p:nvSpPr>
            <p:spPr>
              <a:xfrm>
                <a:off x="9344533" y="6030722"/>
                <a:ext cx="4700" cy="25782"/>
              </a:xfrm>
              <a:custGeom>
                <a:avLst/>
                <a:gdLst/>
                <a:ahLst/>
                <a:cxnLst/>
                <a:rect l="0" t="0" r="0" b="0"/>
                <a:pathLst>
                  <a:path w="4700" h="25782">
                    <a:moveTo>
                      <a:pt x="4699" y="1778"/>
                    </a:moveTo>
                    <a:lnTo>
                      <a:pt x="4572" y="25781"/>
                    </a:lnTo>
                    <a:lnTo>
                      <a:pt x="0" y="2489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8" name="Полилиния 1557"/>
              <p:cNvSpPr/>
              <p:nvPr/>
            </p:nvSpPr>
            <p:spPr>
              <a:xfrm>
                <a:off x="9309989" y="6026150"/>
                <a:ext cx="5208" cy="25782"/>
              </a:xfrm>
              <a:custGeom>
                <a:avLst/>
                <a:gdLst/>
                <a:ahLst/>
                <a:cxnLst/>
                <a:rect l="0" t="0" r="0" b="0"/>
                <a:pathLst>
                  <a:path w="5208" h="25782">
                    <a:moveTo>
                      <a:pt x="5080" y="635"/>
                    </a:moveTo>
                    <a:lnTo>
                      <a:pt x="5207" y="25781"/>
                    </a:lnTo>
                    <a:lnTo>
                      <a:pt x="0" y="252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9" name="Полилиния 1558"/>
              <p:cNvSpPr/>
              <p:nvPr/>
            </p:nvSpPr>
            <p:spPr>
              <a:xfrm>
                <a:off x="9327261" y="6028817"/>
                <a:ext cx="4954" cy="24639"/>
              </a:xfrm>
              <a:custGeom>
                <a:avLst/>
                <a:gdLst/>
                <a:ahLst/>
                <a:cxnLst/>
                <a:rect l="0" t="0" r="0" b="0"/>
                <a:pathLst>
                  <a:path w="4954" h="24639">
                    <a:moveTo>
                      <a:pt x="4953" y="889"/>
                    </a:moveTo>
                    <a:lnTo>
                      <a:pt x="4953" y="24638"/>
                    </a:lnTo>
                    <a:lnTo>
                      <a:pt x="381" y="240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0" name="Полилиния 1559"/>
              <p:cNvSpPr/>
              <p:nvPr/>
            </p:nvSpPr>
            <p:spPr>
              <a:xfrm>
                <a:off x="9291320" y="6023483"/>
                <a:ext cx="4700" cy="25147"/>
              </a:xfrm>
              <a:custGeom>
                <a:avLst/>
                <a:gdLst/>
                <a:ahLst/>
                <a:cxnLst/>
                <a:rect l="0" t="0" r="0" b="0"/>
                <a:pathLst>
                  <a:path w="4700" h="25147">
                    <a:moveTo>
                      <a:pt x="4572" y="889"/>
                    </a:moveTo>
                    <a:lnTo>
                      <a:pt x="4699" y="25146"/>
                    </a:lnTo>
                    <a:lnTo>
                      <a:pt x="127" y="246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1" name="Полилиния 1560"/>
              <p:cNvSpPr/>
              <p:nvPr/>
            </p:nvSpPr>
            <p:spPr>
              <a:xfrm>
                <a:off x="9235186" y="6012942"/>
                <a:ext cx="5589" cy="27560"/>
              </a:xfrm>
              <a:custGeom>
                <a:avLst/>
                <a:gdLst/>
                <a:ahLst/>
                <a:cxnLst/>
                <a:rect l="0" t="0" r="0" b="0"/>
                <a:pathLst>
                  <a:path w="5589" h="27560">
                    <a:moveTo>
                      <a:pt x="0" y="0"/>
                    </a:moveTo>
                    <a:lnTo>
                      <a:pt x="5588" y="1397"/>
                    </a:lnTo>
                    <a:lnTo>
                      <a:pt x="5334" y="27559"/>
                    </a:lnTo>
                    <a:lnTo>
                      <a:pt x="254" y="2667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2" name="Полилиния 1561"/>
              <p:cNvSpPr/>
              <p:nvPr/>
            </p:nvSpPr>
            <p:spPr>
              <a:xfrm>
                <a:off x="9252966" y="6015609"/>
                <a:ext cx="5843" cy="28068"/>
              </a:xfrm>
              <a:custGeom>
                <a:avLst/>
                <a:gdLst/>
                <a:ahLst/>
                <a:cxnLst/>
                <a:rect l="0" t="0" r="0" b="0"/>
                <a:pathLst>
                  <a:path w="5843" h="28068">
                    <a:moveTo>
                      <a:pt x="5842" y="1270"/>
                    </a:moveTo>
                    <a:lnTo>
                      <a:pt x="5715" y="28067"/>
                    </a:lnTo>
                    <a:lnTo>
                      <a:pt x="0" y="27178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3" name="Полилиния 1562"/>
              <p:cNvSpPr/>
              <p:nvPr/>
            </p:nvSpPr>
            <p:spPr>
              <a:xfrm>
                <a:off x="9273413" y="6019800"/>
                <a:ext cx="6859" cy="26671"/>
              </a:xfrm>
              <a:custGeom>
                <a:avLst/>
                <a:gdLst/>
                <a:ahLst/>
                <a:cxnLst/>
                <a:rect l="0" t="0" r="0" b="0"/>
                <a:pathLst>
                  <a:path w="6859" h="26671">
                    <a:moveTo>
                      <a:pt x="6858" y="1143"/>
                    </a:moveTo>
                    <a:lnTo>
                      <a:pt x="6223" y="26670"/>
                    </a:lnTo>
                    <a:lnTo>
                      <a:pt x="0" y="25654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4" name="Полилиния 1563"/>
              <p:cNvSpPr/>
              <p:nvPr/>
            </p:nvSpPr>
            <p:spPr>
              <a:xfrm>
                <a:off x="9219057" y="6009894"/>
                <a:ext cx="5462" cy="25909"/>
              </a:xfrm>
              <a:custGeom>
                <a:avLst/>
                <a:gdLst/>
                <a:ahLst/>
                <a:cxnLst/>
                <a:rect l="0" t="0" r="0" b="0"/>
                <a:pathLst>
                  <a:path w="5462" h="25909">
                    <a:moveTo>
                      <a:pt x="5461" y="25908"/>
                    </a:moveTo>
                    <a:lnTo>
                      <a:pt x="0" y="25019"/>
                    </a:lnTo>
                    <a:lnTo>
                      <a:pt x="381" y="22606"/>
                    </a:lnTo>
                    <a:lnTo>
                      <a:pt x="762" y="19812"/>
                    </a:lnTo>
                    <a:lnTo>
                      <a:pt x="889" y="12700"/>
                    </a:lnTo>
                    <a:lnTo>
                      <a:pt x="889" y="5715"/>
                    </a:lnTo>
                    <a:lnTo>
                      <a:pt x="762" y="2540"/>
                    </a:lnTo>
                    <a:lnTo>
                      <a:pt x="762" y="0"/>
                    </a:lnTo>
                    <a:lnTo>
                      <a:pt x="4699" y="381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5" name="Полилиния 1564"/>
              <p:cNvSpPr/>
              <p:nvPr/>
            </p:nvSpPr>
            <p:spPr>
              <a:xfrm>
                <a:off x="9219057" y="6033262"/>
                <a:ext cx="207011" cy="32640"/>
              </a:xfrm>
              <a:custGeom>
                <a:avLst/>
                <a:gdLst/>
                <a:ahLst/>
                <a:cxnLst/>
                <a:rect l="0" t="0" r="0" b="0"/>
                <a:pathLst>
                  <a:path w="207011" h="32640">
                    <a:moveTo>
                      <a:pt x="8128" y="1778"/>
                    </a:moveTo>
                    <a:lnTo>
                      <a:pt x="15621" y="3302"/>
                    </a:lnTo>
                    <a:lnTo>
                      <a:pt x="29718" y="5969"/>
                    </a:lnTo>
                    <a:lnTo>
                      <a:pt x="42799" y="8128"/>
                    </a:lnTo>
                    <a:lnTo>
                      <a:pt x="55372" y="10033"/>
                    </a:lnTo>
                    <a:lnTo>
                      <a:pt x="79629" y="13335"/>
                    </a:lnTo>
                    <a:lnTo>
                      <a:pt x="92075" y="14986"/>
                    </a:lnTo>
                    <a:lnTo>
                      <a:pt x="104648" y="16637"/>
                    </a:lnTo>
                    <a:lnTo>
                      <a:pt x="117221" y="18415"/>
                    </a:lnTo>
                    <a:lnTo>
                      <a:pt x="129159" y="19939"/>
                    </a:lnTo>
                    <a:lnTo>
                      <a:pt x="153162" y="22860"/>
                    </a:lnTo>
                    <a:lnTo>
                      <a:pt x="165354" y="24257"/>
                    </a:lnTo>
                    <a:lnTo>
                      <a:pt x="178181" y="25654"/>
                    </a:lnTo>
                    <a:lnTo>
                      <a:pt x="191770" y="27051"/>
                    </a:lnTo>
                    <a:lnTo>
                      <a:pt x="206121" y="28321"/>
                    </a:lnTo>
                    <a:lnTo>
                      <a:pt x="207010" y="32639"/>
                    </a:lnTo>
                    <a:lnTo>
                      <a:pt x="199390" y="31877"/>
                    </a:lnTo>
                    <a:lnTo>
                      <a:pt x="192405" y="31369"/>
                    </a:lnTo>
                    <a:lnTo>
                      <a:pt x="186055" y="30734"/>
                    </a:lnTo>
                    <a:lnTo>
                      <a:pt x="180086" y="30226"/>
                    </a:lnTo>
                    <a:lnTo>
                      <a:pt x="169418" y="29210"/>
                    </a:lnTo>
                    <a:lnTo>
                      <a:pt x="160147" y="28194"/>
                    </a:lnTo>
                    <a:lnTo>
                      <a:pt x="143002" y="26162"/>
                    </a:lnTo>
                    <a:lnTo>
                      <a:pt x="134112" y="25019"/>
                    </a:lnTo>
                    <a:lnTo>
                      <a:pt x="124460" y="23749"/>
                    </a:lnTo>
                    <a:lnTo>
                      <a:pt x="93980" y="20066"/>
                    </a:lnTo>
                    <a:lnTo>
                      <a:pt x="64135" y="16002"/>
                    </a:lnTo>
                    <a:lnTo>
                      <a:pt x="48895" y="13970"/>
                    </a:lnTo>
                    <a:lnTo>
                      <a:pt x="33274" y="11557"/>
                    </a:lnTo>
                    <a:lnTo>
                      <a:pt x="17018" y="8636"/>
                    </a:lnTo>
                    <a:lnTo>
                      <a:pt x="0" y="5461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6" name="Полилиния 1565"/>
              <p:cNvSpPr/>
              <p:nvPr/>
            </p:nvSpPr>
            <p:spPr>
              <a:xfrm>
                <a:off x="9085707" y="5665216"/>
                <a:ext cx="148591" cy="244349"/>
              </a:xfrm>
              <a:custGeom>
                <a:avLst/>
                <a:gdLst/>
                <a:ahLst/>
                <a:cxnLst/>
                <a:rect l="0" t="0" r="0" b="0"/>
                <a:pathLst>
                  <a:path w="148591" h="244349">
                    <a:moveTo>
                      <a:pt x="20193" y="30607"/>
                    </a:moveTo>
                    <a:lnTo>
                      <a:pt x="39624" y="60706"/>
                    </a:lnTo>
                    <a:lnTo>
                      <a:pt x="58674" y="90551"/>
                    </a:lnTo>
                    <a:lnTo>
                      <a:pt x="76962" y="120269"/>
                    </a:lnTo>
                    <a:lnTo>
                      <a:pt x="113030" y="179705"/>
                    </a:lnTo>
                    <a:lnTo>
                      <a:pt x="148590" y="239903"/>
                    </a:lnTo>
                    <a:lnTo>
                      <a:pt x="145288" y="244348"/>
                    </a:lnTo>
                    <a:lnTo>
                      <a:pt x="126619" y="213868"/>
                    </a:lnTo>
                    <a:lnTo>
                      <a:pt x="108839" y="184023"/>
                    </a:lnTo>
                    <a:lnTo>
                      <a:pt x="91313" y="154813"/>
                    </a:lnTo>
                    <a:lnTo>
                      <a:pt x="73914" y="125857"/>
                    </a:lnTo>
                    <a:lnTo>
                      <a:pt x="56388" y="96901"/>
                    </a:lnTo>
                    <a:lnTo>
                      <a:pt x="38608" y="67818"/>
                    </a:lnTo>
                    <a:lnTo>
                      <a:pt x="20066" y="38354"/>
                    </a:lnTo>
                    <a:lnTo>
                      <a:pt x="381" y="83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7" name="Полилиния 1566"/>
              <p:cNvSpPr/>
              <p:nvPr/>
            </p:nvSpPr>
            <p:spPr>
              <a:xfrm>
                <a:off x="9085580" y="5665470"/>
                <a:ext cx="148591" cy="243841"/>
              </a:xfrm>
              <a:custGeom>
                <a:avLst/>
                <a:gdLst/>
                <a:ahLst/>
                <a:cxnLst/>
                <a:rect l="0" t="0" r="0" b="0"/>
                <a:pathLst>
                  <a:path w="148591" h="243841">
                    <a:moveTo>
                      <a:pt x="0" y="0"/>
                    </a:moveTo>
                    <a:lnTo>
                      <a:pt x="0" y="7620"/>
                    </a:lnTo>
                    <a:lnTo>
                      <a:pt x="20320" y="38100"/>
                    </a:lnTo>
                    <a:lnTo>
                      <a:pt x="38100" y="67310"/>
                    </a:lnTo>
                    <a:lnTo>
                      <a:pt x="55880" y="96520"/>
                    </a:lnTo>
                    <a:lnTo>
                      <a:pt x="73660" y="125730"/>
                    </a:lnTo>
                    <a:lnTo>
                      <a:pt x="91440" y="154940"/>
                    </a:lnTo>
                    <a:lnTo>
                      <a:pt x="109220" y="184150"/>
                    </a:lnTo>
                    <a:lnTo>
                      <a:pt x="127000" y="213360"/>
                    </a:lnTo>
                    <a:lnTo>
                      <a:pt x="146050" y="243840"/>
                    </a:lnTo>
                    <a:lnTo>
                      <a:pt x="148590" y="240030"/>
                    </a:lnTo>
                    <a:lnTo>
                      <a:pt x="113030" y="179070"/>
                    </a:lnTo>
                    <a:lnTo>
                      <a:pt x="77470" y="119380"/>
                    </a:lnTo>
                    <a:lnTo>
                      <a:pt x="58420" y="90170"/>
                    </a:lnTo>
                    <a:lnTo>
                      <a:pt x="39370" y="60960"/>
                    </a:lnTo>
                    <a:lnTo>
                      <a:pt x="20320" y="304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8" name="Полилиния 1567"/>
              <p:cNvSpPr/>
              <p:nvPr/>
            </p:nvSpPr>
            <p:spPr>
              <a:xfrm>
                <a:off x="9180703" y="5828411"/>
                <a:ext cx="102363" cy="169927"/>
              </a:xfrm>
              <a:custGeom>
                <a:avLst/>
                <a:gdLst/>
                <a:ahLst/>
                <a:cxnLst/>
                <a:rect l="0" t="0" r="0" b="0"/>
                <a:pathLst>
                  <a:path w="102363" h="169927">
                    <a:moveTo>
                      <a:pt x="381" y="0"/>
                    </a:moveTo>
                    <a:lnTo>
                      <a:pt x="13208" y="20828"/>
                    </a:lnTo>
                    <a:lnTo>
                      <a:pt x="26416" y="41910"/>
                    </a:lnTo>
                    <a:lnTo>
                      <a:pt x="52832" y="84328"/>
                    </a:lnTo>
                    <a:lnTo>
                      <a:pt x="65913" y="105283"/>
                    </a:lnTo>
                    <a:lnTo>
                      <a:pt x="78486" y="125730"/>
                    </a:lnTo>
                    <a:lnTo>
                      <a:pt x="90678" y="145669"/>
                    </a:lnTo>
                    <a:lnTo>
                      <a:pt x="102362" y="164719"/>
                    </a:lnTo>
                    <a:lnTo>
                      <a:pt x="98679" y="169926"/>
                    </a:lnTo>
                    <a:lnTo>
                      <a:pt x="86360" y="150749"/>
                    </a:lnTo>
                    <a:lnTo>
                      <a:pt x="74041" y="130810"/>
                    </a:lnTo>
                    <a:lnTo>
                      <a:pt x="61595" y="110363"/>
                    </a:lnTo>
                    <a:lnTo>
                      <a:pt x="49022" y="89535"/>
                    </a:lnTo>
                    <a:lnTo>
                      <a:pt x="24003" y="46863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9" name="Полилиния 1568"/>
              <p:cNvSpPr/>
              <p:nvPr/>
            </p:nvSpPr>
            <p:spPr>
              <a:xfrm>
                <a:off x="9180830" y="5828030"/>
                <a:ext cx="101601" cy="170181"/>
              </a:xfrm>
              <a:custGeom>
                <a:avLst/>
                <a:gdLst/>
                <a:ahLst/>
                <a:cxnLst/>
                <a:rect l="0" t="0" r="0" b="0"/>
                <a:pathLst>
                  <a:path w="101601" h="170181">
                    <a:moveTo>
                      <a:pt x="0" y="0"/>
                    </a:moveTo>
                    <a:lnTo>
                      <a:pt x="12700" y="21590"/>
                    </a:lnTo>
                    <a:lnTo>
                      <a:pt x="26670" y="41910"/>
                    </a:lnTo>
                    <a:lnTo>
                      <a:pt x="53340" y="85090"/>
                    </a:lnTo>
                    <a:lnTo>
                      <a:pt x="66040" y="105410"/>
                    </a:lnTo>
                    <a:lnTo>
                      <a:pt x="78740" y="125730"/>
                    </a:lnTo>
                    <a:lnTo>
                      <a:pt x="90170" y="146050"/>
                    </a:lnTo>
                    <a:lnTo>
                      <a:pt x="101600" y="165100"/>
                    </a:lnTo>
                    <a:lnTo>
                      <a:pt x="97790" y="170180"/>
                    </a:lnTo>
                    <a:lnTo>
                      <a:pt x="86360" y="151130"/>
                    </a:lnTo>
                    <a:lnTo>
                      <a:pt x="73660" y="130810"/>
                    </a:lnTo>
                    <a:lnTo>
                      <a:pt x="60960" y="110490"/>
                    </a:lnTo>
                    <a:lnTo>
                      <a:pt x="48260" y="90170"/>
                    </a:lnTo>
                    <a:lnTo>
                      <a:pt x="24130" y="46990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0" name="Полилиния 1569"/>
              <p:cNvSpPr/>
              <p:nvPr/>
            </p:nvSpPr>
            <p:spPr>
              <a:xfrm>
                <a:off x="9122410" y="573024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1" name="Полилиния 1570"/>
              <p:cNvSpPr/>
              <p:nvPr/>
            </p:nvSpPr>
            <p:spPr>
              <a:xfrm>
                <a:off x="9109710" y="5709920"/>
                <a:ext cx="635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8891">
                    <a:moveTo>
                      <a:pt x="0" y="8890"/>
                    </a:moveTo>
                    <a:lnTo>
                      <a:pt x="3810" y="3810"/>
                    </a:lnTo>
                    <a:lnTo>
                      <a:pt x="6350" y="254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2" name="Полилиния 1571"/>
              <p:cNvSpPr/>
              <p:nvPr/>
            </p:nvSpPr>
            <p:spPr>
              <a:xfrm>
                <a:off x="9099550" y="5693410"/>
                <a:ext cx="635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8891">
                    <a:moveTo>
                      <a:pt x="0" y="889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3" name="Полилиния 1572"/>
              <p:cNvSpPr/>
              <p:nvPr/>
            </p:nvSpPr>
            <p:spPr>
              <a:xfrm>
                <a:off x="9133840" y="574802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4" name="Полилиния 1573"/>
              <p:cNvSpPr/>
              <p:nvPr/>
            </p:nvSpPr>
            <p:spPr>
              <a:xfrm>
                <a:off x="9144000" y="576326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5" name="Полилиния 1574"/>
              <p:cNvSpPr/>
              <p:nvPr/>
            </p:nvSpPr>
            <p:spPr>
              <a:xfrm>
                <a:off x="9154160" y="5779770"/>
                <a:ext cx="508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508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6" name="Полилиния 1575"/>
              <p:cNvSpPr/>
              <p:nvPr/>
            </p:nvSpPr>
            <p:spPr>
              <a:xfrm>
                <a:off x="9164320" y="579628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7" name="Полилиния 1576"/>
              <p:cNvSpPr/>
              <p:nvPr/>
            </p:nvSpPr>
            <p:spPr>
              <a:xfrm>
                <a:off x="9173210" y="5811520"/>
                <a:ext cx="635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8891">
                    <a:moveTo>
                      <a:pt x="0" y="8890"/>
                    </a:moveTo>
                    <a:lnTo>
                      <a:pt x="3810" y="3810"/>
                    </a:lnTo>
                    <a:lnTo>
                      <a:pt x="5080" y="254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8" name="Полилиния 1577"/>
              <p:cNvSpPr/>
              <p:nvPr/>
            </p:nvSpPr>
            <p:spPr>
              <a:xfrm>
                <a:off x="9180830" y="5828030"/>
                <a:ext cx="8891" cy="10161"/>
              </a:xfrm>
              <a:custGeom>
                <a:avLst/>
                <a:gdLst/>
                <a:ahLst/>
                <a:cxnLst/>
                <a:rect l="0" t="0" r="0" b="0"/>
                <a:pathLst>
                  <a:path w="8891" h="10161">
                    <a:moveTo>
                      <a:pt x="0" y="10160"/>
                    </a:moveTo>
                    <a:lnTo>
                      <a:pt x="3810" y="7620"/>
                    </a:lnTo>
                    <a:lnTo>
                      <a:pt x="6350" y="5080"/>
                    </a:lnTo>
                    <a:lnTo>
                      <a:pt x="7620" y="2540"/>
                    </a:lnTo>
                    <a:lnTo>
                      <a:pt x="889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9" name="Полилиния 1578"/>
              <p:cNvSpPr/>
              <p:nvPr/>
            </p:nvSpPr>
            <p:spPr>
              <a:xfrm>
                <a:off x="9229090" y="591566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0" name="Полилиния 1579"/>
              <p:cNvSpPr/>
              <p:nvPr/>
            </p:nvSpPr>
            <p:spPr>
              <a:xfrm>
                <a:off x="9239250" y="593344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1" name="Полилиния 1580"/>
              <p:cNvSpPr/>
              <p:nvPr/>
            </p:nvSpPr>
            <p:spPr>
              <a:xfrm>
                <a:off x="9249410" y="594868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2" name="Полилиния 1581"/>
              <p:cNvSpPr/>
              <p:nvPr/>
            </p:nvSpPr>
            <p:spPr>
              <a:xfrm>
                <a:off x="9260840" y="596519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3" name="Полилиния 1582"/>
              <p:cNvSpPr/>
              <p:nvPr/>
            </p:nvSpPr>
            <p:spPr>
              <a:xfrm>
                <a:off x="9268460" y="597789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4" name="Полилиния 1583"/>
              <p:cNvSpPr/>
              <p:nvPr/>
            </p:nvSpPr>
            <p:spPr>
              <a:xfrm>
                <a:off x="9220200" y="5900420"/>
                <a:ext cx="635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8891">
                    <a:moveTo>
                      <a:pt x="0" y="889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5" name="Полилиния 1584"/>
              <p:cNvSpPr/>
              <p:nvPr/>
            </p:nvSpPr>
            <p:spPr>
              <a:xfrm>
                <a:off x="9212580" y="5886450"/>
                <a:ext cx="508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508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6" name="Полилиния 1585"/>
              <p:cNvSpPr/>
              <p:nvPr/>
            </p:nvSpPr>
            <p:spPr>
              <a:xfrm>
                <a:off x="9203690" y="587375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0" y="762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7" name="Полилиния 1586"/>
              <p:cNvSpPr/>
              <p:nvPr/>
            </p:nvSpPr>
            <p:spPr>
              <a:xfrm>
                <a:off x="9164574" y="5977128"/>
                <a:ext cx="4573" cy="15622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15622">
                    <a:moveTo>
                      <a:pt x="2413" y="14986"/>
                    </a:moveTo>
                    <a:lnTo>
                      <a:pt x="1524" y="15621"/>
                    </a:lnTo>
                    <a:lnTo>
                      <a:pt x="762" y="14859"/>
                    </a:lnTo>
                    <a:lnTo>
                      <a:pt x="127" y="13081"/>
                    </a:lnTo>
                    <a:lnTo>
                      <a:pt x="0" y="10414"/>
                    </a:lnTo>
                    <a:lnTo>
                      <a:pt x="0" y="7620"/>
                    </a:lnTo>
                    <a:lnTo>
                      <a:pt x="508" y="4699"/>
                    </a:lnTo>
                    <a:lnTo>
                      <a:pt x="1143" y="2159"/>
                    </a:lnTo>
                    <a:lnTo>
                      <a:pt x="2032" y="508"/>
                    </a:lnTo>
                    <a:lnTo>
                      <a:pt x="2921" y="0"/>
                    </a:lnTo>
                    <a:lnTo>
                      <a:pt x="3810" y="762"/>
                    </a:lnTo>
                    <a:lnTo>
                      <a:pt x="4318" y="2413"/>
                    </a:lnTo>
                    <a:lnTo>
                      <a:pt x="4572" y="5080"/>
                    </a:lnTo>
                    <a:lnTo>
                      <a:pt x="4445" y="8001"/>
                    </a:lnTo>
                    <a:lnTo>
                      <a:pt x="4064" y="10922"/>
                    </a:lnTo>
                    <a:lnTo>
                      <a:pt x="3302" y="13335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8" name="Полилиния 1587"/>
              <p:cNvSpPr/>
              <p:nvPr/>
            </p:nvSpPr>
            <p:spPr>
              <a:xfrm>
                <a:off x="9173464" y="5978906"/>
                <a:ext cx="3430" cy="11558"/>
              </a:xfrm>
              <a:custGeom>
                <a:avLst/>
                <a:gdLst/>
                <a:ahLst/>
                <a:cxnLst/>
                <a:rect l="0" t="0" r="0" b="0"/>
                <a:pathLst>
                  <a:path w="3430" h="11558">
                    <a:moveTo>
                      <a:pt x="2159" y="11176"/>
                    </a:moveTo>
                    <a:lnTo>
                      <a:pt x="1524" y="11557"/>
                    </a:lnTo>
                    <a:lnTo>
                      <a:pt x="889" y="11176"/>
                    </a:lnTo>
                    <a:lnTo>
                      <a:pt x="254" y="9779"/>
                    </a:lnTo>
                    <a:lnTo>
                      <a:pt x="0" y="7874"/>
                    </a:lnTo>
                    <a:lnTo>
                      <a:pt x="0" y="5715"/>
                    </a:lnTo>
                    <a:lnTo>
                      <a:pt x="254" y="3556"/>
                    </a:lnTo>
                    <a:lnTo>
                      <a:pt x="635" y="1524"/>
                    </a:lnTo>
                    <a:lnTo>
                      <a:pt x="1270" y="381"/>
                    </a:lnTo>
                    <a:lnTo>
                      <a:pt x="2032" y="0"/>
                    </a:lnTo>
                    <a:lnTo>
                      <a:pt x="2540" y="508"/>
                    </a:lnTo>
                    <a:lnTo>
                      <a:pt x="3048" y="1651"/>
                    </a:lnTo>
                    <a:lnTo>
                      <a:pt x="3429" y="3683"/>
                    </a:lnTo>
                    <a:lnTo>
                      <a:pt x="3429" y="5842"/>
                    </a:lnTo>
                    <a:lnTo>
                      <a:pt x="3175" y="8001"/>
                    </a:lnTo>
                    <a:lnTo>
                      <a:pt x="2794" y="9906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9" name="Полилиния 1588"/>
              <p:cNvSpPr/>
              <p:nvPr/>
            </p:nvSpPr>
            <p:spPr>
              <a:xfrm>
                <a:off x="9218676" y="5979160"/>
                <a:ext cx="5589" cy="17146"/>
              </a:xfrm>
              <a:custGeom>
                <a:avLst/>
                <a:gdLst/>
                <a:ahLst/>
                <a:cxnLst/>
                <a:rect l="0" t="0" r="0" b="0"/>
                <a:pathLst>
                  <a:path w="5589" h="17146">
                    <a:moveTo>
                      <a:pt x="4826" y="16891"/>
                    </a:moveTo>
                    <a:lnTo>
                      <a:pt x="4064" y="17145"/>
                    </a:lnTo>
                    <a:lnTo>
                      <a:pt x="3048" y="17018"/>
                    </a:lnTo>
                    <a:lnTo>
                      <a:pt x="1905" y="16129"/>
                    </a:lnTo>
                    <a:lnTo>
                      <a:pt x="1016" y="12827"/>
                    </a:lnTo>
                    <a:lnTo>
                      <a:pt x="381" y="9144"/>
                    </a:lnTo>
                    <a:lnTo>
                      <a:pt x="0" y="5334"/>
                    </a:lnTo>
                    <a:lnTo>
                      <a:pt x="127" y="2032"/>
                    </a:lnTo>
                    <a:lnTo>
                      <a:pt x="762" y="508"/>
                    </a:lnTo>
                    <a:lnTo>
                      <a:pt x="1270" y="0"/>
                    </a:lnTo>
                    <a:lnTo>
                      <a:pt x="2159" y="381"/>
                    </a:lnTo>
                    <a:lnTo>
                      <a:pt x="3683" y="1524"/>
                    </a:lnTo>
                    <a:lnTo>
                      <a:pt x="4572" y="4699"/>
                    </a:lnTo>
                    <a:lnTo>
                      <a:pt x="5461" y="8509"/>
                    </a:lnTo>
                    <a:lnTo>
                      <a:pt x="5588" y="12319"/>
                    </a:lnTo>
                    <a:lnTo>
                      <a:pt x="5461" y="1562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0" name="Полилиния 1589"/>
              <p:cNvSpPr/>
              <p:nvPr/>
            </p:nvSpPr>
            <p:spPr>
              <a:xfrm>
                <a:off x="9217533" y="5971921"/>
                <a:ext cx="4573" cy="6097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6097">
                    <a:moveTo>
                      <a:pt x="3048" y="5969"/>
                    </a:moveTo>
                    <a:lnTo>
                      <a:pt x="2286" y="6096"/>
                    </a:lnTo>
                    <a:lnTo>
                      <a:pt x="1524" y="5969"/>
                    </a:lnTo>
                    <a:lnTo>
                      <a:pt x="635" y="5207"/>
                    </a:lnTo>
                    <a:lnTo>
                      <a:pt x="254" y="4191"/>
                    </a:lnTo>
                    <a:lnTo>
                      <a:pt x="0" y="3175"/>
                    </a:lnTo>
                    <a:lnTo>
                      <a:pt x="254" y="2032"/>
                    </a:lnTo>
                    <a:lnTo>
                      <a:pt x="635" y="889"/>
                    </a:lnTo>
                    <a:lnTo>
                      <a:pt x="1524" y="254"/>
                    </a:lnTo>
                    <a:lnTo>
                      <a:pt x="2286" y="0"/>
                    </a:lnTo>
                    <a:lnTo>
                      <a:pt x="3048" y="254"/>
                    </a:lnTo>
                    <a:lnTo>
                      <a:pt x="3937" y="889"/>
                    </a:lnTo>
                    <a:lnTo>
                      <a:pt x="4318" y="2032"/>
                    </a:lnTo>
                    <a:lnTo>
                      <a:pt x="4572" y="3175"/>
                    </a:lnTo>
                    <a:lnTo>
                      <a:pt x="4318" y="4191"/>
                    </a:lnTo>
                    <a:lnTo>
                      <a:pt x="3937" y="520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1" name="Полилиния 1590"/>
              <p:cNvSpPr/>
              <p:nvPr/>
            </p:nvSpPr>
            <p:spPr>
              <a:xfrm>
                <a:off x="9229471" y="5970905"/>
                <a:ext cx="4573" cy="5970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5970">
                    <a:moveTo>
                      <a:pt x="3048" y="5842"/>
                    </a:moveTo>
                    <a:lnTo>
                      <a:pt x="2286" y="5969"/>
                    </a:lnTo>
                    <a:lnTo>
                      <a:pt x="1397" y="5842"/>
                    </a:lnTo>
                    <a:lnTo>
                      <a:pt x="635" y="5080"/>
                    </a:lnTo>
                    <a:lnTo>
                      <a:pt x="254" y="4191"/>
                    </a:lnTo>
                    <a:lnTo>
                      <a:pt x="0" y="3048"/>
                    </a:lnTo>
                    <a:lnTo>
                      <a:pt x="254" y="1905"/>
                    </a:lnTo>
                    <a:lnTo>
                      <a:pt x="635" y="889"/>
                    </a:lnTo>
                    <a:lnTo>
                      <a:pt x="1397" y="254"/>
                    </a:lnTo>
                    <a:lnTo>
                      <a:pt x="2286" y="0"/>
                    </a:lnTo>
                    <a:lnTo>
                      <a:pt x="3048" y="254"/>
                    </a:lnTo>
                    <a:lnTo>
                      <a:pt x="3810" y="889"/>
                    </a:lnTo>
                    <a:lnTo>
                      <a:pt x="4445" y="1905"/>
                    </a:lnTo>
                    <a:lnTo>
                      <a:pt x="4572" y="3048"/>
                    </a:lnTo>
                    <a:lnTo>
                      <a:pt x="4445" y="4191"/>
                    </a:lnTo>
                    <a:lnTo>
                      <a:pt x="3810" y="508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2" name="Полилиния 1591"/>
              <p:cNvSpPr/>
              <p:nvPr/>
            </p:nvSpPr>
            <p:spPr>
              <a:xfrm>
                <a:off x="9231376" y="5979541"/>
                <a:ext cx="5589" cy="17146"/>
              </a:xfrm>
              <a:custGeom>
                <a:avLst/>
                <a:gdLst/>
                <a:ahLst/>
                <a:cxnLst/>
                <a:rect l="0" t="0" r="0" b="0"/>
                <a:pathLst>
                  <a:path w="5589" h="17146">
                    <a:moveTo>
                      <a:pt x="4826" y="16764"/>
                    </a:moveTo>
                    <a:lnTo>
                      <a:pt x="4064" y="17145"/>
                    </a:lnTo>
                    <a:lnTo>
                      <a:pt x="3048" y="16891"/>
                    </a:lnTo>
                    <a:lnTo>
                      <a:pt x="1905" y="16002"/>
                    </a:lnTo>
                    <a:lnTo>
                      <a:pt x="1016" y="12827"/>
                    </a:lnTo>
                    <a:lnTo>
                      <a:pt x="254" y="9017"/>
                    </a:lnTo>
                    <a:lnTo>
                      <a:pt x="0" y="5334"/>
                    </a:lnTo>
                    <a:lnTo>
                      <a:pt x="127" y="1778"/>
                    </a:lnTo>
                    <a:lnTo>
                      <a:pt x="762" y="508"/>
                    </a:lnTo>
                    <a:lnTo>
                      <a:pt x="1270" y="0"/>
                    </a:lnTo>
                    <a:lnTo>
                      <a:pt x="2159" y="254"/>
                    </a:lnTo>
                    <a:lnTo>
                      <a:pt x="3683" y="1397"/>
                    </a:lnTo>
                    <a:lnTo>
                      <a:pt x="4572" y="4699"/>
                    </a:lnTo>
                    <a:lnTo>
                      <a:pt x="5207" y="8382"/>
                    </a:lnTo>
                    <a:lnTo>
                      <a:pt x="5588" y="12319"/>
                    </a:lnTo>
                    <a:lnTo>
                      <a:pt x="5461" y="1562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3" name="Полилиния 1592"/>
              <p:cNvSpPr/>
              <p:nvPr/>
            </p:nvSpPr>
            <p:spPr>
              <a:xfrm>
                <a:off x="9104630" y="6003671"/>
                <a:ext cx="7748" cy="9399"/>
              </a:xfrm>
              <a:custGeom>
                <a:avLst/>
                <a:gdLst/>
                <a:ahLst/>
                <a:cxnLst/>
                <a:rect l="0" t="0" r="0" b="0"/>
                <a:pathLst>
                  <a:path w="7748" h="9399">
                    <a:moveTo>
                      <a:pt x="2159" y="8509"/>
                    </a:moveTo>
                    <a:lnTo>
                      <a:pt x="1270" y="9144"/>
                    </a:lnTo>
                    <a:lnTo>
                      <a:pt x="508" y="9398"/>
                    </a:lnTo>
                    <a:lnTo>
                      <a:pt x="127" y="9144"/>
                    </a:lnTo>
                    <a:lnTo>
                      <a:pt x="0" y="8636"/>
                    </a:lnTo>
                    <a:lnTo>
                      <a:pt x="0" y="8001"/>
                    </a:lnTo>
                    <a:lnTo>
                      <a:pt x="381" y="6858"/>
                    </a:lnTo>
                    <a:lnTo>
                      <a:pt x="762" y="5588"/>
                    </a:lnTo>
                    <a:lnTo>
                      <a:pt x="2286" y="2413"/>
                    </a:lnTo>
                    <a:lnTo>
                      <a:pt x="3683" y="1016"/>
                    </a:lnTo>
                    <a:lnTo>
                      <a:pt x="5080" y="0"/>
                    </a:lnTo>
                    <a:lnTo>
                      <a:pt x="6477" y="889"/>
                    </a:lnTo>
                    <a:lnTo>
                      <a:pt x="7747" y="2286"/>
                    </a:lnTo>
                    <a:lnTo>
                      <a:pt x="6096" y="5461"/>
                    </a:lnTo>
                    <a:lnTo>
                      <a:pt x="4826" y="6731"/>
                    </a:lnTo>
                    <a:lnTo>
                      <a:pt x="3429" y="774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4" name="Полилиния 1593"/>
              <p:cNvSpPr/>
              <p:nvPr/>
            </p:nvSpPr>
            <p:spPr>
              <a:xfrm>
                <a:off x="9107170" y="5977890"/>
                <a:ext cx="77471" cy="45721"/>
              </a:xfrm>
              <a:custGeom>
                <a:avLst/>
                <a:gdLst/>
                <a:ahLst/>
                <a:cxnLst/>
                <a:rect l="0" t="0" r="0" b="0"/>
                <a:pathLst>
                  <a:path w="77471" h="45721">
                    <a:moveTo>
                      <a:pt x="77470" y="45720"/>
                    </a:moveTo>
                    <a:lnTo>
                      <a:pt x="1270" y="2794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95" name="Прямая соединительная линия 1594"/>
              <p:cNvCxnSpPr/>
              <p:nvPr/>
            </p:nvCxnSpPr>
            <p:spPr>
              <a:xfrm flipH="1">
                <a:off x="9095994" y="5974842"/>
                <a:ext cx="5842" cy="3517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6" name="Прямая соединительная линия 1595"/>
              <p:cNvCxnSpPr/>
              <p:nvPr/>
            </p:nvCxnSpPr>
            <p:spPr>
              <a:xfrm>
                <a:off x="9195181" y="5825109"/>
                <a:ext cx="26289" cy="17907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7" name="Полилиния 1596"/>
              <p:cNvSpPr/>
              <p:nvPr/>
            </p:nvSpPr>
            <p:spPr>
              <a:xfrm>
                <a:off x="9192260" y="5774690"/>
                <a:ext cx="45721" cy="233681"/>
              </a:xfrm>
              <a:custGeom>
                <a:avLst/>
                <a:gdLst/>
                <a:ahLst/>
                <a:cxnLst/>
                <a:rect l="0" t="0" r="0" b="0"/>
                <a:pathLst>
                  <a:path w="45721" h="233681">
                    <a:moveTo>
                      <a:pt x="45720" y="233680"/>
                    </a:moveTo>
                    <a:lnTo>
                      <a:pt x="39370" y="19685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98" name="Прямая соединительная линия 1597"/>
              <p:cNvCxnSpPr/>
              <p:nvPr/>
            </p:nvCxnSpPr>
            <p:spPr>
              <a:xfrm>
                <a:off x="9174734" y="5666486"/>
                <a:ext cx="8763" cy="117475"/>
              </a:xfrm>
              <a:prstGeom prst="line">
                <a:avLst/>
              </a:prstGeom>
              <a:ln w="12700" cap="flat" cmpd="sng" algn="ctr">
                <a:solidFill>
                  <a:srgbClr val="865A0D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9" name="Прямая соединительная линия 1598"/>
              <p:cNvCxnSpPr/>
              <p:nvPr/>
            </p:nvCxnSpPr>
            <p:spPr>
              <a:xfrm flipH="1">
                <a:off x="9180576" y="5769229"/>
                <a:ext cx="2921" cy="4406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0" name="Прямая соединительная линия 1599"/>
              <p:cNvCxnSpPr/>
              <p:nvPr/>
            </p:nvCxnSpPr>
            <p:spPr>
              <a:xfrm>
                <a:off x="9189339" y="5825109"/>
                <a:ext cx="584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1" name="Полилиния 1600"/>
              <p:cNvSpPr/>
              <p:nvPr/>
            </p:nvSpPr>
            <p:spPr>
              <a:xfrm>
                <a:off x="9416923" y="6033008"/>
                <a:ext cx="83313" cy="35053"/>
              </a:xfrm>
              <a:custGeom>
                <a:avLst/>
                <a:gdLst/>
                <a:ahLst/>
                <a:cxnLst/>
                <a:rect l="0" t="0" r="0" b="0"/>
                <a:pathLst>
                  <a:path w="83313" h="35053">
                    <a:moveTo>
                      <a:pt x="23876" y="1270"/>
                    </a:moveTo>
                    <a:lnTo>
                      <a:pt x="43434" y="1905"/>
                    </a:lnTo>
                    <a:lnTo>
                      <a:pt x="52705" y="2286"/>
                    </a:lnTo>
                    <a:lnTo>
                      <a:pt x="61468" y="2794"/>
                    </a:lnTo>
                    <a:lnTo>
                      <a:pt x="69469" y="3556"/>
                    </a:lnTo>
                    <a:lnTo>
                      <a:pt x="76708" y="4445"/>
                    </a:lnTo>
                    <a:lnTo>
                      <a:pt x="80264" y="8255"/>
                    </a:lnTo>
                    <a:lnTo>
                      <a:pt x="82423" y="11938"/>
                    </a:lnTo>
                    <a:lnTo>
                      <a:pt x="83312" y="15494"/>
                    </a:lnTo>
                    <a:lnTo>
                      <a:pt x="83058" y="19050"/>
                    </a:lnTo>
                    <a:lnTo>
                      <a:pt x="81915" y="22606"/>
                    </a:lnTo>
                    <a:lnTo>
                      <a:pt x="79883" y="26162"/>
                    </a:lnTo>
                    <a:lnTo>
                      <a:pt x="77216" y="29972"/>
                    </a:lnTo>
                    <a:lnTo>
                      <a:pt x="74041" y="33655"/>
                    </a:lnTo>
                    <a:lnTo>
                      <a:pt x="66294" y="34544"/>
                    </a:lnTo>
                    <a:lnTo>
                      <a:pt x="57785" y="35052"/>
                    </a:lnTo>
                    <a:lnTo>
                      <a:pt x="48895" y="35052"/>
                    </a:lnTo>
                    <a:lnTo>
                      <a:pt x="39370" y="34671"/>
                    </a:lnTo>
                    <a:lnTo>
                      <a:pt x="20066" y="33528"/>
                    </a:lnTo>
                    <a:lnTo>
                      <a:pt x="1270" y="32258"/>
                    </a:lnTo>
                    <a:lnTo>
                      <a:pt x="0" y="29337"/>
                    </a:lnTo>
                    <a:lnTo>
                      <a:pt x="3302" y="29083"/>
                    </a:lnTo>
                    <a:lnTo>
                      <a:pt x="7112" y="28956"/>
                    </a:lnTo>
                    <a:lnTo>
                      <a:pt x="15240" y="29210"/>
                    </a:lnTo>
                    <a:lnTo>
                      <a:pt x="24511" y="29591"/>
                    </a:lnTo>
                    <a:lnTo>
                      <a:pt x="34163" y="30099"/>
                    </a:lnTo>
                    <a:lnTo>
                      <a:pt x="43942" y="30480"/>
                    </a:lnTo>
                    <a:lnTo>
                      <a:pt x="53340" y="30607"/>
                    </a:lnTo>
                    <a:lnTo>
                      <a:pt x="61976" y="30226"/>
                    </a:lnTo>
                    <a:lnTo>
                      <a:pt x="66040" y="29845"/>
                    </a:lnTo>
                    <a:lnTo>
                      <a:pt x="69469" y="29337"/>
                    </a:lnTo>
                    <a:lnTo>
                      <a:pt x="73406" y="24765"/>
                    </a:lnTo>
                    <a:lnTo>
                      <a:pt x="74930" y="22225"/>
                    </a:lnTo>
                    <a:lnTo>
                      <a:pt x="76073" y="19558"/>
                    </a:lnTo>
                    <a:lnTo>
                      <a:pt x="76327" y="16891"/>
                    </a:lnTo>
                    <a:lnTo>
                      <a:pt x="75946" y="14478"/>
                    </a:lnTo>
                    <a:lnTo>
                      <a:pt x="74422" y="12446"/>
                    </a:lnTo>
                    <a:lnTo>
                      <a:pt x="71882" y="10414"/>
                    </a:lnTo>
                    <a:lnTo>
                      <a:pt x="56007" y="9779"/>
                    </a:lnTo>
                    <a:lnTo>
                      <a:pt x="40132" y="8890"/>
                    </a:lnTo>
                    <a:lnTo>
                      <a:pt x="31750" y="8382"/>
                    </a:lnTo>
                    <a:lnTo>
                      <a:pt x="22606" y="7747"/>
                    </a:lnTo>
                    <a:lnTo>
                      <a:pt x="12954" y="7239"/>
                    </a:lnTo>
                    <a:lnTo>
                      <a:pt x="2286" y="6604"/>
                    </a:lnTo>
                    <a:lnTo>
                      <a:pt x="3429" y="0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2" name="Полилиния 1601"/>
              <p:cNvSpPr/>
              <p:nvPr/>
            </p:nvSpPr>
            <p:spPr>
              <a:xfrm>
                <a:off x="9365615" y="5699125"/>
                <a:ext cx="103379" cy="9780"/>
              </a:xfrm>
              <a:custGeom>
                <a:avLst/>
                <a:gdLst/>
                <a:ahLst/>
                <a:cxnLst/>
                <a:rect l="0" t="0" r="0" b="0"/>
                <a:pathLst>
                  <a:path w="103379" h="9780">
                    <a:moveTo>
                      <a:pt x="12319" y="4826"/>
                    </a:moveTo>
                    <a:lnTo>
                      <a:pt x="25527" y="3429"/>
                    </a:lnTo>
                    <a:lnTo>
                      <a:pt x="39116" y="2286"/>
                    </a:lnTo>
                    <a:lnTo>
                      <a:pt x="52832" y="1397"/>
                    </a:lnTo>
                    <a:lnTo>
                      <a:pt x="66294" y="762"/>
                    </a:lnTo>
                    <a:lnTo>
                      <a:pt x="79375" y="254"/>
                    </a:lnTo>
                    <a:lnTo>
                      <a:pt x="91440" y="0"/>
                    </a:lnTo>
                    <a:lnTo>
                      <a:pt x="102235" y="0"/>
                    </a:lnTo>
                    <a:lnTo>
                      <a:pt x="103378" y="5969"/>
                    </a:lnTo>
                    <a:lnTo>
                      <a:pt x="1651" y="9779"/>
                    </a:lnTo>
                    <a:lnTo>
                      <a:pt x="0" y="6731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3" name="Полилиния 1602"/>
              <p:cNvSpPr/>
              <p:nvPr/>
            </p:nvSpPr>
            <p:spPr>
              <a:xfrm>
                <a:off x="9364980" y="5698490"/>
                <a:ext cx="104141" cy="10161"/>
              </a:xfrm>
              <a:custGeom>
                <a:avLst/>
                <a:gdLst/>
                <a:ahLst/>
                <a:cxnLst/>
                <a:rect l="0" t="0" r="0" b="0"/>
                <a:pathLst>
                  <a:path w="104141" h="10161">
                    <a:moveTo>
                      <a:pt x="0" y="7620"/>
                    </a:moveTo>
                    <a:lnTo>
                      <a:pt x="2540" y="10160"/>
                    </a:lnTo>
                    <a:lnTo>
                      <a:pt x="104140" y="6350"/>
                    </a:lnTo>
                    <a:lnTo>
                      <a:pt x="102870" y="0"/>
                    </a:lnTo>
                    <a:lnTo>
                      <a:pt x="91440" y="0"/>
                    </a:lnTo>
                    <a:lnTo>
                      <a:pt x="80010" y="1270"/>
                    </a:lnTo>
                    <a:lnTo>
                      <a:pt x="67310" y="1270"/>
                    </a:lnTo>
                    <a:lnTo>
                      <a:pt x="53340" y="2540"/>
                    </a:lnTo>
                    <a:lnTo>
                      <a:pt x="39370" y="2540"/>
                    </a:lnTo>
                    <a:lnTo>
                      <a:pt x="26670" y="3810"/>
                    </a:lnTo>
                    <a:lnTo>
                      <a:pt x="12700" y="50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4" name="Полилиния 1603"/>
              <p:cNvSpPr/>
              <p:nvPr/>
            </p:nvSpPr>
            <p:spPr>
              <a:xfrm>
                <a:off x="9403207" y="5702681"/>
                <a:ext cx="108586" cy="8383"/>
              </a:xfrm>
              <a:custGeom>
                <a:avLst/>
                <a:gdLst/>
                <a:ahLst/>
                <a:cxnLst/>
                <a:rect l="0" t="0" r="0" b="0"/>
                <a:pathLst>
                  <a:path w="108586" h="8383">
                    <a:moveTo>
                      <a:pt x="0" y="4699"/>
                    </a:moveTo>
                    <a:lnTo>
                      <a:pt x="16002" y="3048"/>
                    </a:lnTo>
                    <a:lnTo>
                      <a:pt x="31369" y="1905"/>
                    </a:lnTo>
                    <a:lnTo>
                      <a:pt x="45974" y="889"/>
                    </a:lnTo>
                    <a:lnTo>
                      <a:pt x="59817" y="254"/>
                    </a:lnTo>
                    <a:lnTo>
                      <a:pt x="73025" y="0"/>
                    </a:lnTo>
                    <a:lnTo>
                      <a:pt x="85471" y="0"/>
                    </a:lnTo>
                    <a:lnTo>
                      <a:pt x="97028" y="254"/>
                    </a:lnTo>
                    <a:lnTo>
                      <a:pt x="107950" y="889"/>
                    </a:lnTo>
                    <a:lnTo>
                      <a:pt x="108331" y="1778"/>
                    </a:lnTo>
                    <a:lnTo>
                      <a:pt x="108585" y="2794"/>
                    </a:lnTo>
                    <a:lnTo>
                      <a:pt x="108331" y="3810"/>
                    </a:lnTo>
                    <a:lnTo>
                      <a:pt x="107950" y="4699"/>
                    </a:lnTo>
                    <a:lnTo>
                      <a:pt x="82677" y="4318"/>
                    </a:lnTo>
                    <a:lnTo>
                      <a:pt x="57404" y="4699"/>
                    </a:lnTo>
                    <a:lnTo>
                      <a:pt x="44450" y="5080"/>
                    </a:lnTo>
                    <a:lnTo>
                      <a:pt x="30988" y="5842"/>
                    </a:lnTo>
                    <a:lnTo>
                      <a:pt x="17018" y="6985"/>
                    </a:lnTo>
                    <a:lnTo>
                      <a:pt x="2667" y="8382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5" name="Полилиния 1604"/>
              <p:cNvSpPr/>
              <p:nvPr/>
            </p:nvSpPr>
            <p:spPr>
              <a:xfrm>
                <a:off x="9403080" y="5702300"/>
                <a:ext cx="10922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109221" h="8891">
                    <a:moveTo>
                      <a:pt x="0" y="5080"/>
                    </a:moveTo>
                    <a:lnTo>
                      <a:pt x="16510" y="3810"/>
                    </a:lnTo>
                    <a:lnTo>
                      <a:pt x="31750" y="2540"/>
                    </a:lnTo>
                    <a:lnTo>
                      <a:pt x="45720" y="1270"/>
                    </a:lnTo>
                    <a:lnTo>
                      <a:pt x="59690" y="0"/>
                    </a:lnTo>
                    <a:lnTo>
                      <a:pt x="73660" y="0"/>
                    </a:lnTo>
                    <a:lnTo>
                      <a:pt x="85090" y="0"/>
                    </a:lnTo>
                    <a:lnTo>
                      <a:pt x="97790" y="0"/>
                    </a:lnTo>
                    <a:lnTo>
                      <a:pt x="107950" y="1270"/>
                    </a:lnTo>
                    <a:lnTo>
                      <a:pt x="107950" y="2540"/>
                    </a:lnTo>
                    <a:lnTo>
                      <a:pt x="109220" y="3810"/>
                    </a:lnTo>
                    <a:lnTo>
                      <a:pt x="107950" y="3810"/>
                    </a:lnTo>
                    <a:lnTo>
                      <a:pt x="107950" y="5080"/>
                    </a:lnTo>
                    <a:lnTo>
                      <a:pt x="82550" y="5080"/>
                    </a:lnTo>
                    <a:lnTo>
                      <a:pt x="57150" y="5080"/>
                    </a:lnTo>
                    <a:lnTo>
                      <a:pt x="44450" y="5080"/>
                    </a:lnTo>
                    <a:lnTo>
                      <a:pt x="30480" y="6350"/>
                    </a:lnTo>
                    <a:lnTo>
                      <a:pt x="16510" y="7620"/>
                    </a:lnTo>
                    <a:lnTo>
                      <a:pt x="2540" y="88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6" name="Полилиния 1605"/>
              <p:cNvSpPr/>
              <p:nvPr/>
            </p:nvSpPr>
            <p:spPr>
              <a:xfrm>
                <a:off x="9439910" y="6061710"/>
                <a:ext cx="8891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8891" h="24131">
                    <a:moveTo>
                      <a:pt x="0" y="5080"/>
                    </a:moveTo>
                    <a:lnTo>
                      <a:pt x="0" y="24130"/>
                    </a:lnTo>
                    <a:lnTo>
                      <a:pt x="889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7" name="Полилиния 1606"/>
              <p:cNvSpPr/>
              <p:nvPr/>
            </p:nvSpPr>
            <p:spPr>
              <a:xfrm>
                <a:off x="9455150" y="6064250"/>
                <a:ext cx="7621" cy="22861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22861">
                    <a:moveTo>
                      <a:pt x="1270" y="2540"/>
                    </a:moveTo>
                    <a:lnTo>
                      <a:pt x="0" y="22860"/>
                    </a:lnTo>
                    <a:lnTo>
                      <a:pt x="762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8" name="Полилиния 1607"/>
              <p:cNvSpPr/>
              <p:nvPr/>
            </p:nvSpPr>
            <p:spPr>
              <a:xfrm>
                <a:off x="9469120" y="6065520"/>
                <a:ext cx="6351" cy="2159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21591">
                    <a:moveTo>
                      <a:pt x="0" y="1270"/>
                    </a:moveTo>
                    <a:lnTo>
                      <a:pt x="0" y="21590"/>
                    </a:lnTo>
                    <a:lnTo>
                      <a:pt x="635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9" name="Полилиния 1608"/>
              <p:cNvSpPr/>
              <p:nvPr/>
            </p:nvSpPr>
            <p:spPr>
              <a:xfrm>
                <a:off x="9480550" y="6064250"/>
                <a:ext cx="8891" cy="24131"/>
              </a:xfrm>
              <a:custGeom>
                <a:avLst/>
                <a:gdLst/>
                <a:ahLst/>
                <a:cxnLst/>
                <a:rect l="0" t="0" r="0" b="0"/>
                <a:pathLst>
                  <a:path w="8891" h="24131">
                    <a:moveTo>
                      <a:pt x="1270" y="2540"/>
                    </a:moveTo>
                    <a:lnTo>
                      <a:pt x="0" y="24130"/>
                    </a:lnTo>
                    <a:lnTo>
                      <a:pt x="889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0" name="Полилиния 1609"/>
              <p:cNvSpPr/>
              <p:nvPr/>
            </p:nvSpPr>
            <p:spPr>
              <a:xfrm>
                <a:off x="9431782" y="6061837"/>
                <a:ext cx="68708" cy="6986"/>
              </a:xfrm>
              <a:custGeom>
                <a:avLst/>
                <a:gdLst/>
                <a:ahLst/>
                <a:cxnLst/>
                <a:rect l="0" t="0" r="0" b="0"/>
                <a:pathLst>
                  <a:path w="68708" h="6986">
                    <a:moveTo>
                      <a:pt x="8509" y="381"/>
                    </a:moveTo>
                    <a:lnTo>
                      <a:pt x="17780" y="635"/>
                    </a:lnTo>
                    <a:lnTo>
                      <a:pt x="37084" y="635"/>
                    </a:lnTo>
                    <a:lnTo>
                      <a:pt x="46355" y="635"/>
                    </a:lnTo>
                    <a:lnTo>
                      <a:pt x="54864" y="635"/>
                    </a:lnTo>
                    <a:lnTo>
                      <a:pt x="62357" y="381"/>
                    </a:lnTo>
                    <a:lnTo>
                      <a:pt x="68326" y="127"/>
                    </a:lnTo>
                    <a:lnTo>
                      <a:pt x="68707" y="6096"/>
                    </a:lnTo>
                    <a:lnTo>
                      <a:pt x="61976" y="6604"/>
                    </a:lnTo>
                    <a:lnTo>
                      <a:pt x="53975" y="6858"/>
                    </a:lnTo>
                    <a:lnTo>
                      <a:pt x="45085" y="6985"/>
                    </a:lnTo>
                    <a:lnTo>
                      <a:pt x="35560" y="6858"/>
                    </a:lnTo>
                    <a:lnTo>
                      <a:pt x="26035" y="6604"/>
                    </a:lnTo>
                    <a:lnTo>
                      <a:pt x="16637" y="6223"/>
                    </a:lnTo>
                    <a:lnTo>
                      <a:pt x="7747" y="5715"/>
                    </a:lnTo>
                    <a:lnTo>
                      <a:pt x="0" y="5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1" name="Полилиния 1610"/>
              <p:cNvSpPr/>
              <p:nvPr/>
            </p:nvSpPr>
            <p:spPr>
              <a:xfrm>
                <a:off x="9433560" y="5662930"/>
                <a:ext cx="52071" cy="400051"/>
              </a:xfrm>
              <a:custGeom>
                <a:avLst/>
                <a:gdLst/>
                <a:ahLst/>
                <a:cxnLst/>
                <a:rect l="0" t="0" r="0" b="0"/>
                <a:pathLst>
                  <a:path w="52071" h="400051">
                    <a:moveTo>
                      <a:pt x="52070" y="400050"/>
                    </a:moveTo>
                    <a:lnTo>
                      <a:pt x="52070" y="391160"/>
                    </a:lnTo>
                    <a:lnTo>
                      <a:pt x="50800" y="383540"/>
                    </a:lnTo>
                    <a:lnTo>
                      <a:pt x="50800" y="375920"/>
                    </a:lnTo>
                    <a:lnTo>
                      <a:pt x="49530" y="365760"/>
                    </a:lnTo>
                    <a:lnTo>
                      <a:pt x="36830" y="274320"/>
                    </a:lnTo>
                    <a:lnTo>
                      <a:pt x="24130" y="182880"/>
                    </a:lnTo>
                    <a:lnTo>
                      <a:pt x="11430" y="9144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2" name="Полилиния 1611"/>
              <p:cNvSpPr/>
              <p:nvPr/>
            </p:nvSpPr>
            <p:spPr>
              <a:xfrm>
                <a:off x="9434830" y="5669280"/>
                <a:ext cx="63501" cy="393701"/>
              </a:xfrm>
              <a:custGeom>
                <a:avLst/>
                <a:gdLst/>
                <a:ahLst/>
                <a:cxnLst/>
                <a:rect l="0" t="0" r="0" b="0"/>
                <a:pathLst>
                  <a:path w="63501" h="393701">
                    <a:moveTo>
                      <a:pt x="0" y="0"/>
                    </a:moveTo>
                    <a:lnTo>
                      <a:pt x="13970" y="88900"/>
                    </a:lnTo>
                    <a:lnTo>
                      <a:pt x="27940" y="179070"/>
                    </a:lnTo>
                    <a:lnTo>
                      <a:pt x="43180" y="269240"/>
                    </a:lnTo>
                    <a:lnTo>
                      <a:pt x="50800" y="313690"/>
                    </a:lnTo>
                    <a:lnTo>
                      <a:pt x="59690" y="359410"/>
                    </a:lnTo>
                    <a:lnTo>
                      <a:pt x="60960" y="369570"/>
                    </a:lnTo>
                    <a:lnTo>
                      <a:pt x="62230" y="374650"/>
                    </a:lnTo>
                    <a:lnTo>
                      <a:pt x="62230" y="378460"/>
                    </a:lnTo>
                    <a:lnTo>
                      <a:pt x="63500" y="382270"/>
                    </a:lnTo>
                    <a:lnTo>
                      <a:pt x="63500" y="386080"/>
                    </a:lnTo>
                    <a:lnTo>
                      <a:pt x="62230" y="389890"/>
                    </a:lnTo>
                    <a:lnTo>
                      <a:pt x="62230" y="39370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3" name="Полилиния 1612"/>
              <p:cNvSpPr/>
              <p:nvPr/>
            </p:nvSpPr>
            <p:spPr>
              <a:xfrm>
                <a:off x="9431020" y="5666740"/>
                <a:ext cx="15241" cy="396241"/>
              </a:xfrm>
              <a:custGeom>
                <a:avLst/>
                <a:gdLst/>
                <a:ahLst/>
                <a:cxnLst/>
                <a:rect l="0" t="0" r="0" b="0"/>
                <a:pathLst>
                  <a:path w="15241" h="396241">
                    <a:moveTo>
                      <a:pt x="0" y="0"/>
                    </a:moveTo>
                    <a:lnTo>
                      <a:pt x="7620" y="179070"/>
                    </a:lnTo>
                    <a:lnTo>
                      <a:pt x="11430" y="269240"/>
                    </a:lnTo>
                    <a:lnTo>
                      <a:pt x="15240" y="358140"/>
                    </a:lnTo>
                    <a:lnTo>
                      <a:pt x="15240" y="368300"/>
                    </a:lnTo>
                    <a:lnTo>
                      <a:pt x="15240" y="377190"/>
                    </a:lnTo>
                    <a:lnTo>
                      <a:pt x="15240" y="386080"/>
                    </a:lnTo>
                    <a:lnTo>
                      <a:pt x="15240" y="39624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4" name="Полилиния 1613"/>
              <p:cNvSpPr/>
              <p:nvPr/>
            </p:nvSpPr>
            <p:spPr>
              <a:xfrm>
                <a:off x="9432290" y="5665470"/>
                <a:ext cx="26671" cy="397511"/>
              </a:xfrm>
              <a:custGeom>
                <a:avLst/>
                <a:gdLst/>
                <a:ahLst/>
                <a:cxnLst/>
                <a:rect l="0" t="0" r="0" b="0"/>
                <a:pathLst>
                  <a:path w="26671" h="397511">
                    <a:moveTo>
                      <a:pt x="26670" y="397510"/>
                    </a:moveTo>
                    <a:lnTo>
                      <a:pt x="26670" y="388620"/>
                    </a:lnTo>
                    <a:lnTo>
                      <a:pt x="26670" y="382270"/>
                    </a:lnTo>
                    <a:lnTo>
                      <a:pt x="26670" y="374650"/>
                    </a:lnTo>
                    <a:lnTo>
                      <a:pt x="26670" y="367030"/>
                    </a:lnTo>
                    <a:lnTo>
                      <a:pt x="12700" y="18415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5" name="Полилиния 1614"/>
              <p:cNvSpPr/>
              <p:nvPr/>
            </p:nvSpPr>
            <p:spPr>
              <a:xfrm>
                <a:off x="9431020" y="5662930"/>
                <a:ext cx="41911" cy="400051"/>
              </a:xfrm>
              <a:custGeom>
                <a:avLst/>
                <a:gdLst/>
                <a:ahLst/>
                <a:cxnLst/>
                <a:rect l="0" t="0" r="0" b="0"/>
                <a:pathLst>
                  <a:path w="41911" h="400051">
                    <a:moveTo>
                      <a:pt x="0" y="0"/>
                    </a:moveTo>
                    <a:lnTo>
                      <a:pt x="10160" y="91440"/>
                    </a:lnTo>
                    <a:lnTo>
                      <a:pt x="20320" y="182880"/>
                    </a:lnTo>
                    <a:lnTo>
                      <a:pt x="30480" y="274320"/>
                    </a:lnTo>
                    <a:lnTo>
                      <a:pt x="39370" y="367030"/>
                    </a:lnTo>
                    <a:lnTo>
                      <a:pt x="40640" y="372110"/>
                    </a:lnTo>
                    <a:lnTo>
                      <a:pt x="40640" y="375920"/>
                    </a:lnTo>
                    <a:lnTo>
                      <a:pt x="40640" y="383540"/>
                    </a:lnTo>
                    <a:lnTo>
                      <a:pt x="40640" y="391160"/>
                    </a:lnTo>
                    <a:lnTo>
                      <a:pt x="40640" y="394970"/>
                    </a:lnTo>
                    <a:lnTo>
                      <a:pt x="41910" y="40005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6" name="Полилиния 1615"/>
              <p:cNvSpPr/>
              <p:nvPr/>
            </p:nvSpPr>
            <p:spPr>
              <a:xfrm>
                <a:off x="9605010" y="6012180"/>
                <a:ext cx="13971" cy="6351"/>
              </a:xfrm>
              <a:custGeom>
                <a:avLst/>
                <a:gdLst/>
                <a:ahLst/>
                <a:cxnLst/>
                <a:rect l="0" t="0" r="0" b="0"/>
                <a:pathLst>
                  <a:path w="13971" h="6351">
                    <a:moveTo>
                      <a:pt x="12700" y="5080"/>
                    </a:moveTo>
                    <a:lnTo>
                      <a:pt x="13970" y="3810"/>
                    </a:lnTo>
                    <a:lnTo>
                      <a:pt x="13970" y="2540"/>
                    </a:lnTo>
                    <a:lnTo>
                      <a:pt x="13970" y="1270"/>
                    </a:lnTo>
                    <a:lnTo>
                      <a:pt x="12700" y="0"/>
                    </a:lnTo>
                    <a:lnTo>
                      <a:pt x="10160" y="0"/>
                    </a:lnTo>
                    <a:lnTo>
                      <a:pt x="7620" y="0"/>
                    </a:lnTo>
                    <a:lnTo>
                      <a:pt x="3810" y="0"/>
                    </a:lnTo>
                    <a:lnTo>
                      <a:pt x="1270" y="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1270" y="5080"/>
                    </a:lnTo>
                    <a:lnTo>
                      <a:pt x="3810" y="5080"/>
                    </a:lnTo>
                    <a:lnTo>
                      <a:pt x="7620" y="6350"/>
                    </a:lnTo>
                    <a:lnTo>
                      <a:pt x="10160" y="50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7" name="Полилиния 1616"/>
              <p:cNvSpPr/>
              <p:nvPr/>
            </p:nvSpPr>
            <p:spPr>
              <a:xfrm>
                <a:off x="9455785" y="6041136"/>
                <a:ext cx="6986" cy="20448"/>
              </a:xfrm>
              <a:custGeom>
                <a:avLst/>
                <a:gdLst/>
                <a:ahLst/>
                <a:cxnLst/>
                <a:rect l="0" t="0" r="0" b="0"/>
                <a:pathLst>
                  <a:path w="6986" h="20448">
                    <a:moveTo>
                      <a:pt x="4826" y="19685"/>
                    </a:moveTo>
                    <a:lnTo>
                      <a:pt x="3556" y="20447"/>
                    </a:lnTo>
                    <a:lnTo>
                      <a:pt x="2159" y="19685"/>
                    </a:lnTo>
                    <a:lnTo>
                      <a:pt x="1143" y="17526"/>
                    </a:lnTo>
                    <a:lnTo>
                      <a:pt x="254" y="14097"/>
                    </a:lnTo>
                    <a:lnTo>
                      <a:pt x="0" y="10287"/>
                    </a:lnTo>
                    <a:lnTo>
                      <a:pt x="254" y="6350"/>
                    </a:lnTo>
                    <a:lnTo>
                      <a:pt x="1143" y="2921"/>
                    </a:lnTo>
                    <a:lnTo>
                      <a:pt x="2159" y="762"/>
                    </a:lnTo>
                    <a:lnTo>
                      <a:pt x="3556" y="0"/>
                    </a:lnTo>
                    <a:lnTo>
                      <a:pt x="4826" y="762"/>
                    </a:lnTo>
                    <a:lnTo>
                      <a:pt x="5969" y="2921"/>
                    </a:lnTo>
                    <a:lnTo>
                      <a:pt x="6731" y="6350"/>
                    </a:lnTo>
                    <a:lnTo>
                      <a:pt x="6985" y="10287"/>
                    </a:lnTo>
                    <a:lnTo>
                      <a:pt x="6731" y="14097"/>
                    </a:lnTo>
                    <a:lnTo>
                      <a:pt x="5969" y="17526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8" name="Полилиния 1617"/>
              <p:cNvSpPr/>
              <p:nvPr/>
            </p:nvSpPr>
            <p:spPr>
              <a:xfrm>
                <a:off x="9455150" y="6041390"/>
                <a:ext cx="7621" cy="20321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20321">
                    <a:moveTo>
                      <a:pt x="6350" y="16510"/>
                    </a:moveTo>
                    <a:lnTo>
                      <a:pt x="7620" y="13970"/>
                    </a:lnTo>
                    <a:lnTo>
                      <a:pt x="7620" y="10160"/>
                    </a:lnTo>
                    <a:lnTo>
                      <a:pt x="7620" y="6350"/>
                    </a:lnTo>
                    <a:lnTo>
                      <a:pt x="6350" y="2540"/>
                    </a:lnTo>
                    <a:lnTo>
                      <a:pt x="5080" y="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1270" y="2540"/>
                    </a:lnTo>
                    <a:lnTo>
                      <a:pt x="1270" y="6350"/>
                    </a:lnTo>
                    <a:lnTo>
                      <a:pt x="0" y="10160"/>
                    </a:lnTo>
                    <a:lnTo>
                      <a:pt x="1270" y="13970"/>
                    </a:lnTo>
                    <a:lnTo>
                      <a:pt x="1270" y="16510"/>
                    </a:lnTo>
                    <a:lnTo>
                      <a:pt x="2540" y="19050"/>
                    </a:lnTo>
                    <a:lnTo>
                      <a:pt x="3810" y="20320"/>
                    </a:lnTo>
                    <a:lnTo>
                      <a:pt x="5080" y="190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9" name="Полилиния 1618"/>
              <p:cNvSpPr/>
              <p:nvPr/>
            </p:nvSpPr>
            <p:spPr>
              <a:xfrm>
                <a:off x="9457055" y="6029579"/>
                <a:ext cx="4446" cy="8002"/>
              </a:xfrm>
              <a:custGeom>
                <a:avLst/>
                <a:gdLst/>
                <a:ahLst/>
                <a:cxnLst/>
                <a:rect l="0" t="0" r="0" b="0"/>
                <a:pathLst>
                  <a:path w="4446" h="8002">
                    <a:moveTo>
                      <a:pt x="3175" y="7620"/>
                    </a:moveTo>
                    <a:lnTo>
                      <a:pt x="2286" y="8001"/>
                    </a:lnTo>
                    <a:lnTo>
                      <a:pt x="1397" y="7620"/>
                    </a:lnTo>
                    <a:lnTo>
                      <a:pt x="635" y="6731"/>
                    </a:lnTo>
                    <a:lnTo>
                      <a:pt x="127" y="5461"/>
                    </a:lnTo>
                    <a:lnTo>
                      <a:pt x="0" y="3937"/>
                    </a:lnTo>
                    <a:lnTo>
                      <a:pt x="127" y="2413"/>
                    </a:lnTo>
                    <a:lnTo>
                      <a:pt x="635" y="1143"/>
                    </a:lnTo>
                    <a:lnTo>
                      <a:pt x="1397" y="127"/>
                    </a:lnTo>
                    <a:lnTo>
                      <a:pt x="2286" y="0"/>
                    </a:lnTo>
                    <a:lnTo>
                      <a:pt x="3175" y="127"/>
                    </a:lnTo>
                    <a:lnTo>
                      <a:pt x="3810" y="1143"/>
                    </a:lnTo>
                    <a:lnTo>
                      <a:pt x="4318" y="2413"/>
                    </a:lnTo>
                    <a:lnTo>
                      <a:pt x="4445" y="3937"/>
                    </a:lnTo>
                    <a:lnTo>
                      <a:pt x="4318" y="5461"/>
                    </a:lnTo>
                    <a:lnTo>
                      <a:pt x="3810" y="6731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0" name="Полилиния 1619"/>
              <p:cNvSpPr/>
              <p:nvPr/>
            </p:nvSpPr>
            <p:spPr>
              <a:xfrm>
                <a:off x="9456420" y="6029960"/>
                <a:ext cx="508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7621">
                    <a:moveTo>
                      <a:pt x="5080" y="6350"/>
                    </a:moveTo>
                    <a:lnTo>
                      <a:pt x="5080" y="5080"/>
                    </a:lnTo>
                    <a:lnTo>
                      <a:pt x="5080" y="3810"/>
                    </a:lnTo>
                    <a:lnTo>
                      <a:pt x="5080" y="2540"/>
                    </a:lnTo>
                    <a:lnTo>
                      <a:pt x="508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2540" y="0"/>
                    </a:lnTo>
                    <a:lnTo>
                      <a:pt x="1270" y="1270"/>
                    </a:lnTo>
                    <a:lnTo>
                      <a:pt x="1270" y="2540"/>
                    </a:lnTo>
                    <a:lnTo>
                      <a:pt x="0" y="3810"/>
                    </a:lnTo>
                    <a:lnTo>
                      <a:pt x="1270" y="5080"/>
                    </a:lnTo>
                    <a:lnTo>
                      <a:pt x="1270" y="6350"/>
                    </a:lnTo>
                    <a:lnTo>
                      <a:pt x="2540" y="7620"/>
                    </a:lnTo>
                    <a:lnTo>
                      <a:pt x="2540" y="7620"/>
                    </a:lnTo>
                    <a:lnTo>
                      <a:pt x="3810" y="76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1" name="Полилиния 1620"/>
              <p:cNvSpPr/>
              <p:nvPr/>
            </p:nvSpPr>
            <p:spPr>
              <a:xfrm>
                <a:off x="9468104" y="6039993"/>
                <a:ext cx="6986" cy="20448"/>
              </a:xfrm>
              <a:custGeom>
                <a:avLst/>
                <a:gdLst/>
                <a:ahLst/>
                <a:cxnLst/>
                <a:rect l="0" t="0" r="0" b="0"/>
                <a:pathLst>
                  <a:path w="6986" h="20448">
                    <a:moveTo>
                      <a:pt x="4826" y="19685"/>
                    </a:moveTo>
                    <a:lnTo>
                      <a:pt x="3556" y="20447"/>
                    </a:lnTo>
                    <a:lnTo>
                      <a:pt x="2286" y="19685"/>
                    </a:lnTo>
                    <a:lnTo>
                      <a:pt x="1016" y="17526"/>
                    </a:lnTo>
                    <a:lnTo>
                      <a:pt x="254" y="14097"/>
                    </a:lnTo>
                    <a:lnTo>
                      <a:pt x="0" y="10287"/>
                    </a:lnTo>
                    <a:lnTo>
                      <a:pt x="254" y="6350"/>
                    </a:lnTo>
                    <a:lnTo>
                      <a:pt x="1016" y="2921"/>
                    </a:lnTo>
                    <a:lnTo>
                      <a:pt x="2286" y="762"/>
                    </a:lnTo>
                    <a:lnTo>
                      <a:pt x="3556" y="0"/>
                    </a:lnTo>
                    <a:lnTo>
                      <a:pt x="4826" y="762"/>
                    </a:lnTo>
                    <a:lnTo>
                      <a:pt x="5969" y="2921"/>
                    </a:lnTo>
                    <a:lnTo>
                      <a:pt x="6731" y="6350"/>
                    </a:lnTo>
                    <a:lnTo>
                      <a:pt x="6985" y="10287"/>
                    </a:lnTo>
                    <a:lnTo>
                      <a:pt x="6731" y="14097"/>
                    </a:lnTo>
                    <a:lnTo>
                      <a:pt x="5969" y="17526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2" name="Полилиния 1621"/>
              <p:cNvSpPr/>
              <p:nvPr/>
            </p:nvSpPr>
            <p:spPr>
              <a:xfrm>
                <a:off x="9467850" y="6040120"/>
                <a:ext cx="7621" cy="20321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20321">
                    <a:moveTo>
                      <a:pt x="6350" y="17780"/>
                    </a:moveTo>
                    <a:lnTo>
                      <a:pt x="7620" y="13970"/>
                    </a:lnTo>
                    <a:lnTo>
                      <a:pt x="7620" y="10160"/>
                    </a:lnTo>
                    <a:lnTo>
                      <a:pt x="7620" y="6350"/>
                    </a:lnTo>
                    <a:lnTo>
                      <a:pt x="6350" y="2540"/>
                    </a:lnTo>
                    <a:lnTo>
                      <a:pt x="5080" y="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1270" y="2540"/>
                    </a:lnTo>
                    <a:lnTo>
                      <a:pt x="0" y="6350"/>
                    </a:lnTo>
                    <a:lnTo>
                      <a:pt x="0" y="10160"/>
                    </a:lnTo>
                    <a:lnTo>
                      <a:pt x="0" y="13970"/>
                    </a:lnTo>
                    <a:lnTo>
                      <a:pt x="1270" y="17780"/>
                    </a:lnTo>
                    <a:lnTo>
                      <a:pt x="2540" y="19050"/>
                    </a:lnTo>
                    <a:lnTo>
                      <a:pt x="3810" y="20320"/>
                    </a:lnTo>
                    <a:lnTo>
                      <a:pt x="5080" y="190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3" name="Полилиния 1622"/>
              <p:cNvSpPr/>
              <p:nvPr/>
            </p:nvSpPr>
            <p:spPr>
              <a:xfrm>
                <a:off x="9469247" y="6028436"/>
                <a:ext cx="4446" cy="8002"/>
              </a:xfrm>
              <a:custGeom>
                <a:avLst/>
                <a:gdLst/>
                <a:ahLst/>
                <a:cxnLst/>
                <a:rect l="0" t="0" r="0" b="0"/>
                <a:pathLst>
                  <a:path w="4446" h="8002">
                    <a:moveTo>
                      <a:pt x="3175" y="7620"/>
                    </a:moveTo>
                    <a:lnTo>
                      <a:pt x="2286" y="8001"/>
                    </a:lnTo>
                    <a:lnTo>
                      <a:pt x="1397" y="7620"/>
                    </a:lnTo>
                    <a:lnTo>
                      <a:pt x="635" y="6731"/>
                    </a:lnTo>
                    <a:lnTo>
                      <a:pt x="254" y="5461"/>
                    </a:lnTo>
                    <a:lnTo>
                      <a:pt x="0" y="3937"/>
                    </a:lnTo>
                    <a:lnTo>
                      <a:pt x="254" y="2413"/>
                    </a:lnTo>
                    <a:lnTo>
                      <a:pt x="635" y="1143"/>
                    </a:lnTo>
                    <a:lnTo>
                      <a:pt x="1397" y="254"/>
                    </a:lnTo>
                    <a:lnTo>
                      <a:pt x="2286" y="0"/>
                    </a:lnTo>
                    <a:lnTo>
                      <a:pt x="3175" y="254"/>
                    </a:lnTo>
                    <a:lnTo>
                      <a:pt x="3810" y="1143"/>
                    </a:lnTo>
                    <a:lnTo>
                      <a:pt x="4445" y="2413"/>
                    </a:lnTo>
                    <a:lnTo>
                      <a:pt x="4445" y="3937"/>
                    </a:lnTo>
                    <a:lnTo>
                      <a:pt x="4445" y="5461"/>
                    </a:lnTo>
                    <a:lnTo>
                      <a:pt x="3810" y="6731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4" name="Полилиния 1623"/>
              <p:cNvSpPr/>
              <p:nvPr/>
            </p:nvSpPr>
            <p:spPr>
              <a:xfrm>
                <a:off x="9469120" y="6028690"/>
                <a:ext cx="508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7621">
                    <a:moveTo>
                      <a:pt x="3810" y="6350"/>
                    </a:moveTo>
                    <a:lnTo>
                      <a:pt x="3810" y="5080"/>
                    </a:lnTo>
                    <a:lnTo>
                      <a:pt x="5080" y="3810"/>
                    </a:lnTo>
                    <a:lnTo>
                      <a:pt x="3810" y="254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1270" y="127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0" y="5080"/>
                    </a:lnTo>
                    <a:lnTo>
                      <a:pt x="1270" y="6350"/>
                    </a:lnTo>
                    <a:lnTo>
                      <a:pt x="1270" y="7620"/>
                    </a:lnTo>
                    <a:lnTo>
                      <a:pt x="2540" y="7620"/>
                    </a:lnTo>
                    <a:lnTo>
                      <a:pt x="3810" y="76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5" name="Полилиния 1624"/>
              <p:cNvSpPr/>
              <p:nvPr/>
            </p:nvSpPr>
            <p:spPr>
              <a:xfrm>
                <a:off x="9481312" y="6038977"/>
                <a:ext cx="7240" cy="20448"/>
              </a:xfrm>
              <a:custGeom>
                <a:avLst/>
                <a:gdLst/>
                <a:ahLst/>
                <a:cxnLst/>
                <a:rect l="0" t="0" r="0" b="0"/>
                <a:pathLst>
                  <a:path w="7240" h="20448">
                    <a:moveTo>
                      <a:pt x="5969" y="19558"/>
                    </a:moveTo>
                    <a:lnTo>
                      <a:pt x="4699" y="20447"/>
                    </a:lnTo>
                    <a:lnTo>
                      <a:pt x="3302" y="19812"/>
                    </a:lnTo>
                    <a:lnTo>
                      <a:pt x="1905" y="17653"/>
                    </a:lnTo>
                    <a:lnTo>
                      <a:pt x="889" y="14478"/>
                    </a:lnTo>
                    <a:lnTo>
                      <a:pt x="127" y="10541"/>
                    </a:lnTo>
                    <a:lnTo>
                      <a:pt x="0" y="6604"/>
                    </a:lnTo>
                    <a:lnTo>
                      <a:pt x="508" y="3175"/>
                    </a:lnTo>
                    <a:lnTo>
                      <a:pt x="1397" y="889"/>
                    </a:lnTo>
                    <a:lnTo>
                      <a:pt x="2540" y="0"/>
                    </a:lnTo>
                    <a:lnTo>
                      <a:pt x="4064" y="508"/>
                    </a:lnTo>
                    <a:lnTo>
                      <a:pt x="5334" y="2667"/>
                    </a:lnTo>
                    <a:lnTo>
                      <a:pt x="6477" y="5969"/>
                    </a:lnTo>
                    <a:lnTo>
                      <a:pt x="7112" y="9906"/>
                    </a:lnTo>
                    <a:lnTo>
                      <a:pt x="7239" y="13716"/>
                    </a:lnTo>
                    <a:lnTo>
                      <a:pt x="6731" y="17145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6" name="Полилиния 1625"/>
              <p:cNvSpPr/>
              <p:nvPr/>
            </p:nvSpPr>
            <p:spPr>
              <a:xfrm>
                <a:off x="9481820" y="6038850"/>
                <a:ext cx="6351" cy="203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20321">
                    <a:moveTo>
                      <a:pt x="6350" y="17780"/>
                    </a:moveTo>
                    <a:lnTo>
                      <a:pt x="6350" y="13970"/>
                    </a:lnTo>
                    <a:lnTo>
                      <a:pt x="6350" y="10160"/>
                    </a:lnTo>
                    <a:lnTo>
                      <a:pt x="6350" y="6350"/>
                    </a:lnTo>
                    <a:lnTo>
                      <a:pt x="5080" y="254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1270" y="1270"/>
                    </a:lnTo>
                    <a:lnTo>
                      <a:pt x="0" y="3810"/>
                    </a:lnTo>
                    <a:lnTo>
                      <a:pt x="0" y="6350"/>
                    </a:lnTo>
                    <a:lnTo>
                      <a:pt x="0" y="10160"/>
                    </a:lnTo>
                    <a:lnTo>
                      <a:pt x="0" y="15240"/>
                    </a:lnTo>
                    <a:lnTo>
                      <a:pt x="1270" y="17780"/>
                    </a:lnTo>
                    <a:lnTo>
                      <a:pt x="2540" y="20320"/>
                    </a:lnTo>
                    <a:lnTo>
                      <a:pt x="3810" y="20320"/>
                    </a:lnTo>
                    <a:lnTo>
                      <a:pt x="5080" y="190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7" name="Полилиния 1626"/>
              <p:cNvSpPr/>
              <p:nvPr/>
            </p:nvSpPr>
            <p:spPr>
              <a:xfrm>
                <a:off x="9480804" y="6027420"/>
                <a:ext cx="4573" cy="8002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8002">
                    <a:moveTo>
                      <a:pt x="3556" y="7620"/>
                    </a:moveTo>
                    <a:lnTo>
                      <a:pt x="2667" y="8001"/>
                    </a:lnTo>
                    <a:lnTo>
                      <a:pt x="1778" y="7747"/>
                    </a:lnTo>
                    <a:lnTo>
                      <a:pt x="1016" y="6858"/>
                    </a:lnTo>
                    <a:lnTo>
                      <a:pt x="381" y="5715"/>
                    </a:lnTo>
                    <a:lnTo>
                      <a:pt x="0" y="4191"/>
                    </a:lnTo>
                    <a:lnTo>
                      <a:pt x="0" y="2667"/>
                    </a:lnTo>
                    <a:lnTo>
                      <a:pt x="381" y="1397"/>
                    </a:lnTo>
                    <a:lnTo>
                      <a:pt x="1016" y="381"/>
                    </a:lnTo>
                    <a:lnTo>
                      <a:pt x="1905" y="0"/>
                    </a:lnTo>
                    <a:lnTo>
                      <a:pt x="2794" y="254"/>
                    </a:lnTo>
                    <a:lnTo>
                      <a:pt x="3683" y="1016"/>
                    </a:lnTo>
                    <a:lnTo>
                      <a:pt x="4191" y="2286"/>
                    </a:lnTo>
                    <a:lnTo>
                      <a:pt x="4572" y="3810"/>
                    </a:lnTo>
                    <a:lnTo>
                      <a:pt x="4572" y="5207"/>
                    </a:lnTo>
                    <a:lnTo>
                      <a:pt x="4191" y="6731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8" name="Полилиния 1627"/>
              <p:cNvSpPr/>
              <p:nvPr/>
            </p:nvSpPr>
            <p:spPr>
              <a:xfrm>
                <a:off x="9480550" y="6027420"/>
                <a:ext cx="508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7621">
                    <a:moveTo>
                      <a:pt x="3810" y="6350"/>
                    </a:moveTo>
                    <a:lnTo>
                      <a:pt x="5080" y="5080"/>
                    </a:lnTo>
                    <a:lnTo>
                      <a:pt x="5080" y="3810"/>
                    </a:lnTo>
                    <a:lnTo>
                      <a:pt x="3810" y="254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0" y="5080"/>
                    </a:lnTo>
                    <a:lnTo>
                      <a:pt x="1270" y="7620"/>
                    </a:lnTo>
                    <a:lnTo>
                      <a:pt x="2540" y="7620"/>
                    </a:lnTo>
                    <a:lnTo>
                      <a:pt x="2540" y="7620"/>
                    </a:lnTo>
                    <a:lnTo>
                      <a:pt x="3810" y="76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9" name="Полилиния 1628"/>
              <p:cNvSpPr/>
              <p:nvPr/>
            </p:nvSpPr>
            <p:spPr>
              <a:xfrm>
                <a:off x="9458833" y="6044692"/>
                <a:ext cx="2287" cy="13463"/>
              </a:xfrm>
              <a:custGeom>
                <a:avLst/>
                <a:gdLst/>
                <a:ahLst/>
                <a:cxnLst/>
                <a:rect l="0" t="0" r="0" b="0"/>
                <a:pathLst>
                  <a:path w="2287" h="13463">
                    <a:moveTo>
                      <a:pt x="1524" y="12954"/>
                    </a:moveTo>
                    <a:lnTo>
                      <a:pt x="1143" y="13462"/>
                    </a:lnTo>
                    <a:lnTo>
                      <a:pt x="762" y="12954"/>
                    </a:lnTo>
                    <a:lnTo>
                      <a:pt x="381" y="11430"/>
                    </a:lnTo>
                    <a:lnTo>
                      <a:pt x="0" y="9271"/>
                    </a:lnTo>
                    <a:lnTo>
                      <a:pt x="0" y="6731"/>
                    </a:lnTo>
                    <a:lnTo>
                      <a:pt x="0" y="4191"/>
                    </a:lnTo>
                    <a:lnTo>
                      <a:pt x="381" y="1905"/>
                    </a:lnTo>
                    <a:lnTo>
                      <a:pt x="762" y="508"/>
                    </a:lnTo>
                    <a:lnTo>
                      <a:pt x="1143" y="0"/>
                    </a:lnTo>
                    <a:lnTo>
                      <a:pt x="1524" y="508"/>
                    </a:lnTo>
                    <a:lnTo>
                      <a:pt x="1905" y="1905"/>
                    </a:lnTo>
                    <a:lnTo>
                      <a:pt x="2159" y="4191"/>
                    </a:lnTo>
                    <a:lnTo>
                      <a:pt x="2286" y="6731"/>
                    </a:lnTo>
                    <a:lnTo>
                      <a:pt x="2159" y="9271"/>
                    </a:lnTo>
                    <a:lnTo>
                      <a:pt x="1905" y="1143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0" name="Полилиния 1629"/>
              <p:cNvSpPr/>
              <p:nvPr/>
            </p:nvSpPr>
            <p:spPr>
              <a:xfrm>
                <a:off x="9471660" y="6044184"/>
                <a:ext cx="2160" cy="13590"/>
              </a:xfrm>
              <a:custGeom>
                <a:avLst/>
                <a:gdLst/>
                <a:ahLst/>
                <a:cxnLst/>
                <a:rect l="0" t="0" r="0" b="0"/>
                <a:pathLst>
                  <a:path w="2160" h="13590">
                    <a:moveTo>
                      <a:pt x="1524" y="12954"/>
                    </a:moveTo>
                    <a:lnTo>
                      <a:pt x="1143" y="13589"/>
                    </a:lnTo>
                    <a:lnTo>
                      <a:pt x="635" y="12954"/>
                    </a:lnTo>
                    <a:lnTo>
                      <a:pt x="381" y="11557"/>
                    </a:lnTo>
                    <a:lnTo>
                      <a:pt x="0" y="9271"/>
                    </a:lnTo>
                    <a:lnTo>
                      <a:pt x="0" y="6731"/>
                    </a:lnTo>
                    <a:lnTo>
                      <a:pt x="0" y="4191"/>
                    </a:lnTo>
                    <a:lnTo>
                      <a:pt x="381" y="2032"/>
                    </a:lnTo>
                    <a:lnTo>
                      <a:pt x="635" y="508"/>
                    </a:lnTo>
                    <a:lnTo>
                      <a:pt x="1143" y="0"/>
                    </a:lnTo>
                    <a:lnTo>
                      <a:pt x="1524" y="508"/>
                    </a:lnTo>
                    <a:lnTo>
                      <a:pt x="1905" y="2032"/>
                    </a:lnTo>
                    <a:lnTo>
                      <a:pt x="2032" y="4191"/>
                    </a:lnTo>
                    <a:lnTo>
                      <a:pt x="2159" y="6731"/>
                    </a:lnTo>
                    <a:lnTo>
                      <a:pt x="2032" y="9271"/>
                    </a:lnTo>
                    <a:lnTo>
                      <a:pt x="1905" y="11557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1" name="Полилиния 1630"/>
              <p:cNvSpPr/>
              <p:nvPr/>
            </p:nvSpPr>
            <p:spPr>
              <a:xfrm>
                <a:off x="9484487" y="6042406"/>
                <a:ext cx="2541" cy="13463"/>
              </a:xfrm>
              <a:custGeom>
                <a:avLst/>
                <a:gdLst/>
                <a:ahLst/>
                <a:cxnLst/>
                <a:rect l="0" t="0" r="0" b="0"/>
                <a:pathLst>
                  <a:path w="2541" h="13463">
                    <a:moveTo>
                      <a:pt x="2286" y="12954"/>
                    </a:moveTo>
                    <a:lnTo>
                      <a:pt x="1905" y="13462"/>
                    </a:lnTo>
                    <a:lnTo>
                      <a:pt x="1397" y="12954"/>
                    </a:lnTo>
                    <a:lnTo>
                      <a:pt x="1016" y="11557"/>
                    </a:lnTo>
                    <a:lnTo>
                      <a:pt x="508" y="9398"/>
                    </a:lnTo>
                    <a:lnTo>
                      <a:pt x="254" y="6858"/>
                    </a:lnTo>
                    <a:lnTo>
                      <a:pt x="0" y="4318"/>
                    </a:lnTo>
                    <a:lnTo>
                      <a:pt x="127" y="2159"/>
                    </a:lnTo>
                    <a:lnTo>
                      <a:pt x="254" y="508"/>
                    </a:lnTo>
                    <a:lnTo>
                      <a:pt x="635" y="0"/>
                    </a:lnTo>
                    <a:lnTo>
                      <a:pt x="1016" y="508"/>
                    </a:lnTo>
                    <a:lnTo>
                      <a:pt x="1651" y="1905"/>
                    </a:lnTo>
                    <a:lnTo>
                      <a:pt x="2032" y="4064"/>
                    </a:lnTo>
                    <a:lnTo>
                      <a:pt x="2413" y="6731"/>
                    </a:lnTo>
                    <a:lnTo>
                      <a:pt x="2540" y="9271"/>
                    </a:lnTo>
                    <a:lnTo>
                      <a:pt x="2540" y="1143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2" name="Полилиния 1631"/>
              <p:cNvSpPr/>
              <p:nvPr/>
            </p:nvSpPr>
            <p:spPr>
              <a:xfrm>
                <a:off x="9424543" y="6061456"/>
                <a:ext cx="762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5081">
                    <a:moveTo>
                      <a:pt x="7620" y="0"/>
                    </a:moveTo>
                    <a:lnTo>
                      <a:pt x="7620" y="5080"/>
                    </a:lnTo>
                    <a:lnTo>
                      <a:pt x="0" y="50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3" name="Полилиния 1632"/>
              <p:cNvSpPr/>
              <p:nvPr/>
            </p:nvSpPr>
            <p:spPr>
              <a:xfrm>
                <a:off x="9304020" y="5660390"/>
                <a:ext cx="121921" cy="353061"/>
              </a:xfrm>
              <a:custGeom>
                <a:avLst/>
                <a:gdLst/>
                <a:ahLst/>
                <a:cxnLst/>
                <a:rect l="0" t="0" r="0" b="0"/>
                <a:pathLst>
                  <a:path w="121921" h="353061">
                    <a:moveTo>
                      <a:pt x="121920" y="0"/>
                    </a:moveTo>
                    <a:lnTo>
                      <a:pt x="119380" y="7620"/>
                    </a:lnTo>
                    <a:lnTo>
                      <a:pt x="116840" y="15240"/>
                    </a:lnTo>
                    <a:lnTo>
                      <a:pt x="114300" y="22860"/>
                    </a:lnTo>
                    <a:lnTo>
                      <a:pt x="110490" y="30480"/>
                    </a:lnTo>
                    <a:lnTo>
                      <a:pt x="107950" y="39370"/>
                    </a:lnTo>
                    <a:lnTo>
                      <a:pt x="104140" y="48260"/>
                    </a:lnTo>
                    <a:lnTo>
                      <a:pt x="100330" y="58420"/>
                    </a:lnTo>
                    <a:lnTo>
                      <a:pt x="96520" y="68580"/>
                    </a:lnTo>
                    <a:lnTo>
                      <a:pt x="90170" y="88900"/>
                    </a:lnTo>
                    <a:lnTo>
                      <a:pt x="82550" y="111760"/>
                    </a:lnTo>
                    <a:lnTo>
                      <a:pt x="73660" y="134620"/>
                    </a:lnTo>
                    <a:lnTo>
                      <a:pt x="66040" y="158750"/>
                    </a:lnTo>
                    <a:lnTo>
                      <a:pt x="57150" y="182880"/>
                    </a:lnTo>
                    <a:lnTo>
                      <a:pt x="49530" y="208280"/>
                    </a:lnTo>
                    <a:lnTo>
                      <a:pt x="33020" y="257810"/>
                    </a:lnTo>
                    <a:lnTo>
                      <a:pt x="24130" y="283210"/>
                    </a:lnTo>
                    <a:lnTo>
                      <a:pt x="16510" y="307340"/>
                    </a:lnTo>
                    <a:lnTo>
                      <a:pt x="7620" y="330200"/>
                    </a:lnTo>
                    <a:lnTo>
                      <a:pt x="0" y="35306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4" name="Полилиния 1633"/>
              <p:cNvSpPr/>
              <p:nvPr/>
            </p:nvSpPr>
            <p:spPr>
              <a:xfrm>
                <a:off x="9310370" y="5659120"/>
                <a:ext cx="118111" cy="355601"/>
              </a:xfrm>
              <a:custGeom>
                <a:avLst/>
                <a:gdLst/>
                <a:ahLst/>
                <a:cxnLst/>
                <a:rect l="0" t="0" r="0" b="0"/>
                <a:pathLst>
                  <a:path w="118111" h="355601">
                    <a:moveTo>
                      <a:pt x="118110" y="0"/>
                    </a:moveTo>
                    <a:lnTo>
                      <a:pt x="102870" y="45720"/>
                    </a:lnTo>
                    <a:lnTo>
                      <a:pt x="87630" y="91440"/>
                    </a:lnTo>
                    <a:lnTo>
                      <a:pt x="72390" y="135890"/>
                    </a:lnTo>
                    <a:lnTo>
                      <a:pt x="58420" y="179070"/>
                    </a:lnTo>
                    <a:lnTo>
                      <a:pt x="29210" y="266700"/>
                    </a:lnTo>
                    <a:lnTo>
                      <a:pt x="13970" y="311150"/>
                    </a:lnTo>
                    <a:lnTo>
                      <a:pt x="0" y="35560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35" name="Прямая соединительная линия 1634"/>
              <p:cNvCxnSpPr/>
              <p:nvPr/>
            </p:nvCxnSpPr>
            <p:spPr>
              <a:xfrm flipH="1">
                <a:off x="9317736" y="5666486"/>
                <a:ext cx="102108" cy="34353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6" name="Прямая соединительная линия 1635"/>
              <p:cNvCxnSpPr/>
              <p:nvPr/>
            </p:nvCxnSpPr>
            <p:spPr>
              <a:xfrm flipH="1">
                <a:off x="9332341" y="5672328"/>
                <a:ext cx="84582" cy="337693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7" name="Полилиния 1636"/>
              <p:cNvSpPr/>
              <p:nvPr/>
            </p:nvSpPr>
            <p:spPr>
              <a:xfrm>
                <a:off x="9344660" y="5671820"/>
                <a:ext cx="78741" cy="344171"/>
              </a:xfrm>
              <a:custGeom>
                <a:avLst/>
                <a:gdLst/>
                <a:ahLst/>
                <a:cxnLst/>
                <a:rect l="0" t="0" r="0" b="0"/>
                <a:pathLst>
                  <a:path w="78741" h="344171">
                    <a:moveTo>
                      <a:pt x="78740" y="0"/>
                    </a:moveTo>
                    <a:lnTo>
                      <a:pt x="72390" y="26670"/>
                    </a:lnTo>
                    <a:lnTo>
                      <a:pt x="67310" y="53340"/>
                    </a:lnTo>
                    <a:lnTo>
                      <a:pt x="60960" y="77470"/>
                    </a:lnTo>
                    <a:lnTo>
                      <a:pt x="55880" y="100330"/>
                    </a:lnTo>
                    <a:lnTo>
                      <a:pt x="50800" y="123190"/>
                    </a:lnTo>
                    <a:lnTo>
                      <a:pt x="45720" y="144780"/>
                    </a:lnTo>
                    <a:lnTo>
                      <a:pt x="41910" y="165100"/>
                    </a:lnTo>
                    <a:lnTo>
                      <a:pt x="36830" y="185420"/>
                    </a:lnTo>
                    <a:lnTo>
                      <a:pt x="27940" y="223520"/>
                    </a:lnTo>
                    <a:lnTo>
                      <a:pt x="17780" y="262890"/>
                    </a:lnTo>
                    <a:lnTo>
                      <a:pt x="13970" y="281940"/>
                    </a:lnTo>
                    <a:lnTo>
                      <a:pt x="8890" y="302260"/>
                    </a:lnTo>
                    <a:lnTo>
                      <a:pt x="5080" y="322580"/>
                    </a:lnTo>
                    <a:lnTo>
                      <a:pt x="0" y="34417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38" name="Прямая соединительная линия 1637"/>
              <p:cNvCxnSpPr/>
              <p:nvPr/>
            </p:nvCxnSpPr>
            <p:spPr>
              <a:xfrm flipH="1">
                <a:off x="9349867" y="5669407"/>
                <a:ext cx="72898" cy="34061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9" name="Полилиния 1638"/>
              <p:cNvSpPr/>
              <p:nvPr/>
            </p:nvSpPr>
            <p:spPr>
              <a:xfrm>
                <a:off x="9255760" y="5708650"/>
                <a:ext cx="111761" cy="242571"/>
              </a:xfrm>
              <a:custGeom>
                <a:avLst/>
                <a:gdLst/>
                <a:ahLst/>
                <a:cxnLst/>
                <a:rect l="0" t="0" r="0" b="0"/>
                <a:pathLst>
                  <a:path w="111761" h="242571">
                    <a:moveTo>
                      <a:pt x="0" y="242570"/>
                    </a:moveTo>
                    <a:lnTo>
                      <a:pt x="99060" y="30480"/>
                    </a:lnTo>
                    <a:lnTo>
                      <a:pt x="11176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40" name="Прямая соединительная линия 1639"/>
              <p:cNvCxnSpPr/>
              <p:nvPr/>
            </p:nvCxnSpPr>
            <p:spPr>
              <a:xfrm flipH="1">
                <a:off x="9247632" y="5739892"/>
                <a:ext cx="102235" cy="27012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1" name="Прямая соединительная линия 1640"/>
              <p:cNvCxnSpPr/>
              <p:nvPr/>
            </p:nvCxnSpPr>
            <p:spPr>
              <a:xfrm>
                <a:off x="9276842" y="5995416"/>
                <a:ext cx="5842" cy="17653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2" name="Прямая соединительная линия 1641"/>
              <p:cNvCxnSpPr/>
              <p:nvPr/>
            </p:nvCxnSpPr>
            <p:spPr>
              <a:xfrm flipH="1">
                <a:off x="9271000" y="5995416"/>
                <a:ext cx="5842" cy="17653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3" name="Прямая соединительная линия 1642"/>
              <p:cNvCxnSpPr/>
              <p:nvPr/>
            </p:nvCxnSpPr>
            <p:spPr>
              <a:xfrm flipH="1">
                <a:off x="9236075" y="5986526"/>
                <a:ext cx="34925" cy="2057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4" name="Прямая соединительная линия 1643"/>
              <p:cNvCxnSpPr/>
              <p:nvPr/>
            </p:nvCxnSpPr>
            <p:spPr>
              <a:xfrm>
                <a:off x="9303131" y="6001258"/>
                <a:ext cx="49657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5" name="Прямая соединительная линия 1644"/>
              <p:cNvCxnSpPr/>
              <p:nvPr/>
            </p:nvCxnSpPr>
            <p:spPr>
              <a:xfrm>
                <a:off x="9306052" y="5992495"/>
                <a:ext cx="46736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6" name="Прямая соединительная линия 1645"/>
              <p:cNvCxnSpPr/>
              <p:nvPr/>
            </p:nvCxnSpPr>
            <p:spPr>
              <a:xfrm>
                <a:off x="9308973" y="5983605"/>
                <a:ext cx="46736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7" name="Прямая соединительная линия 1646"/>
              <p:cNvCxnSpPr/>
              <p:nvPr/>
            </p:nvCxnSpPr>
            <p:spPr>
              <a:xfrm>
                <a:off x="9311894" y="5974842"/>
                <a:ext cx="43815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8" name="Прямая соединительная линия 1647"/>
              <p:cNvCxnSpPr/>
              <p:nvPr/>
            </p:nvCxnSpPr>
            <p:spPr>
              <a:xfrm flipH="1">
                <a:off x="9314815" y="5966079"/>
                <a:ext cx="43815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9" name="Прямая соединительная линия 1648"/>
              <p:cNvCxnSpPr/>
              <p:nvPr/>
            </p:nvCxnSpPr>
            <p:spPr>
              <a:xfrm flipH="1">
                <a:off x="9317736" y="5957189"/>
                <a:ext cx="40894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0" name="Прямая соединительная линия 1649"/>
              <p:cNvCxnSpPr/>
              <p:nvPr/>
            </p:nvCxnSpPr>
            <p:spPr>
              <a:xfrm>
                <a:off x="9320657" y="5951347"/>
                <a:ext cx="40894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1" name="Прямая соединительная линия 1650"/>
              <p:cNvCxnSpPr/>
              <p:nvPr/>
            </p:nvCxnSpPr>
            <p:spPr>
              <a:xfrm flipH="1">
                <a:off x="9323578" y="5942584"/>
                <a:ext cx="37973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2" name="Прямая соединительная линия 1651"/>
              <p:cNvCxnSpPr/>
              <p:nvPr/>
            </p:nvCxnSpPr>
            <p:spPr>
              <a:xfrm flipH="1">
                <a:off x="9326499" y="5933694"/>
                <a:ext cx="37846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3" name="Прямая соединительная линия 1652"/>
              <p:cNvCxnSpPr/>
              <p:nvPr/>
            </p:nvCxnSpPr>
            <p:spPr>
              <a:xfrm flipH="1">
                <a:off x="9329420" y="5924931"/>
                <a:ext cx="37846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4" name="Прямая соединительная линия 1653"/>
              <p:cNvCxnSpPr/>
              <p:nvPr/>
            </p:nvCxnSpPr>
            <p:spPr>
              <a:xfrm>
                <a:off x="9332341" y="5919089"/>
                <a:ext cx="34925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5" name="Прямая соединительная линия 1654"/>
              <p:cNvCxnSpPr/>
              <p:nvPr/>
            </p:nvCxnSpPr>
            <p:spPr>
              <a:xfrm>
                <a:off x="9335262" y="5910199"/>
                <a:ext cx="34925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6" name="Прямая соединительная линия 1655"/>
              <p:cNvCxnSpPr/>
              <p:nvPr/>
            </p:nvCxnSpPr>
            <p:spPr>
              <a:xfrm>
                <a:off x="9338183" y="5901436"/>
                <a:ext cx="34925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7" name="Прямая соединительная линия 1656"/>
              <p:cNvCxnSpPr/>
              <p:nvPr/>
            </p:nvCxnSpPr>
            <p:spPr>
              <a:xfrm flipH="1">
                <a:off x="9341104" y="5889625"/>
                <a:ext cx="32004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8" name="Прямая соединительная линия 1657"/>
              <p:cNvCxnSpPr/>
              <p:nvPr/>
            </p:nvCxnSpPr>
            <p:spPr>
              <a:xfrm>
                <a:off x="9344025" y="5883783"/>
                <a:ext cx="32004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9" name="Прямая соединительная линия 1658"/>
              <p:cNvCxnSpPr/>
              <p:nvPr/>
            </p:nvCxnSpPr>
            <p:spPr>
              <a:xfrm>
                <a:off x="9346946" y="5875020"/>
                <a:ext cx="29083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0" name="Прямая соединительная линия 1659"/>
              <p:cNvCxnSpPr/>
              <p:nvPr/>
            </p:nvCxnSpPr>
            <p:spPr>
              <a:xfrm flipH="1">
                <a:off x="9349867" y="5863209"/>
                <a:ext cx="29083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1" name="Прямая соединительная линия 1660"/>
              <p:cNvCxnSpPr/>
              <p:nvPr/>
            </p:nvCxnSpPr>
            <p:spPr>
              <a:xfrm flipH="1">
                <a:off x="9352788" y="5854446"/>
                <a:ext cx="29083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2" name="Прямая соединительная линия 1661"/>
              <p:cNvCxnSpPr/>
              <p:nvPr/>
            </p:nvCxnSpPr>
            <p:spPr>
              <a:xfrm>
                <a:off x="9355709" y="5848604"/>
                <a:ext cx="2616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3" name="Прямая соединительная линия 1662"/>
              <p:cNvCxnSpPr/>
              <p:nvPr/>
            </p:nvCxnSpPr>
            <p:spPr>
              <a:xfrm>
                <a:off x="9358630" y="5839714"/>
                <a:ext cx="2616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4" name="Прямая соединительная линия 1663"/>
              <p:cNvCxnSpPr/>
              <p:nvPr/>
            </p:nvCxnSpPr>
            <p:spPr>
              <a:xfrm>
                <a:off x="9361551" y="5830951"/>
                <a:ext cx="2616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5" name="Прямая соединительная линия 1664"/>
              <p:cNvCxnSpPr/>
              <p:nvPr/>
            </p:nvCxnSpPr>
            <p:spPr>
              <a:xfrm>
                <a:off x="9364345" y="5822188"/>
                <a:ext cx="23368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6" name="Прямая соединительная линия 1665"/>
              <p:cNvCxnSpPr/>
              <p:nvPr/>
            </p:nvCxnSpPr>
            <p:spPr>
              <a:xfrm>
                <a:off x="9367266" y="5813298"/>
                <a:ext cx="23368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7" name="Прямая соединительная линия 1666"/>
              <p:cNvCxnSpPr/>
              <p:nvPr/>
            </p:nvCxnSpPr>
            <p:spPr>
              <a:xfrm>
                <a:off x="9370187" y="5804535"/>
                <a:ext cx="20447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8" name="Прямая соединительная линия 1667"/>
              <p:cNvCxnSpPr/>
              <p:nvPr/>
            </p:nvCxnSpPr>
            <p:spPr>
              <a:xfrm>
                <a:off x="9373108" y="5795645"/>
                <a:ext cx="20447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9" name="Прямая соединительная линия 1668"/>
              <p:cNvCxnSpPr/>
              <p:nvPr/>
            </p:nvCxnSpPr>
            <p:spPr>
              <a:xfrm>
                <a:off x="9376029" y="5783961"/>
                <a:ext cx="20447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0" name="Прямая соединительная линия 1669"/>
              <p:cNvCxnSpPr/>
              <p:nvPr/>
            </p:nvCxnSpPr>
            <p:spPr>
              <a:xfrm>
                <a:off x="9378950" y="5775198"/>
                <a:ext cx="20447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1" name="Прямая соединительная линия 1670"/>
              <p:cNvCxnSpPr/>
              <p:nvPr/>
            </p:nvCxnSpPr>
            <p:spPr>
              <a:xfrm>
                <a:off x="9381871" y="5769229"/>
                <a:ext cx="17526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2" name="Прямая соединительная линия 1671"/>
              <p:cNvCxnSpPr/>
              <p:nvPr/>
            </p:nvCxnSpPr>
            <p:spPr>
              <a:xfrm>
                <a:off x="9384792" y="5760466"/>
                <a:ext cx="17526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3" name="Прямая соединительная линия 1672"/>
              <p:cNvCxnSpPr/>
              <p:nvPr/>
            </p:nvCxnSpPr>
            <p:spPr>
              <a:xfrm>
                <a:off x="9399397" y="5722239"/>
                <a:ext cx="11684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4" name="Прямая соединительная линия 1673"/>
              <p:cNvCxnSpPr/>
              <p:nvPr/>
            </p:nvCxnSpPr>
            <p:spPr>
              <a:xfrm>
                <a:off x="9393555" y="5731129"/>
                <a:ext cx="14605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5" name="Прямая соединительная линия 1674"/>
              <p:cNvCxnSpPr/>
              <p:nvPr/>
            </p:nvCxnSpPr>
            <p:spPr>
              <a:xfrm>
                <a:off x="9390634" y="5739892"/>
                <a:ext cx="14605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6" name="Прямая соединительная линия 1675"/>
              <p:cNvCxnSpPr/>
              <p:nvPr/>
            </p:nvCxnSpPr>
            <p:spPr>
              <a:xfrm>
                <a:off x="9390634" y="5751703"/>
                <a:ext cx="11684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7" name="Прямая соединительная линия 1676"/>
              <p:cNvCxnSpPr/>
              <p:nvPr/>
            </p:nvCxnSpPr>
            <p:spPr>
              <a:xfrm>
                <a:off x="9402318" y="5713476"/>
                <a:ext cx="8763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8" name="Прямая соединительная линия 1677"/>
              <p:cNvCxnSpPr/>
              <p:nvPr/>
            </p:nvCxnSpPr>
            <p:spPr>
              <a:xfrm flipH="1">
                <a:off x="9411081" y="5689981"/>
                <a:ext cx="5842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9" name="Прямая соединительная линия 1678"/>
              <p:cNvCxnSpPr/>
              <p:nvPr/>
            </p:nvCxnSpPr>
            <p:spPr>
              <a:xfrm>
                <a:off x="9414002" y="5684139"/>
                <a:ext cx="2921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0" name="Прямая соединительная линия 1679"/>
              <p:cNvCxnSpPr/>
              <p:nvPr/>
            </p:nvCxnSpPr>
            <p:spPr>
              <a:xfrm>
                <a:off x="9408160" y="5701792"/>
                <a:ext cx="584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1" name="Прямая соединительная линия 1680"/>
              <p:cNvCxnSpPr/>
              <p:nvPr/>
            </p:nvCxnSpPr>
            <p:spPr>
              <a:xfrm flipH="1">
                <a:off x="9431528" y="5833872"/>
                <a:ext cx="26289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2" name="Прямая соединительная линия 1681"/>
              <p:cNvCxnSpPr/>
              <p:nvPr/>
            </p:nvCxnSpPr>
            <p:spPr>
              <a:xfrm flipH="1">
                <a:off x="9431528" y="5851525"/>
                <a:ext cx="29210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3" name="Прямая соединительная линия 1682"/>
              <p:cNvCxnSpPr/>
              <p:nvPr/>
            </p:nvCxnSpPr>
            <p:spPr>
              <a:xfrm>
                <a:off x="9431528" y="5742813"/>
                <a:ext cx="11684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4" name="Прямая соединительная линия 1683"/>
              <p:cNvCxnSpPr/>
              <p:nvPr/>
            </p:nvCxnSpPr>
            <p:spPr>
              <a:xfrm>
                <a:off x="9431528" y="5734050"/>
                <a:ext cx="8763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5" name="Прямая соединительная линия 1684"/>
              <p:cNvCxnSpPr/>
              <p:nvPr/>
            </p:nvCxnSpPr>
            <p:spPr>
              <a:xfrm>
                <a:off x="9431528" y="5751703"/>
                <a:ext cx="11684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6" name="Прямая соединительная линия 1685"/>
              <p:cNvCxnSpPr/>
              <p:nvPr/>
            </p:nvCxnSpPr>
            <p:spPr>
              <a:xfrm flipH="1">
                <a:off x="9431528" y="5757545"/>
                <a:ext cx="14605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7" name="Прямая соединительная линия 1686"/>
              <p:cNvCxnSpPr/>
              <p:nvPr/>
            </p:nvCxnSpPr>
            <p:spPr>
              <a:xfrm>
                <a:off x="9431528" y="5769229"/>
                <a:ext cx="14605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8" name="Прямая соединительная линия 1687"/>
              <p:cNvCxnSpPr/>
              <p:nvPr/>
            </p:nvCxnSpPr>
            <p:spPr>
              <a:xfrm flipH="1">
                <a:off x="9431528" y="5775198"/>
                <a:ext cx="17526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9" name="Прямая соединительная линия 1688"/>
              <p:cNvCxnSpPr/>
              <p:nvPr/>
            </p:nvCxnSpPr>
            <p:spPr>
              <a:xfrm flipH="1">
                <a:off x="9431528" y="5783961"/>
                <a:ext cx="17526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0" name="Прямая соединительная линия 1689"/>
              <p:cNvCxnSpPr/>
              <p:nvPr/>
            </p:nvCxnSpPr>
            <p:spPr>
              <a:xfrm flipH="1">
                <a:off x="9431528" y="5792724"/>
                <a:ext cx="20447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1" name="Прямая соединительная линия 1690"/>
              <p:cNvCxnSpPr/>
              <p:nvPr/>
            </p:nvCxnSpPr>
            <p:spPr>
              <a:xfrm>
                <a:off x="9431528" y="5804535"/>
                <a:ext cx="20447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2" name="Прямая соединительная линия 1691"/>
              <p:cNvCxnSpPr/>
              <p:nvPr/>
            </p:nvCxnSpPr>
            <p:spPr>
              <a:xfrm>
                <a:off x="9431528" y="5816219"/>
                <a:ext cx="23368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3" name="Прямая соединительная линия 1692"/>
              <p:cNvCxnSpPr/>
              <p:nvPr/>
            </p:nvCxnSpPr>
            <p:spPr>
              <a:xfrm flipH="1">
                <a:off x="9431528" y="5825109"/>
                <a:ext cx="23368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4" name="Прямая соединительная линия 1693"/>
              <p:cNvCxnSpPr/>
              <p:nvPr/>
            </p:nvCxnSpPr>
            <p:spPr>
              <a:xfrm flipH="1">
                <a:off x="9431528" y="5842635"/>
                <a:ext cx="26289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5" name="Прямая соединительная линия 1694"/>
              <p:cNvCxnSpPr/>
              <p:nvPr/>
            </p:nvCxnSpPr>
            <p:spPr>
              <a:xfrm flipH="1">
                <a:off x="9431528" y="5869178"/>
                <a:ext cx="32131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6" name="Прямая соединительная линия 1695"/>
              <p:cNvCxnSpPr/>
              <p:nvPr/>
            </p:nvCxnSpPr>
            <p:spPr>
              <a:xfrm flipH="1">
                <a:off x="9431528" y="5886704"/>
                <a:ext cx="32131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7" name="Прямая соединительная линия 1696"/>
              <p:cNvCxnSpPr/>
              <p:nvPr/>
            </p:nvCxnSpPr>
            <p:spPr>
              <a:xfrm>
                <a:off x="9431528" y="5877941"/>
                <a:ext cx="32131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8" name="Прямая соединительная линия 1697"/>
              <p:cNvCxnSpPr/>
              <p:nvPr/>
            </p:nvCxnSpPr>
            <p:spPr>
              <a:xfrm flipH="1">
                <a:off x="9431528" y="5860288"/>
                <a:ext cx="29210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9" name="Прямая соединительная линия 1698"/>
              <p:cNvCxnSpPr/>
              <p:nvPr/>
            </p:nvCxnSpPr>
            <p:spPr>
              <a:xfrm>
                <a:off x="9428607" y="5725160"/>
                <a:ext cx="11684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0" name="Прямая соединительная линия 1699"/>
              <p:cNvCxnSpPr/>
              <p:nvPr/>
            </p:nvCxnSpPr>
            <p:spPr>
              <a:xfrm>
                <a:off x="9431528" y="5716397"/>
                <a:ext cx="8763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1" name="Прямая соединительная линия 1700"/>
              <p:cNvCxnSpPr/>
              <p:nvPr/>
            </p:nvCxnSpPr>
            <p:spPr>
              <a:xfrm>
                <a:off x="9428607" y="5710555"/>
                <a:ext cx="8763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2" name="Прямая соединительная линия 1701"/>
              <p:cNvCxnSpPr/>
              <p:nvPr/>
            </p:nvCxnSpPr>
            <p:spPr>
              <a:xfrm>
                <a:off x="9428607" y="5692902"/>
                <a:ext cx="8763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3" name="Прямая соединительная линия 1702"/>
              <p:cNvCxnSpPr/>
              <p:nvPr/>
            </p:nvCxnSpPr>
            <p:spPr>
              <a:xfrm>
                <a:off x="9428607" y="5687060"/>
                <a:ext cx="584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4" name="Прямая соединительная линия 1703"/>
              <p:cNvCxnSpPr/>
              <p:nvPr/>
            </p:nvCxnSpPr>
            <p:spPr>
              <a:xfrm flipH="1">
                <a:off x="9431528" y="6013069"/>
                <a:ext cx="55499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5" name="Прямая соединительная линия 1704"/>
              <p:cNvCxnSpPr/>
              <p:nvPr/>
            </p:nvCxnSpPr>
            <p:spPr>
              <a:xfrm flipH="1">
                <a:off x="9431528" y="6004179"/>
                <a:ext cx="52578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6" name="Прямая соединительная линия 1705"/>
              <p:cNvCxnSpPr/>
              <p:nvPr/>
            </p:nvCxnSpPr>
            <p:spPr>
              <a:xfrm flipH="1">
                <a:off x="9431528" y="5995416"/>
                <a:ext cx="52578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7" name="Прямая соединительная линия 1706"/>
              <p:cNvCxnSpPr/>
              <p:nvPr/>
            </p:nvCxnSpPr>
            <p:spPr>
              <a:xfrm flipH="1">
                <a:off x="9431528" y="5983605"/>
                <a:ext cx="49657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8" name="Прямая соединительная линия 1707"/>
              <p:cNvCxnSpPr/>
              <p:nvPr/>
            </p:nvCxnSpPr>
            <p:spPr>
              <a:xfrm>
                <a:off x="9431528" y="5974842"/>
                <a:ext cx="49657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9" name="Прямая соединительная линия 1708"/>
              <p:cNvCxnSpPr/>
              <p:nvPr/>
            </p:nvCxnSpPr>
            <p:spPr>
              <a:xfrm>
                <a:off x="9431528" y="5966079"/>
                <a:ext cx="46736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0" name="Прямая соединительная линия 1709"/>
              <p:cNvCxnSpPr/>
              <p:nvPr/>
            </p:nvCxnSpPr>
            <p:spPr>
              <a:xfrm flipH="1">
                <a:off x="9431528" y="5954268"/>
                <a:ext cx="46736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1" name="Прямая соединительная линия 1710"/>
              <p:cNvCxnSpPr/>
              <p:nvPr/>
            </p:nvCxnSpPr>
            <p:spPr>
              <a:xfrm flipH="1">
                <a:off x="9431528" y="5939536"/>
                <a:ext cx="43815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2" name="Прямая соединительная линия 1711"/>
              <p:cNvCxnSpPr/>
              <p:nvPr/>
            </p:nvCxnSpPr>
            <p:spPr>
              <a:xfrm>
                <a:off x="9431528" y="5930773"/>
                <a:ext cx="40894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3" name="Прямая соединительная линия 1712"/>
              <p:cNvCxnSpPr/>
              <p:nvPr/>
            </p:nvCxnSpPr>
            <p:spPr>
              <a:xfrm flipH="1">
                <a:off x="9431528" y="5922010"/>
                <a:ext cx="37973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4" name="Прямая соединительная линия 1713"/>
              <p:cNvCxnSpPr/>
              <p:nvPr/>
            </p:nvCxnSpPr>
            <p:spPr>
              <a:xfrm flipH="1">
                <a:off x="9431528" y="5913120"/>
                <a:ext cx="37973" cy="304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5" name="Прямая соединительная линия 1714"/>
              <p:cNvCxnSpPr/>
              <p:nvPr/>
            </p:nvCxnSpPr>
            <p:spPr>
              <a:xfrm flipH="1">
                <a:off x="9431528" y="5904357"/>
                <a:ext cx="35052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6" name="Прямая соединительная линия 1715"/>
              <p:cNvCxnSpPr/>
              <p:nvPr/>
            </p:nvCxnSpPr>
            <p:spPr>
              <a:xfrm flipH="1">
                <a:off x="9431528" y="5895594"/>
                <a:ext cx="35052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7" name="Прямая соединительная линия 1716"/>
              <p:cNvCxnSpPr/>
              <p:nvPr/>
            </p:nvCxnSpPr>
            <p:spPr>
              <a:xfrm flipH="1">
                <a:off x="9431528" y="5948426"/>
                <a:ext cx="43815" cy="2921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8" name="Полилиния 1717"/>
              <p:cNvSpPr/>
              <p:nvPr/>
            </p:nvSpPr>
            <p:spPr>
              <a:xfrm>
                <a:off x="9442450" y="6040755"/>
                <a:ext cx="6986" cy="20575"/>
              </a:xfrm>
              <a:custGeom>
                <a:avLst/>
                <a:gdLst/>
                <a:ahLst/>
                <a:cxnLst/>
                <a:rect l="0" t="0" r="0" b="0"/>
                <a:pathLst>
                  <a:path w="6986" h="20575">
                    <a:moveTo>
                      <a:pt x="4699" y="19685"/>
                    </a:moveTo>
                    <a:lnTo>
                      <a:pt x="3429" y="20574"/>
                    </a:lnTo>
                    <a:lnTo>
                      <a:pt x="2032" y="19685"/>
                    </a:lnTo>
                    <a:lnTo>
                      <a:pt x="1016" y="17526"/>
                    </a:lnTo>
                    <a:lnTo>
                      <a:pt x="254" y="14097"/>
                    </a:lnTo>
                    <a:lnTo>
                      <a:pt x="0" y="10287"/>
                    </a:lnTo>
                    <a:lnTo>
                      <a:pt x="254" y="6477"/>
                    </a:lnTo>
                    <a:lnTo>
                      <a:pt x="1016" y="3048"/>
                    </a:lnTo>
                    <a:lnTo>
                      <a:pt x="2032" y="762"/>
                    </a:lnTo>
                    <a:lnTo>
                      <a:pt x="3429" y="0"/>
                    </a:lnTo>
                    <a:lnTo>
                      <a:pt x="4699" y="762"/>
                    </a:lnTo>
                    <a:lnTo>
                      <a:pt x="5969" y="3048"/>
                    </a:lnTo>
                    <a:lnTo>
                      <a:pt x="6731" y="6477"/>
                    </a:lnTo>
                    <a:lnTo>
                      <a:pt x="6985" y="10287"/>
                    </a:lnTo>
                    <a:lnTo>
                      <a:pt x="6731" y="14097"/>
                    </a:lnTo>
                    <a:lnTo>
                      <a:pt x="5969" y="17526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9" name="Полилиния 1718"/>
              <p:cNvSpPr/>
              <p:nvPr/>
            </p:nvSpPr>
            <p:spPr>
              <a:xfrm>
                <a:off x="9442450" y="6040120"/>
                <a:ext cx="6351" cy="2159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21591">
                    <a:moveTo>
                      <a:pt x="6350" y="17780"/>
                    </a:moveTo>
                    <a:lnTo>
                      <a:pt x="6350" y="15240"/>
                    </a:lnTo>
                    <a:lnTo>
                      <a:pt x="6350" y="11430"/>
                    </a:lnTo>
                    <a:lnTo>
                      <a:pt x="6350" y="6350"/>
                    </a:lnTo>
                    <a:lnTo>
                      <a:pt x="6350" y="3810"/>
                    </a:lnTo>
                    <a:lnTo>
                      <a:pt x="5080" y="1270"/>
                    </a:lnTo>
                    <a:lnTo>
                      <a:pt x="3810" y="0"/>
                    </a:lnTo>
                    <a:lnTo>
                      <a:pt x="2540" y="1270"/>
                    </a:lnTo>
                    <a:lnTo>
                      <a:pt x="1270" y="3810"/>
                    </a:lnTo>
                    <a:lnTo>
                      <a:pt x="0" y="6350"/>
                    </a:lnTo>
                    <a:lnTo>
                      <a:pt x="0" y="11430"/>
                    </a:lnTo>
                    <a:lnTo>
                      <a:pt x="0" y="15240"/>
                    </a:lnTo>
                    <a:lnTo>
                      <a:pt x="1270" y="17780"/>
                    </a:lnTo>
                    <a:lnTo>
                      <a:pt x="2540" y="20320"/>
                    </a:lnTo>
                    <a:lnTo>
                      <a:pt x="3810" y="21590"/>
                    </a:lnTo>
                    <a:lnTo>
                      <a:pt x="5080" y="203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0" name="Полилиния 1719"/>
              <p:cNvSpPr/>
              <p:nvPr/>
            </p:nvSpPr>
            <p:spPr>
              <a:xfrm>
                <a:off x="9443593" y="6029198"/>
                <a:ext cx="4446" cy="8002"/>
              </a:xfrm>
              <a:custGeom>
                <a:avLst/>
                <a:gdLst/>
                <a:ahLst/>
                <a:cxnLst/>
                <a:rect l="0" t="0" r="0" b="0"/>
                <a:pathLst>
                  <a:path w="4446" h="8002">
                    <a:moveTo>
                      <a:pt x="3175" y="7620"/>
                    </a:moveTo>
                    <a:lnTo>
                      <a:pt x="2286" y="8001"/>
                    </a:lnTo>
                    <a:lnTo>
                      <a:pt x="1397" y="7620"/>
                    </a:lnTo>
                    <a:lnTo>
                      <a:pt x="635" y="6731"/>
                    </a:lnTo>
                    <a:lnTo>
                      <a:pt x="127" y="5461"/>
                    </a:lnTo>
                    <a:lnTo>
                      <a:pt x="0" y="4064"/>
                    </a:lnTo>
                    <a:lnTo>
                      <a:pt x="127" y="2413"/>
                    </a:lnTo>
                    <a:lnTo>
                      <a:pt x="635" y="1143"/>
                    </a:lnTo>
                    <a:lnTo>
                      <a:pt x="1397" y="254"/>
                    </a:lnTo>
                    <a:lnTo>
                      <a:pt x="2286" y="0"/>
                    </a:lnTo>
                    <a:lnTo>
                      <a:pt x="3175" y="254"/>
                    </a:lnTo>
                    <a:lnTo>
                      <a:pt x="3810" y="1143"/>
                    </a:lnTo>
                    <a:lnTo>
                      <a:pt x="4318" y="2413"/>
                    </a:lnTo>
                    <a:lnTo>
                      <a:pt x="4445" y="4064"/>
                    </a:lnTo>
                    <a:lnTo>
                      <a:pt x="4318" y="5461"/>
                    </a:lnTo>
                    <a:lnTo>
                      <a:pt x="3810" y="6731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1" name="Полилиния 1720"/>
              <p:cNvSpPr/>
              <p:nvPr/>
            </p:nvSpPr>
            <p:spPr>
              <a:xfrm>
                <a:off x="9443720" y="6028690"/>
                <a:ext cx="381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8891">
                    <a:moveTo>
                      <a:pt x="3810" y="7620"/>
                    </a:moveTo>
                    <a:lnTo>
                      <a:pt x="3810" y="6350"/>
                    </a:lnTo>
                    <a:lnTo>
                      <a:pt x="3810" y="5080"/>
                    </a:lnTo>
                    <a:lnTo>
                      <a:pt x="3810" y="2540"/>
                    </a:lnTo>
                    <a:lnTo>
                      <a:pt x="3810" y="1270"/>
                    </a:lnTo>
                    <a:lnTo>
                      <a:pt x="2540" y="1270"/>
                    </a:lnTo>
                    <a:lnTo>
                      <a:pt x="2540" y="0"/>
                    </a:lnTo>
                    <a:lnTo>
                      <a:pt x="1270" y="1270"/>
                    </a:lnTo>
                    <a:lnTo>
                      <a:pt x="1270" y="1270"/>
                    </a:lnTo>
                    <a:lnTo>
                      <a:pt x="0" y="2540"/>
                    </a:lnTo>
                    <a:lnTo>
                      <a:pt x="0" y="5080"/>
                    </a:lnTo>
                    <a:lnTo>
                      <a:pt x="0" y="6350"/>
                    </a:lnTo>
                    <a:lnTo>
                      <a:pt x="1270" y="7620"/>
                    </a:lnTo>
                    <a:lnTo>
                      <a:pt x="1270" y="7620"/>
                    </a:lnTo>
                    <a:lnTo>
                      <a:pt x="2540" y="8890"/>
                    </a:lnTo>
                    <a:lnTo>
                      <a:pt x="2540" y="76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2" name="Полилиния 1721"/>
              <p:cNvSpPr/>
              <p:nvPr/>
            </p:nvSpPr>
            <p:spPr>
              <a:xfrm>
                <a:off x="9445879" y="6044184"/>
                <a:ext cx="2160" cy="13590"/>
              </a:xfrm>
              <a:custGeom>
                <a:avLst/>
                <a:gdLst/>
                <a:ahLst/>
                <a:cxnLst/>
                <a:rect l="0" t="0" r="0" b="0"/>
                <a:pathLst>
                  <a:path w="2160" h="13590">
                    <a:moveTo>
                      <a:pt x="1524" y="12954"/>
                    </a:moveTo>
                    <a:lnTo>
                      <a:pt x="1016" y="13589"/>
                    </a:lnTo>
                    <a:lnTo>
                      <a:pt x="635" y="12954"/>
                    </a:lnTo>
                    <a:lnTo>
                      <a:pt x="381" y="11557"/>
                    </a:lnTo>
                    <a:lnTo>
                      <a:pt x="0" y="9271"/>
                    </a:lnTo>
                    <a:lnTo>
                      <a:pt x="0" y="6731"/>
                    </a:lnTo>
                    <a:lnTo>
                      <a:pt x="0" y="4191"/>
                    </a:lnTo>
                    <a:lnTo>
                      <a:pt x="381" y="2032"/>
                    </a:lnTo>
                    <a:lnTo>
                      <a:pt x="635" y="508"/>
                    </a:lnTo>
                    <a:lnTo>
                      <a:pt x="1016" y="0"/>
                    </a:lnTo>
                    <a:lnTo>
                      <a:pt x="1524" y="508"/>
                    </a:lnTo>
                    <a:lnTo>
                      <a:pt x="1778" y="2032"/>
                    </a:lnTo>
                    <a:lnTo>
                      <a:pt x="2032" y="4191"/>
                    </a:lnTo>
                    <a:lnTo>
                      <a:pt x="2159" y="6731"/>
                    </a:lnTo>
                    <a:lnTo>
                      <a:pt x="2032" y="9271"/>
                    </a:lnTo>
                    <a:lnTo>
                      <a:pt x="1778" y="11557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23" name="Прямая соединительная линия 1722"/>
              <p:cNvCxnSpPr/>
              <p:nvPr/>
            </p:nvCxnSpPr>
            <p:spPr>
              <a:xfrm>
                <a:off x="9431528" y="6027674"/>
                <a:ext cx="0" cy="2933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4" name="Полилиния 1723"/>
              <p:cNvSpPr/>
              <p:nvPr/>
            </p:nvSpPr>
            <p:spPr>
              <a:xfrm>
                <a:off x="9430893" y="6040374"/>
                <a:ext cx="6859" cy="20575"/>
              </a:xfrm>
              <a:custGeom>
                <a:avLst/>
                <a:gdLst/>
                <a:ahLst/>
                <a:cxnLst/>
                <a:rect l="0" t="0" r="0" b="0"/>
                <a:pathLst>
                  <a:path w="6859" h="20575">
                    <a:moveTo>
                      <a:pt x="4318" y="19939"/>
                    </a:moveTo>
                    <a:lnTo>
                      <a:pt x="2794" y="20574"/>
                    </a:lnTo>
                    <a:lnTo>
                      <a:pt x="1651" y="19685"/>
                    </a:lnTo>
                    <a:lnTo>
                      <a:pt x="635" y="17526"/>
                    </a:lnTo>
                    <a:lnTo>
                      <a:pt x="0" y="13970"/>
                    </a:lnTo>
                    <a:lnTo>
                      <a:pt x="0" y="10160"/>
                    </a:lnTo>
                    <a:lnTo>
                      <a:pt x="381" y="6223"/>
                    </a:lnTo>
                    <a:lnTo>
                      <a:pt x="1397" y="2921"/>
                    </a:lnTo>
                    <a:lnTo>
                      <a:pt x="2667" y="762"/>
                    </a:lnTo>
                    <a:lnTo>
                      <a:pt x="4064" y="0"/>
                    </a:lnTo>
                    <a:lnTo>
                      <a:pt x="5207" y="889"/>
                    </a:lnTo>
                    <a:lnTo>
                      <a:pt x="6350" y="3175"/>
                    </a:lnTo>
                    <a:lnTo>
                      <a:pt x="6858" y="6604"/>
                    </a:lnTo>
                    <a:lnTo>
                      <a:pt x="6858" y="10414"/>
                    </a:lnTo>
                    <a:lnTo>
                      <a:pt x="6477" y="14351"/>
                    </a:lnTo>
                    <a:lnTo>
                      <a:pt x="5461" y="17653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5" name="Полилиния 1724"/>
              <p:cNvSpPr/>
              <p:nvPr/>
            </p:nvSpPr>
            <p:spPr>
              <a:xfrm>
                <a:off x="9431020" y="6040120"/>
                <a:ext cx="6351" cy="203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20321">
                    <a:moveTo>
                      <a:pt x="5080" y="17780"/>
                    </a:moveTo>
                    <a:lnTo>
                      <a:pt x="6350" y="13970"/>
                    </a:lnTo>
                    <a:lnTo>
                      <a:pt x="6350" y="10160"/>
                    </a:lnTo>
                    <a:lnTo>
                      <a:pt x="6350" y="6350"/>
                    </a:lnTo>
                    <a:lnTo>
                      <a:pt x="6350" y="3810"/>
                    </a:lnTo>
                    <a:lnTo>
                      <a:pt x="5080" y="1270"/>
                    </a:lnTo>
                    <a:lnTo>
                      <a:pt x="3810" y="0"/>
                    </a:lnTo>
                    <a:lnTo>
                      <a:pt x="2540" y="1270"/>
                    </a:lnTo>
                    <a:lnTo>
                      <a:pt x="1270" y="2540"/>
                    </a:lnTo>
                    <a:lnTo>
                      <a:pt x="0" y="6350"/>
                    </a:lnTo>
                    <a:lnTo>
                      <a:pt x="0" y="10160"/>
                    </a:lnTo>
                    <a:lnTo>
                      <a:pt x="0" y="13970"/>
                    </a:lnTo>
                    <a:lnTo>
                      <a:pt x="0" y="17780"/>
                    </a:lnTo>
                    <a:lnTo>
                      <a:pt x="1270" y="20320"/>
                    </a:lnTo>
                    <a:lnTo>
                      <a:pt x="2540" y="20320"/>
                    </a:lnTo>
                    <a:lnTo>
                      <a:pt x="3810" y="203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6" name="Полилиния 1725"/>
              <p:cNvSpPr/>
              <p:nvPr/>
            </p:nvSpPr>
            <p:spPr>
              <a:xfrm>
                <a:off x="9432925" y="6028817"/>
                <a:ext cx="4573" cy="8002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8002">
                    <a:moveTo>
                      <a:pt x="3048" y="7747"/>
                    </a:moveTo>
                    <a:lnTo>
                      <a:pt x="2159" y="8001"/>
                    </a:lnTo>
                    <a:lnTo>
                      <a:pt x="1270" y="7620"/>
                    </a:lnTo>
                    <a:lnTo>
                      <a:pt x="635" y="6731"/>
                    </a:lnTo>
                    <a:lnTo>
                      <a:pt x="127" y="5461"/>
                    </a:lnTo>
                    <a:lnTo>
                      <a:pt x="0" y="3810"/>
                    </a:lnTo>
                    <a:lnTo>
                      <a:pt x="381" y="2413"/>
                    </a:lnTo>
                    <a:lnTo>
                      <a:pt x="889" y="1016"/>
                    </a:lnTo>
                    <a:lnTo>
                      <a:pt x="1651" y="254"/>
                    </a:lnTo>
                    <a:lnTo>
                      <a:pt x="2540" y="0"/>
                    </a:lnTo>
                    <a:lnTo>
                      <a:pt x="3429" y="381"/>
                    </a:lnTo>
                    <a:lnTo>
                      <a:pt x="4064" y="1270"/>
                    </a:lnTo>
                    <a:lnTo>
                      <a:pt x="4572" y="2667"/>
                    </a:lnTo>
                    <a:lnTo>
                      <a:pt x="4572" y="4191"/>
                    </a:lnTo>
                    <a:lnTo>
                      <a:pt x="4318" y="5588"/>
                    </a:lnTo>
                    <a:lnTo>
                      <a:pt x="3810" y="6985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7" name="Полилиния 1726"/>
              <p:cNvSpPr/>
              <p:nvPr/>
            </p:nvSpPr>
            <p:spPr>
              <a:xfrm>
                <a:off x="9433560" y="6028690"/>
                <a:ext cx="381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7621">
                    <a:moveTo>
                      <a:pt x="3810" y="6350"/>
                    </a:moveTo>
                    <a:lnTo>
                      <a:pt x="3810" y="6350"/>
                    </a:lnTo>
                    <a:lnTo>
                      <a:pt x="3810" y="3810"/>
                    </a:lnTo>
                    <a:lnTo>
                      <a:pt x="3810" y="254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0" y="5080"/>
                    </a:lnTo>
                    <a:lnTo>
                      <a:pt x="0" y="6350"/>
                    </a:lnTo>
                    <a:lnTo>
                      <a:pt x="0" y="7620"/>
                    </a:lnTo>
                    <a:lnTo>
                      <a:pt x="1270" y="7620"/>
                    </a:lnTo>
                    <a:lnTo>
                      <a:pt x="2540" y="76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8" name="Полилиния 1727"/>
              <p:cNvSpPr/>
              <p:nvPr/>
            </p:nvSpPr>
            <p:spPr>
              <a:xfrm>
                <a:off x="9434322" y="6043930"/>
                <a:ext cx="2287" cy="13463"/>
              </a:xfrm>
              <a:custGeom>
                <a:avLst/>
                <a:gdLst/>
                <a:ahLst/>
                <a:cxnLst/>
                <a:rect l="0" t="0" r="0" b="0"/>
                <a:pathLst>
                  <a:path w="2287" h="13463">
                    <a:moveTo>
                      <a:pt x="1143" y="12954"/>
                    </a:moveTo>
                    <a:lnTo>
                      <a:pt x="762" y="13462"/>
                    </a:lnTo>
                    <a:lnTo>
                      <a:pt x="381" y="12954"/>
                    </a:lnTo>
                    <a:lnTo>
                      <a:pt x="0" y="11430"/>
                    </a:lnTo>
                    <a:lnTo>
                      <a:pt x="0" y="9271"/>
                    </a:lnTo>
                    <a:lnTo>
                      <a:pt x="0" y="6731"/>
                    </a:lnTo>
                    <a:lnTo>
                      <a:pt x="254" y="4191"/>
                    </a:lnTo>
                    <a:lnTo>
                      <a:pt x="635" y="1905"/>
                    </a:lnTo>
                    <a:lnTo>
                      <a:pt x="1016" y="508"/>
                    </a:lnTo>
                    <a:lnTo>
                      <a:pt x="1524" y="0"/>
                    </a:lnTo>
                    <a:lnTo>
                      <a:pt x="1905" y="635"/>
                    </a:lnTo>
                    <a:lnTo>
                      <a:pt x="2159" y="2032"/>
                    </a:lnTo>
                    <a:lnTo>
                      <a:pt x="2286" y="4318"/>
                    </a:lnTo>
                    <a:lnTo>
                      <a:pt x="2286" y="6858"/>
                    </a:lnTo>
                    <a:lnTo>
                      <a:pt x="2032" y="9398"/>
                    </a:lnTo>
                    <a:lnTo>
                      <a:pt x="1651" y="11557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9" name="Полилиния 1728"/>
              <p:cNvSpPr/>
              <p:nvPr/>
            </p:nvSpPr>
            <p:spPr>
              <a:xfrm>
                <a:off x="9492996" y="6038596"/>
                <a:ext cx="7621" cy="20321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20321">
                    <a:moveTo>
                      <a:pt x="6604" y="19304"/>
                    </a:moveTo>
                    <a:lnTo>
                      <a:pt x="5334" y="20320"/>
                    </a:lnTo>
                    <a:lnTo>
                      <a:pt x="4064" y="19685"/>
                    </a:lnTo>
                    <a:lnTo>
                      <a:pt x="2540" y="17653"/>
                    </a:lnTo>
                    <a:lnTo>
                      <a:pt x="1143" y="14351"/>
                    </a:lnTo>
                    <a:lnTo>
                      <a:pt x="254" y="10541"/>
                    </a:lnTo>
                    <a:lnTo>
                      <a:pt x="0" y="6858"/>
                    </a:lnTo>
                    <a:lnTo>
                      <a:pt x="254" y="3302"/>
                    </a:lnTo>
                    <a:lnTo>
                      <a:pt x="1016" y="889"/>
                    </a:lnTo>
                    <a:lnTo>
                      <a:pt x="2159" y="0"/>
                    </a:lnTo>
                    <a:lnTo>
                      <a:pt x="3556" y="508"/>
                    </a:lnTo>
                    <a:lnTo>
                      <a:pt x="5080" y="2667"/>
                    </a:lnTo>
                    <a:lnTo>
                      <a:pt x="6350" y="5842"/>
                    </a:lnTo>
                    <a:lnTo>
                      <a:pt x="7239" y="9525"/>
                    </a:lnTo>
                    <a:lnTo>
                      <a:pt x="7620" y="13335"/>
                    </a:lnTo>
                    <a:lnTo>
                      <a:pt x="7366" y="16764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0" name="Полилиния 1729"/>
              <p:cNvSpPr/>
              <p:nvPr/>
            </p:nvSpPr>
            <p:spPr>
              <a:xfrm>
                <a:off x="9493250" y="6038850"/>
                <a:ext cx="7621" cy="20321"/>
              </a:xfrm>
              <a:custGeom>
                <a:avLst/>
                <a:gdLst/>
                <a:ahLst/>
                <a:cxnLst/>
                <a:rect l="0" t="0" r="0" b="0"/>
                <a:pathLst>
                  <a:path w="7621" h="20321">
                    <a:moveTo>
                      <a:pt x="7620" y="16510"/>
                    </a:moveTo>
                    <a:lnTo>
                      <a:pt x="7620" y="12700"/>
                    </a:lnTo>
                    <a:lnTo>
                      <a:pt x="7620" y="8890"/>
                    </a:lnTo>
                    <a:lnTo>
                      <a:pt x="6350" y="5080"/>
                    </a:lnTo>
                    <a:lnTo>
                      <a:pt x="5080" y="2540"/>
                    </a:lnTo>
                    <a:lnTo>
                      <a:pt x="3810" y="0"/>
                    </a:lnTo>
                    <a:lnTo>
                      <a:pt x="1270" y="0"/>
                    </a:lnTo>
                    <a:lnTo>
                      <a:pt x="1270" y="0"/>
                    </a:lnTo>
                    <a:lnTo>
                      <a:pt x="0" y="2540"/>
                    </a:lnTo>
                    <a:lnTo>
                      <a:pt x="0" y="6350"/>
                    </a:lnTo>
                    <a:lnTo>
                      <a:pt x="0" y="10160"/>
                    </a:lnTo>
                    <a:lnTo>
                      <a:pt x="1270" y="13970"/>
                    </a:lnTo>
                    <a:lnTo>
                      <a:pt x="2540" y="17780"/>
                    </a:lnTo>
                    <a:lnTo>
                      <a:pt x="3810" y="19050"/>
                    </a:lnTo>
                    <a:lnTo>
                      <a:pt x="5080" y="20320"/>
                    </a:lnTo>
                    <a:lnTo>
                      <a:pt x="6350" y="190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1" name="Полилиния 1730"/>
              <p:cNvSpPr/>
              <p:nvPr/>
            </p:nvSpPr>
            <p:spPr>
              <a:xfrm>
                <a:off x="9491599" y="6027166"/>
                <a:ext cx="4700" cy="7875"/>
              </a:xfrm>
              <a:custGeom>
                <a:avLst/>
                <a:gdLst/>
                <a:ahLst/>
                <a:cxnLst/>
                <a:rect l="0" t="0" r="0" b="0"/>
                <a:pathLst>
                  <a:path w="4700" h="7875">
                    <a:moveTo>
                      <a:pt x="3810" y="7493"/>
                    </a:moveTo>
                    <a:lnTo>
                      <a:pt x="2921" y="7874"/>
                    </a:lnTo>
                    <a:lnTo>
                      <a:pt x="2032" y="7747"/>
                    </a:lnTo>
                    <a:lnTo>
                      <a:pt x="1143" y="6985"/>
                    </a:lnTo>
                    <a:lnTo>
                      <a:pt x="508" y="5715"/>
                    </a:lnTo>
                    <a:lnTo>
                      <a:pt x="0" y="4318"/>
                    </a:lnTo>
                    <a:lnTo>
                      <a:pt x="0" y="2667"/>
                    </a:lnTo>
                    <a:lnTo>
                      <a:pt x="254" y="1397"/>
                    </a:lnTo>
                    <a:lnTo>
                      <a:pt x="889" y="381"/>
                    </a:lnTo>
                    <a:lnTo>
                      <a:pt x="1651" y="0"/>
                    </a:lnTo>
                    <a:lnTo>
                      <a:pt x="2540" y="127"/>
                    </a:lnTo>
                    <a:lnTo>
                      <a:pt x="3429" y="889"/>
                    </a:lnTo>
                    <a:lnTo>
                      <a:pt x="4064" y="2032"/>
                    </a:lnTo>
                    <a:lnTo>
                      <a:pt x="4572" y="3556"/>
                    </a:lnTo>
                    <a:lnTo>
                      <a:pt x="4699" y="5080"/>
                    </a:lnTo>
                    <a:lnTo>
                      <a:pt x="4318" y="635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2" name="Полилиния 1731"/>
              <p:cNvSpPr/>
              <p:nvPr/>
            </p:nvSpPr>
            <p:spPr>
              <a:xfrm>
                <a:off x="9491980" y="6027420"/>
                <a:ext cx="381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7621">
                    <a:moveTo>
                      <a:pt x="3810" y="6350"/>
                    </a:moveTo>
                    <a:lnTo>
                      <a:pt x="3810" y="5080"/>
                    </a:lnTo>
                    <a:lnTo>
                      <a:pt x="3810" y="381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0" y="5080"/>
                    </a:lnTo>
                    <a:lnTo>
                      <a:pt x="1270" y="6350"/>
                    </a:lnTo>
                    <a:lnTo>
                      <a:pt x="1270" y="7620"/>
                    </a:lnTo>
                    <a:lnTo>
                      <a:pt x="2540" y="7620"/>
                    </a:lnTo>
                    <a:lnTo>
                      <a:pt x="3810" y="76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3" name="Полилиния 1732"/>
              <p:cNvSpPr/>
              <p:nvPr/>
            </p:nvSpPr>
            <p:spPr>
              <a:xfrm>
                <a:off x="9496679" y="6041263"/>
                <a:ext cx="2668" cy="13463"/>
              </a:xfrm>
              <a:custGeom>
                <a:avLst/>
                <a:gdLst/>
                <a:ahLst/>
                <a:cxnLst/>
                <a:rect l="0" t="0" r="0" b="0"/>
                <a:pathLst>
                  <a:path w="2668" h="13463">
                    <a:moveTo>
                      <a:pt x="2413" y="13081"/>
                    </a:moveTo>
                    <a:lnTo>
                      <a:pt x="2032" y="13462"/>
                    </a:lnTo>
                    <a:lnTo>
                      <a:pt x="1524" y="13081"/>
                    </a:lnTo>
                    <a:lnTo>
                      <a:pt x="1016" y="11684"/>
                    </a:lnTo>
                    <a:lnTo>
                      <a:pt x="508" y="9525"/>
                    </a:lnTo>
                    <a:lnTo>
                      <a:pt x="254" y="6985"/>
                    </a:lnTo>
                    <a:lnTo>
                      <a:pt x="0" y="4318"/>
                    </a:lnTo>
                    <a:lnTo>
                      <a:pt x="0" y="2159"/>
                    </a:lnTo>
                    <a:lnTo>
                      <a:pt x="254" y="635"/>
                    </a:lnTo>
                    <a:lnTo>
                      <a:pt x="508" y="0"/>
                    </a:lnTo>
                    <a:lnTo>
                      <a:pt x="1016" y="508"/>
                    </a:lnTo>
                    <a:lnTo>
                      <a:pt x="1524" y="1905"/>
                    </a:lnTo>
                    <a:lnTo>
                      <a:pt x="2032" y="4191"/>
                    </a:lnTo>
                    <a:lnTo>
                      <a:pt x="2413" y="6731"/>
                    </a:lnTo>
                    <a:lnTo>
                      <a:pt x="2540" y="9271"/>
                    </a:lnTo>
                    <a:lnTo>
                      <a:pt x="2667" y="1143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4" name="Полилиния 1733"/>
              <p:cNvSpPr/>
              <p:nvPr/>
            </p:nvSpPr>
            <p:spPr>
              <a:xfrm>
                <a:off x="9349867" y="5737860"/>
                <a:ext cx="5716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5716" h="8891">
                    <a:moveTo>
                      <a:pt x="1778" y="8890"/>
                    </a:moveTo>
                    <a:lnTo>
                      <a:pt x="889" y="8890"/>
                    </a:lnTo>
                    <a:lnTo>
                      <a:pt x="381" y="8255"/>
                    </a:lnTo>
                    <a:lnTo>
                      <a:pt x="0" y="6985"/>
                    </a:lnTo>
                    <a:lnTo>
                      <a:pt x="254" y="5334"/>
                    </a:lnTo>
                    <a:lnTo>
                      <a:pt x="762" y="3556"/>
                    </a:lnTo>
                    <a:lnTo>
                      <a:pt x="1651" y="2032"/>
                    </a:lnTo>
                    <a:lnTo>
                      <a:pt x="2794" y="635"/>
                    </a:lnTo>
                    <a:lnTo>
                      <a:pt x="3937" y="0"/>
                    </a:lnTo>
                    <a:lnTo>
                      <a:pt x="4826" y="0"/>
                    </a:lnTo>
                    <a:lnTo>
                      <a:pt x="5461" y="635"/>
                    </a:lnTo>
                    <a:lnTo>
                      <a:pt x="5715" y="1905"/>
                    </a:lnTo>
                    <a:lnTo>
                      <a:pt x="5461" y="3556"/>
                    </a:lnTo>
                    <a:lnTo>
                      <a:pt x="4826" y="5334"/>
                    </a:lnTo>
                    <a:lnTo>
                      <a:pt x="4064" y="6858"/>
                    </a:lnTo>
                    <a:lnTo>
                      <a:pt x="2921" y="8255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5" name="Полилиния 1734"/>
              <p:cNvSpPr/>
              <p:nvPr/>
            </p:nvSpPr>
            <p:spPr>
              <a:xfrm>
                <a:off x="9473819" y="5752465"/>
                <a:ext cx="5716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5716" h="8891">
                    <a:moveTo>
                      <a:pt x="1778" y="8890"/>
                    </a:moveTo>
                    <a:lnTo>
                      <a:pt x="889" y="8890"/>
                    </a:lnTo>
                    <a:lnTo>
                      <a:pt x="381" y="8255"/>
                    </a:lnTo>
                    <a:lnTo>
                      <a:pt x="0" y="6985"/>
                    </a:lnTo>
                    <a:lnTo>
                      <a:pt x="254" y="5334"/>
                    </a:lnTo>
                    <a:lnTo>
                      <a:pt x="889" y="3556"/>
                    </a:lnTo>
                    <a:lnTo>
                      <a:pt x="1651" y="2032"/>
                    </a:lnTo>
                    <a:lnTo>
                      <a:pt x="2794" y="762"/>
                    </a:lnTo>
                    <a:lnTo>
                      <a:pt x="3937" y="0"/>
                    </a:lnTo>
                    <a:lnTo>
                      <a:pt x="4826" y="0"/>
                    </a:lnTo>
                    <a:lnTo>
                      <a:pt x="5334" y="762"/>
                    </a:lnTo>
                    <a:lnTo>
                      <a:pt x="5715" y="1905"/>
                    </a:lnTo>
                    <a:lnTo>
                      <a:pt x="5461" y="3556"/>
                    </a:lnTo>
                    <a:lnTo>
                      <a:pt x="4826" y="5334"/>
                    </a:lnTo>
                    <a:lnTo>
                      <a:pt x="4064" y="6858"/>
                    </a:lnTo>
                    <a:lnTo>
                      <a:pt x="2921" y="8255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6" name="Полилиния 1735"/>
              <p:cNvSpPr/>
              <p:nvPr/>
            </p:nvSpPr>
            <p:spPr>
              <a:xfrm>
                <a:off x="9511538" y="5888863"/>
                <a:ext cx="4700" cy="7748"/>
              </a:xfrm>
              <a:custGeom>
                <a:avLst/>
                <a:gdLst/>
                <a:ahLst/>
                <a:cxnLst/>
                <a:rect l="0" t="0" r="0" b="0"/>
                <a:pathLst>
                  <a:path w="4700" h="7748">
                    <a:moveTo>
                      <a:pt x="4445" y="7112"/>
                    </a:moveTo>
                    <a:lnTo>
                      <a:pt x="3937" y="7747"/>
                    </a:lnTo>
                    <a:lnTo>
                      <a:pt x="3175" y="7747"/>
                    </a:lnTo>
                    <a:lnTo>
                      <a:pt x="2286" y="7112"/>
                    </a:lnTo>
                    <a:lnTo>
                      <a:pt x="1397" y="6096"/>
                    </a:lnTo>
                    <a:lnTo>
                      <a:pt x="635" y="4572"/>
                    </a:lnTo>
                    <a:lnTo>
                      <a:pt x="0" y="1778"/>
                    </a:lnTo>
                    <a:lnTo>
                      <a:pt x="127" y="635"/>
                    </a:lnTo>
                    <a:lnTo>
                      <a:pt x="635" y="0"/>
                    </a:lnTo>
                    <a:lnTo>
                      <a:pt x="1524" y="0"/>
                    </a:lnTo>
                    <a:lnTo>
                      <a:pt x="2413" y="635"/>
                    </a:lnTo>
                    <a:lnTo>
                      <a:pt x="3175" y="1778"/>
                    </a:lnTo>
                    <a:lnTo>
                      <a:pt x="4064" y="3175"/>
                    </a:lnTo>
                    <a:lnTo>
                      <a:pt x="4699" y="6096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7" name="Полилиния 1736"/>
              <p:cNvSpPr/>
              <p:nvPr/>
            </p:nvSpPr>
            <p:spPr>
              <a:xfrm>
                <a:off x="9311640" y="5702300"/>
                <a:ext cx="194311" cy="313691"/>
              </a:xfrm>
              <a:custGeom>
                <a:avLst/>
                <a:gdLst/>
                <a:ahLst/>
                <a:cxnLst/>
                <a:rect l="0" t="0" r="0" b="0"/>
                <a:pathLst>
                  <a:path w="194311" h="313691">
                    <a:moveTo>
                      <a:pt x="0" y="313690"/>
                    </a:moveTo>
                    <a:lnTo>
                      <a:pt x="19050" y="284480"/>
                    </a:lnTo>
                    <a:lnTo>
                      <a:pt x="39370" y="252730"/>
                    </a:lnTo>
                    <a:lnTo>
                      <a:pt x="60960" y="220980"/>
                    </a:lnTo>
                    <a:lnTo>
                      <a:pt x="81280" y="189230"/>
                    </a:lnTo>
                    <a:lnTo>
                      <a:pt x="123190" y="123190"/>
                    </a:lnTo>
                    <a:lnTo>
                      <a:pt x="143510" y="90170"/>
                    </a:lnTo>
                    <a:lnTo>
                      <a:pt x="163830" y="57150"/>
                    </a:lnTo>
                    <a:lnTo>
                      <a:pt x="194310" y="5080"/>
                    </a:lnTo>
                    <a:lnTo>
                      <a:pt x="19431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8" name="Полилиния 1737"/>
              <p:cNvSpPr/>
              <p:nvPr/>
            </p:nvSpPr>
            <p:spPr>
              <a:xfrm>
                <a:off x="9338310" y="5759450"/>
                <a:ext cx="137161" cy="251461"/>
              </a:xfrm>
              <a:custGeom>
                <a:avLst/>
                <a:gdLst/>
                <a:ahLst/>
                <a:cxnLst/>
                <a:rect l="0" t="0" r="0" b="0"/>
                <a:pathLst>
                  <a:path w="137161" h="251461">
                    <a:moveTo>
                      <a:pt x="0" y="251460"/>
                    </a:moveTo>
                    <a:lnTo>
                      <a:pt x="2540" y="248920"/>
                    </a:lnTo>
                    <a:lnTo>
                      <a:pt x="6350" y="246380"/>
                    </a:lnTo>
                    <a:lnTo>
                      <a:pt x="10160" y="242570"/>
                    </a:lnTo>
                    <a:lnTo>
                      <a:pt x="12700" y="238760"/>
                    </a:lnTo>
                    <a:lnTo>
                      <a:pt x="16510" y="233680"/>
                    </a:lnTo>
                    <a:lnTo>
                      <a:pt x="20320" y="228600"/>
                    </a:lnTo>
                    <a:lnTo>
                      <a:pt x="24130" y="222250"/>
                    </a:lnTo>
                    <a:lnTo>
                      <a:pt x="29210" y="217170"/>
                    </a:lnTo>
                    <a:lnTo>
                      <a:pt x="33020" y="209550"/>
                    </a:lnTo>
                    <a:lnTo>
                      <a:pt x="36830" y="203200"/>
                    </a:lnTo>
                    <a:lnTo>
                      <a:pt x="45720" y="186690"/>
                    </a:lnTo>
                    <a:lnTo>
                      <a:pt x="54610" y="170180"/>
                    </a:lnTo>
                    <a:lnTo>
                      <a:pt x="64770" y="152400"/>
                    </a:lnTo>
                    <a:lnTo>
                      <a:pt x="73660" y="134620"/>
                    </a:lnTo>
                    <a:lnTo>
                      <a:pt x="83820" y="115570"/>
                    </a:lnTo>
                    <a:lnTo>
                      <a:pt x="102870" y="76200"/>
                    </a:lnTo>
                    <a:lnTo>
                      <a:pt x="111760" y="55880"/>
                    </a:lnTo>
                    <a:lnTo>
                      <a:pt x="120650" y="36830"/>
                    </a:lnTo>
                    <a:lnTo>
                      <a:pt x="128270" y="17780"/>
                    </a:lnTo>
                    <a:lnTo>
                      <a:pt x="13716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9" name="Полилиния 1738"/>
              <p:cNvSpPr/>
              <p:nvPr/>
            </p:nvSpPr>
            <p:spPr>
              <a:xfrm>
                <a:off x="9335262" y="6007100"/>
                <a:ext cx="6224" cy="6605"/>
              </a:xfrm>
              <a:custGeom>
                <a:avLst/>
                <a:gdLst/>
                <a:ahLst/>
                <a:cxnLst/>
                <a:rect l="0" t="0" r="0" b="0"/>
                <a:pathLst>
                  <a:path w="6224" h="6605">
                    <a:moveTo>
                      <a:pt x="1016" y="6604"/>
                    </a:moveTo>
                    <a:lnTo>
                      <a:pt x="254" y="6350"/>
                    </a:lnTo>
                    <a:lnTo>
                      <a:pt x="0" y="5715"/>
                    </a:lnTo>
                    <a:lnTo>
                      <a:pt x="127" y="4572"/>
                    </a:lnTo>
                    <a:lnTo>
                      <a:pt x="1778" y="2159"/>
                    </a:lnTo>
                    <a:lnTo>
                      <a:pt x="4191" y="254"/>
                    </a:lnTo>
                    <a:lnTo>
                      <a:pt x="5207" y="0"/>
                    </a:lnTo>
                    <a:lnTo>
                      <a:pt x="5969" y="254"/>
                    </a:lnTo>
                    <a:lnTo>
                      <a:pt x="6223" y="889"/>
                    </a:lnTo>
                    <a:lnTo>
                      <a:pt x="6096" y="2032"/>
                    </a:lnTo>
                    <a:lnTo>
                      <a:pt x="4445" y="4572"/>
                    </a:lnTo>
                    <a:lnTo>
                      <a:pt x="2032" y="635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40" name="Прямая соединительная линия 1739"/>
              <p:cNvCxnSpPr/>
              <p:nvPr/>
            </p:nvCxnSpPr>
            <p:spPr>
              <a:xfrm flipH="1">
                <a:off x="9367266" y="5663565"/>
                <a:ext cx="58420" cy="3822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1" name="Прямая соединительная линия 1740"/>
              <p:cNvCxnSpPr/>
              <p:nvPr/>
            </p:nvCxnSpPr>
            <p:spPr>
              <a:xfrm>
                <a:off x="9431528" y="5663565"/>
                <a:ext cx="69977" cy="3517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2" name="Полилиния 1741"/>
              <p:cNvSpPr/>
              <p:nvPr/>
            </p:nvSpPr>
            <p:spPr>
              <a:xfrm>
                <a:off x="9491218" y="5695315"/>
                <a:ext cx="6732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6732" h="5081">
                    <a:moveTo>
                      <a:pt x="0" y="1270"/>
                    </a:moveTo>
                    <a:lnTo>
                      <a:pt x="127" y="635"/>
                    </a:lnTo>
                    <a:lnTo>
                      <a:pt x="508" y="127"/>
                    </a:lnTo>
                    <a:lnTo>
                      <a:pt x="1651" y="0"/>
                    </a:lnTo>
                    <a:lnTo>
                      <a:pt x="4191" y="1016"/>
                    </a:lnTo>
                    <a:lnTo>
                      <a:pt x="6223" y="2794"/>
                    </a:lnTo>
                    <a:lnTo>
                      <a:pt x="6731" y="3810"/>
                    </a:lnTo>
                    <a:lnTo>
                      <a:pt x="6731" y="4572"/>
                    </a:lnTo>
                    <a:lnTo>
                      <a:pt x="6096" y="5080"/>
                    </a:lnTo>
                    <a:lnTo>
                      <a:pt x="5080" y="5080"/>
                    </a:lnTo>
                    <a:lnTo>
                      <a:pt x="2540" y="4064"/>
                    </a:lnTo>
                    <a:lnTo>
                      <a:pt x="381" y="2286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3" name="Полилиния 1742"/>
              <p:cNvSpPr/>
              <p:nvPr/>
            </p:nvSpPr>
            <p:spPr>
              <a:xfrm>
                <a:off x="9375013" y="5696966"/>
                <a:ext cx="6605" cy="5462"/>
              </a:xfrm>
              <a:custGeom>
                <a:avLst/>
                <a:gdLst/>
                <a:ahLst/>
                <a:cxnLst/>
                <a:rect l="0" t="0" r="0" b="0"/>
                <a:pathLst>
                  <a:path w="6605" h="5462">
                    <a:moveTo>
                      <a:pt x="5588" y="0"/>
                    </a:moveTo>
                    <a:lnTo>
                      <a:pt x="6350" y="381"/>
                    </a:lnTo>
                    <a:lnTo>
                      <a:pt x="6604" y="1016"/>
                    </a:lnTo>
                    <a:lnTo>
                      <a:pt x="6223" y="2032"/>
                    </a:lnTo>
                    <a:lnTo>
                      <a:pt x="4445" y="4064"/>
                    </a:lnTo>
                    <a:lnTo>
                      <a:pt x="2032" y="5334"/>
                    </a:lnTo>
                    <a:lnTo>
                      <a:pt x="889" y="5461"/>
                    </a:lnTo>
                    <a:lnTo>
                      <a:pt x="254" y="5207"/>
                    </a:lnTo>
                    <a:lnTo>
                      <a:pt x="0" y="4445"/>
                    </a:lnTo>
                    <a:lnTo>
                      <a:pt x="381" y="3556"/>
                    </a:lnTo>
                    <a:lnTo>
                      <a:pt x="2159" y="1524"/>
                    </a:lnTo>
                    <a:lnTo>
                      <a:pt x="4699" y="12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44" name="Прямая соединительная линия 1743"/>
              <p:cNvCxnSpPr/>
              <p:nvPr/>
            </p:nvCxnSpPr>
            <p:spPr>
              <a:xfrm>
                <a:off x="9431528" y="5666486"/>
                <a:ext cx="23368" cy="29337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5" name="Прямая соединительная линия 1744"/>
              <p:cNvCxnSpPr/>
              <p:nvPr/>
            </p:nvCxnSpPr>
            <p:spPr>
              <a:xfrm>
                <a:off x="9431528" y="5499100"/>
                <a:ext cx="0" cy="16154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6" name="Полилиния 1745"/>
              <p:cNvSpPr/>
              <p:nvPr/>
            </p:nvSpPr>
            <p:spPr>
              <a:xfrm>
                <a:off x="9433814" y="5499100"/>
                <a:ext cx="4573" cy="4573"/>
              </a:xfrm>
              <a:custGeom>
                <a:avLst/>
                <a:gdLst/>
                <a:ahLst/>
                <a:cxnLst/>
                <a:rect l="0" t="0" r="0" b="0"/>
                <a:pathLst>
                  <a:path w="4573" h="4573">
                    <a:moveTo>
                      <a:pt x="2286" y="4572"/>
                    </a:moveTo>
                    <a:lnTo>
                      <a:pt x="635" y="3937"/>
                    </a:lnTo>
                    <a:lnTo>
                      <a:pt x="0" y="2286"/>
                    </a:lnTo>
                    <a:lnTo>
                      <a:pt x="635" y="635"/>
                    </a:lnTo>
                    <a:lnTo>
                      <a:pt x="2286" y="0"/>
                    </a:lnTo>
                    <a:lnTo>
                      <a:pt x="3937" y="635"/>
                    </a:lnTo>
                    <a:lnTo>
                      <a:pt x="4572" y="2286"/>
                    </a:lnTo>
                    <a:lnTo>
                      <a:pt x="3937" y="393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7" name="Полилиния 1746"/>
              <p:cNvSpPr/>
              <p:nvPr/>
            </p:nvSpPr>
            <p:spPr>
              <a:xfrm>
                <a:off x="9438259" y="5670804"/>
                <a:ext cx="4954" cy="6732"/>
              </a:xfrm>
              <a:custGeom>
                <a:avLst/>
                <a:gdLst/>
                <a:ahLst/>
                <a:cxnLst/>
                <a:rect l="0" t="0" r="0" b="0"/>
                <a:pathLst>
                  <a:path w="4954" h="6732">
                    <a:moveTo>
                      <a:pt x="0" y="762"/>
                    </a:moveTo>
                    <a:lnTo>
                      <a:pt x="381" y="254"/>
                    </a:lnTo>
                    <a:lnTo>
                      <a:pt x="1016" y="0"/>
                    </a:lnTo>
                    <a:lnTo>
                      <a:pt x="1905" y="381"/>
                    </a:lnTo>
                    <a:lnTo>
                      <a:pt x="3810" y="2413"/>
                    </a:lnTo>
                    <a:lnTo>
                      <a:pt x="4953" y="4953"/>
                    </a:lnTo>
                    <a:lnTo>
                      <a:pt x="4953" y="5969"/>
                    </a:lnTo>
                    <a:lnTo>
                      <a:pt x="4572" y="6604"/>
                    </a:lnTo>
                    <a:lnTo>
                      <a:pt x="3937" y="6731"/>
                    </a:lnTo>
                    <a:lnTo>
                      <a:pt x="3048" y="6477"/>
                    </a:lnTo>
                    <a:lnTo>
                      <a:pt x="1143" y="4445"/>
                    </a:lnTo>
                    <a:lnTo>
                      <a:pt x="0" y="1905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8" name="Полилиния 1747"/>
              <p:cNvSpPr/>
              <p:nvPr/>
            </p:nvSpPr>
            <p:spPr>
              <a:xfrm>
                <a:off x="9423781" y="5658993"/>
                <a:ext cx="15622" cy="16511"/>
              </a:xfrm>
              <a:custGeom>
                <a:avLst/>
                <a:gdLst/>
                <a:ahLst/>
                <a:cxnLst/>
                <a:rect l="0" t="0" r="0" b="0"/>
                <a:pathLst>
                  <a:path w="15622" h="16511">
                    <a:moveTo>
                      <a:pt x="15367" y="0"/>
                    </a:moveTo>
                    <a:lnTo>
                      <a:pt x="15621" y="8636"/>
                    </a:lnTo>
                    <a:lnTo>
                      <a:pt x="12319" y="16129"/>
                    </a:lnTo>
                    <a:lnTo>
                      <a:pt x="4064" y="16510"/>
                    </a:lnTo>
                    <a:lnTo>
                      <a:pt x="381" y="9398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49" name="Прямая соединительная линия 1748"/>
              <p:cNvCxnSpPr/>
              <p:nvPr/>
            </p:nvCxnSpPr>
            <p:spPr>
              <a:xfrm flipH="1">
                <a:off x="9624060" y="5681218"/>
                <a:ext cx="5842" cy="73406"/>
              </a:xfrm>
              <a:prstGeom prst="line">
                <a:avLst/>
              </a:prstGeom>
              <a:ln w="12700" cap="flat" cmpd="sng" algn="ctr">
                <a:solidFill>
                  <a:srgbClr val="865A0D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0" name="Полилиния 1749"/>
              <p:cNvSpPr/>
              <p:nvPr/>
            </p:nvSpPr>
            <p:spPr>
              <a:xfrm>
                <a:off x="9629775" y="5681980"/>
                <a:ext cx="4319" cy="4954"/>
              </a:xfrm>
              <a:custGeom>
                <a:avLst/>
                <a:gdLst/>
                <a:ahLst/>
                <a:cxnLst/>
                <a:rect l="0" t="0" r="0" b="0"/>
                <a:pathLst>
                  <a:path w="4319" h="4954">
                    <a:moveTo>
                      <a:pt x="3048" y="4699"/>
                    </a:moveTo>
                    <a:lnTo>
                      <a:pt x="2159" y="4953"/>
                    </a:lnTo>
                    <a:lnTo>
                      <a:pt x="635" y="4191"/>
                    </a:lnTo>
                    <a:lnTo>
                      <a:pt x="0" y="2540"/>
                    </a:lnTo>
                    <a:lnTo>
                      <a:pt x="635" y="762"/>
                    </a:lnTo>
                    <a:lnTo>
                      <a:pt x="1270" y="254"/>
                    </a:lnTo>
                    <a:lnTo>
                      <a:pt x="2159" y="0"/>
                    </a:lnTo>
                    <a:lnTo>
                      <a:pt x="3048" y="254"/>
                    </a:lnTo>
                    <a:lnTo>
                      <a:pt x="3683" y="762"/>
                    </a:lnTo>
                    <a:lnTo>
                      <a:pt x="4318" y="2540"/>
                    </a:lnTo>
                    <a:lnTo>
                      <a:pt x="3683" y="419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51" name="Прямая соединительная линия 1750"/>
              <p:cNvCxnSpPr/>
              <p:nvPr/>
            </p:nvCxnSpPr>
            <p:spPr>
              <a:xfrm flipH="1">
                <a:off x="9507347" y="5792724"/>
                <a:ext cx="78867" cy="16154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2" name="Полилиния 1751"/>
              <p:cNvSpPr/>
              <p:nvPr/>
            </p:nvSpPr>
            <p:spPr>
              <a:xfrm>
                <a:off x="9500870" y="5811520"/>
                <a:ext cx="95251" cy="195581"/>
              </a:xfrm>
              <a:custGeom>
                <a:avLst/>
                <a:gdLst/>
                <a:ahLst/>
                <a:cxnLst/>
                <a:rect l="0" t="0" r="0" b="0"/>
                <a:pathLst>
                  <a:path w="95251" h="195581">
                    <a:moveTo>
                      <a:pt x="95250" y="195580"/>
                    </a:moveTo>
                    <a:lnTo>
                      <a:pt x="83820" y="181610"/>
                    </a:lnTo>
                    <a:lnTo>
                      <a:pt x="73660" y="167640"/>
                    </a:lnTo>
                    <a:lnTo>
                      <a:pt x="50800" y="140970"/>
                    </a:lnTo>
                    <a:lnTo>
                      <a:pt x="39370" y="127000"/>
                    </a:lnTo>
                    <a:lnTo>
                      <a:pt x="29210" y="113030"/>
                    </a:lnTo>
                    <a:lnTo>
                      <a:pt x="24130" y="105410"/>
                    </a:lnTo>
                    <a:lnTo>
                      <a:pt x="20320" y="97790"/>
                    </a:lnTo>
                    <a:lnTo>
                      <a:pt x="16510" y="90170"/>
                    </a:lnTo>
                    <a:lnTo>
                      <a:pt x="12700" y="82550"/>
                    </a:lnTo>
                    <a:lnTo>
                      <a:pt x="8890" y="72390"/>
                    </a:lnTo>
                    <a:lnTo>
                      <a:pt x="7620" y="62230"/>
                    </a:lnTo>
                    <a:lnTo>
                      <a:pt x="5080" y="52070"/>
                    </a:lnTo>
                    <a:lnTo>
                      <a:pt x="3810" y="41910"/>
                    </a:lnTo>
                    <a:lnTo>
                      <a:pt x="2540" y="20320"/>
                    </a:lnTo>
                    <a:lnTo>
                      <a:pt x="1270" y="1016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3" name="Полилиния 1752"/>
              <p:cNvSpPr/>
              <p:nvPr/>
            </p:nvSpPr>
            <p:spPr>
              <a:xfrm>
                <a:off x="9055100" y="5698490"/>
                <a:ext cx="43943" cy="297689"/>
              </a:xfrm>
              <a:custGeom>
                <a:avLst/>
                <a:gdLst/>
                <a:ahLst/>
                <a:cxnLst/>
                <a:rect l="0" t="0" r="0" b="0"/>
                <a:pathLst>
                  <a:path w="43943" h="297689">
                    <a:moveTo>
                      <a:pt x="26924" y="0"/>
                    </a:moveTo>
                    <a:lnTo>
                      <a:pt x="43942" y="10541"/>
                    </a:lnTo>
                    <a:lnTo>
                      <a:pt x="43815" y="22098"/>
                    </a:lnTo>
                    <a:lnTo>
                      <a:pt x="43434" y="33274"/>
                    </a:lnTo>
                    <a:lnTo>
                      <a:pt x="43180" y="43815"/>
                    </a:lnTo>
                    <a:lnTo>
                      <a:pt x="42672" y="53975"/>
                    </a:lnTo>
                    <a:lnTo>
                      <a:pt x="41783" y="72898"/>
                    </a:lnTo>
                    <a:lnTo>
                      <a:pt x="40767" y="90424"/>
                    </a:lnTo>
                    <a:lnTo>
                      <a:pt x="39370" y="106680"/>
                    </a:lnTo>
                    <a:lnTo>
                      <a:pt x="37846" y="122174"/>
                    </a:lnTo>
                    <a:lnTo>
                      <a:pt x="35941" y="137160"/>
                    </a:lnTo>
                    <a:lnTo>
                      <a:pt x="33782" y="151765"/>
                    </a:lnTo>
                    <a:lnTo>
                      <a:pt x="31242" y="166624"/>
                    </a:lnTo>
                    <a:lnTo>
                      <a:pt x="28194" y="181610"/>
                    </a:lnTo>
                    <a:lnTo>
                      <a:pt x="24892" y="197358"/>
                    </a:lnTo>
                    <a:lnTo>
                      <a:pt x="20955" y="214249"/>
                    </a:lnTo>
                    <a:lnTo>
                      <a:pt x="18923" y="223139"/>
                    </a:lnTo>
                    <a:lnTo>
                      <a:pt x="16510" y="232410"/>
                    </a:lnTo>
                    <a:lnTo>
                      <a:pt x="14097" y="242062"/>
                    </a:lnTo>
                    <a:lnTo>
                      <a:pt x="11557" y="252095"/>
                    </a:lnTo>
                    <a:lnTo>
                      <a:pt x="8890" y="262636"/>
                    </a:lnTo>
                    <a:lnTo>
                      <a:pt x="6096" y="273812"/>
                    </a:lnTo>
                    <a:lnTo>
                      <a:pt x="3048" y="285369"/>
                    </a:lnTo>
                    <a:lnTo>
                      <a:pt x="0" y="297688"/>
                    </a:lnTo>
                    <a:lnTo>
                      <a:pt x="5461" y="274828"/>
                    </a:lnTo>
                    <a:lnTo>
                      <a:pt x="10033" y="252857"/>
                    </a:lnTo>
                    <a:lnTo>
                      <a:pt x="13843" y="231648"/>
                    </a:lnTo>
                    <a:lnTo>
                      <a:pt x="17018" y="210947"/>
                    </a:lnTo>
                    <a:lnTo>
                      <a:pt x="19558" y="190881"/>
                    </a:lnTo>
                    <a:lnTo>
                      <a:pt x="21463" y="171450"/>
                    </a:lnTo>
                    <a:lnTo>
                      <a:pt x="22987" y="152527"/>
                    </a:lnTo>
                    <a:lnTo>
                      <a:pt x="24003" y="134112"/>
                    </a:lnTo>
                    <a:lnTo>
                      <a:pt x="24892" y="116205"/>
                    </a:lnTo>
                    <a:lnTo>
                      <a:pt x="25273" y="98679"/>
                    </a:lnTo>
                    <a:lnTo>
                      <a:pt x="25654" y="81407"/>
                    </a:lnTo>
                    <a:lnTo>
                      <a:pt x="25781" y="64643"/>
                    </a:lnTo>
                    <a:lnTo>
                      <a:pt x="26162" y="31750"/>
                    </a:lnTo>
                    <a:close/>
                  </a:path>
                </a:pathLst>
              </a:custGeom>
              <a:solidFill>
                <a:srgbClr val="FFF1D1"/>
              </a:solidFill>
              <a:ln w="0" cap="flat" cmpd="sng" algn="ctr">
                <a:solidFill>
                  <a:srgbClr val="FFF1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4" name="Полилиния 1753"/>
              <p:cNvSpPr/>
              <p:nvPr/>
            </p:nvSpPr>
            <p:spPr>
              <a:xfrm>
                <a:off x="9055100" y="5698490"/>
                <a:ext cx="44451" cy="297181"/>
              </a:xfrm>
              <a:custGeom>
                <a:avLst/>
                <a:gdLst/>
                <a:ahLst/>
                <a:cxnLst/>
                <a:rect l="0" t="0" r="0" b="0"/>
                <a:pathLst>
                  <a:path w="44451" h="297181">
                    <a:moveTo>
                      <a:pt x="26670" y="0"/>
                    </a:moveTo>
                    <a:lnTo>
                      <a:pt x="44450" y="10160"/>
                    </a:lnTo>
                    <a:lnTo>
                      <a:pt x="43180" y="21590"/>
                    </a:lnTo>
                    <a:lnTo>
                      <a:pt x="43180" y="33020"/>
                    </a:lnTo>
                    <a:lnTo>
                      <a:pt x="43180" y="43180"/>
                    </a:lnTo>
                    <a:lnTo>
                      <a:pt x="43180" y="54610"/>
                    </a:lnTo>
                    <a:lnTo>
                      <a:pt x="41910" y="72390"/>
                    </a:lnTo>
                    <a:lnTo>
                      <a:pt x="40640" y="90170"/>
                    </a:lnTo>
                    <a:lnTo>
                      <a:pt x="39370" y="106680"/>
                    </a:lnTo>
                    <a:lnTo>
                      <a:pt x="38100" y="121920"/>
                    </a:lnTo>
                    <a:lnTo>
                      <a:pt x="35560" y="137160"/>
                    </a:lnTo>
                    <a:lnTo>
                      <a:pt x="34290" y="152400"/>
                    </a:lnTo>
                    <a:lnTo>
                      <a:pt x="31750" y="166370"/>
                    </a:lnTo>
                    <a:lnTo>
                      <a:pt x="27940" y="181610"/>
                    </a:lnTo>
                    <a:lnTo>
                      <a:pt x="25400" y="196850"/>
                    </a:lnTo>
                    <a:lnTo>
                      <a:pt x="21590" y="214630"/>
                    </a:lnTo>
                    <a:lnTo>
                      <a:pt x="19050" y="223520"/>
                    </a:lnTo>
                    <a:lnTo>
                      <a:pt x="16510" y="232410"/>
                    </a:lnTo>
                    <a:lnTo>
                      <a:pt x="13970" y="242570"/>
                    </a:lnTo>
                    <a:lnTo>
                      <a:pt x="11430" y="252730"/>
                    </a:lnTo>
                    <a:lnTo>
                      <a:pt x="8890" y="262890"/>
                    </a:lnTo>
                    <a:lnTo>
                      <a:pt x="6350" y="274320"/>
                    </a:lnTo>
                    <a:lnTo>
                      <a:pt x="3810" y="285750"/>
                    </a:lnTo>
                    <a:lnTo>
                      <a:pt x="0" y="297180"/>
                    </a:lnTo>
                    <a:lnTo>
                      <a:pt x="5080" y="274320"/>
                    </a:lnTo>
                    <a:lnTo>
                      <a:pt x="10160" y="252730"/>
                    </a:lnTo>
                    <a:lnTo>
                      <a:pt x="13970" y="231140"/>
                    </a:lnTo>
                    <a:lnTo>
                      <a:pt x="16510" y="210820"/>
                    </a:lnTo>
                    <a:lnTo>
                      <a:pt x="19050" y="190500"/>
                    </a:lnTo>
                    <a:lnTo>
                      <a:pt x="21590" y="171450"/>
                    </a:lnTo>
                    <a:lnTo>
                      <a:pt x="22860" y="152400"/>
                    </a:lnTo>
                    <a:lnTo>
                      <a:pt x="24130" y="134620"/>
                    </a:lnTo>
                    <a:lnTo>
                      <a:pt x="25400" y="116840"/>
                    </a:lnTo>
                    <a:lnTo>
                      <a:pt x="25400" y="99060"/>
                    </a:lnTo>
                    <a:lnTo>
                      <a:pt x="25400" y="81280"/>
                    </a:lnTo>
                    <a:lnTo>
                      <a:pt x="25400" y="64770"/>
                    </a:lnTo>
                    <a:lnTo>
                      <a:pt x="26670" y="317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5" name="Полилиния 1754"/>
              <p:cNvSpPr/>
              <p:nvPr/>
            </p:nvSpPr>
            <p:spPr>
              <a:xfrm>
                <a:off x="9081770" y="5679440"/>
                <a:ext cx="17781" cy="29211"/>
              </a:xfrm>
              <a:custGeom>
                <a:avLst/>
                <a:gdLst/>
                <a:ahLst/>
                <a:cxnLst/>
                <a:rect l="0" t="0" r="0" b="0"/>
                <a:pathLst>
                  <a:path w="17781" h="29211">
                    <a:moveTo>
                      <a:pt x="17780" y="29210"/>
                    </a:moveTo>
                    <a:lnTo>
                      <a:pt x="6350" y="0"/>
                    </a:lnTo>
                    <a:lnTo>
                      <a:pt x="0" y="1905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6" name="Полилиния 1755"/>
              <p:cNvSpPr/>
              <p:nvPr/>
            </p:nvSpPr>
            <p:spPr>
              <a:xfrm>
                <a:off x="9080119" y="5747893"/>
                <a:ext cx="9399" cy="63247"/>
              </a:xfrm>
              <a:custGeom>
                <a:avLst/>
                <a:gdLst/>
                <a:ahLst/>
                <a:cxnLst/>
                <a:rect l="0" t="0" r="0" b="0"/>
                <a:pathLst>
                  <a:path w="9399" h="63247">
                    <a:moveTo>
                      <a:pt x="9398" y="1651"/>
                    </a:moveTo>
                    <a:lnTo>
                      <a:pt x="9271" y="10668"/>
                    </a:lnTo>
                    <a:lnTo>
                      <a:pt x="9017" y="19177"/>
                    </a:lnTo>
                    <a:lnTo>
                      <a:pt x="8763" y="26924"/>
                    </a:lnTo>
                    <a:lnTo>
                      <a:pt x="8255" y="34417"/>
                    </a:lnTo>
                    <a:lnTo>
                      <a:pt x="7366" y="48387"/>
                    </a:lnTo>
                    <a:lnTo>
                      <a:pt x="6350" y="62611"/>
                    </a:lnTo>
                    <a:lnTo>
                      <a:pt x="0" y="63246"/>
                    </a:lnTo>
                    <a:lnTo>
                      <a:pt x="889" y="46609"/>
                    </a:lnTo>
                    <a:lnTo>
                      <a:pt x="1397" y="30607"/>
                    </a:lnTo>
                    <a:lnTo>
                      <a:pt x="1524" y="14986"/>
                    </a:lnTo>
                    <a:lnTo>
                      <a:pt x="1524" y="0"/>
                    </a:lnTo>
                    <a:close/>
                  </a:path>
                </a:pathLst>
              </a:custGeom>
              <a:solidFill>
                <a:srgbClr val="DD0000"/>
              </a:solidFill>
              <a:ln w="0" cap="flat" cmpd="sng" algn="ctr">
                <a:solidFill>
                  <a:srgbClr val="DD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7" name="Полилиния 1756"/>
              <p:cNvSpPr/>
              <p:nvPr/>
            </p:nvSpPr>
            <p:spPr>
              <a:xfrm>
                <a:off x="9064498" y="5821680"/>
                <a:ext cx="21972" cy="137542"/>
              </a:xfrm>
              <a:custGeom>
                <a:avLst/>
                <a:gdLst/>
                <a:ahLst/>
                <a:cxnLst/>
                <a:rect l="0" t="0" r="0" b="0"/>
                <a:pathLst>
                  <a:path w="21972" h="137542">
                    <a:moveTo>
                      <a:pt x="21971" y="0"/>
                    </a:moveTo>
                    <a:lnTo>
                      <a:pt x="21082" y="12446"/>
                    </a:lnTo>
                    <a:lnTo>
                      <a:pt x="19685" y="25781"/>
                    </a:lnTo>
                    <a:lnTo>
                      <a:pt x="18034" y="40005"/>
                    </a:lnTo>
                    <a:lnTo>
                      <a:pt x="17018" y="47752"/>
                    </a:lnTo>
                    <a:lnTo>
                      <a:pt x="15748" y="55753"/>
                    </a:lnTo>
                    <a:lnTo>
                      <a:pt x="14478" y="64262"/>
                    </a:lnTo>
                    <a:lnTo>
                      <a:pt x="12954" y="73152"/>
                    </a:lnTo>
                    <a:lnTo>
                      <a:pt x="11176" y="82550"/>
                    </a:lnTo>
                    <a:lnTo>
                      <a:pt x="9398" y="92329"/>
                    </a:lnTo>
                    <a:lnTo>
                      <a:pt x="7366" y="102743"/>
                    </a:lnTo>
                    <a:lnTo>
                      <a:pt x="5080" y="113792"/>
                    </a:lnTo>
                    <a:lnTo>
                      <a:pt x="2667" y="125349"/>
                    </a:lnTo>
                    <a:lnTo>
                      <a:pt x="0" y="137541"/>
                    </a:lnTo>
                    <a:lnTo>
                      <a:pt x="2286" y="125476"/>
                    </a:lnTo>
                    <a:lnTo>
                      <a:pt x="4445" y="114046"/>
                    </a:lnTo>
                    <a:lnTo>
                      <a:pt x="6096" y="103251"/>
                    </a:lnTo>
                    <a:lnTo>
                      <a:pt x="7874" y="92710"/>
                    </a:lnTo>
                    <a:lnTo>
                      <a:pt x="9144" y="82804"/>
                    </a:lnTo>
                    <a:lnTo>
                      <a:pt x="10414" y="73279"/>
                    </a:lnTo>
                    <a:lnTo>
                      <a:pt x="11430" y="64135"/>
                    </a:lnTo>
                    <a:lnTo>
                      <a:pt x="12319" y="55626"/>
                    </a:lnTo>
                    <a:lnTo>
                      <a:pt x="12954" y="47498"/>
                    </a:lnTo>
                    <a:lnTo>
                      <a:pt x="13716" y="39624"/>
                    </a:lnTo>
                    <a:lnTo>
                      <a:pt x="14478" y="25273"/>
                    </a:lnTo>
                    <a:lnTo>
                      <a:pt x="15240" y="12319"/>
                    </a:lnTo>
                    <a:lnTo>
                      <a:pt x="15621" y="762"/>
                    </a:lnTo>
                    <a:close/>
                  </a:path>
                </a:pathLst>
              </a:custGeom>
              <a:solidFill>
                <a:srgbClr val="DD0000"/>
              </a:solidFill>
              <a:ln w="0" cap="flat" cmpd="sng" algn="ctr">
                <a:solidFill>
                  <a:srgbClr val="DD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8" name="Полилиния 1757"/>
              <p:cNvSpPr/>
              <p:nvPr/>
            </p:nvSpPr>
            <p:spPr>
              <a:xfrm>
                <a:off x="9436862" y="5506593"/>
                <a:ext cx="47372" cy="87123"/>
              </a:xfrm>
              <a:custGeom>
                <a:avLst/>
                <a:gdLst/>
                <a:ahLst/>
                <a:cxnLst/>
                <a:rect l="0" t="0" r="0" b="0"/>
                <a:pathLst>
                  <a:path w="47372" h="87123">
                    <a:moveTo>
                      <a:pt x="3302" y="0"/>
                    </a:moveTo>
                    <a:lnTo>
                      <a:pt x="6858" y="0"/>
                    </a:lnTo>
                    <a:lnTo>
                      <a:pt x="10795" y="1270"/>
                    </a:lnTo>
                    <a:lnTo>
                      <a:pt x="14478" y="3937"/>
                    </a:lnTo>
                    <a:lnTo>
                      <a:pt x="18034" y="7493"/>
                    </a:lnTo>
                    <a:lnTo>
                      <a:pt x="21336" y="12065"/>
                    </a:lnTo>
                    <a:lnTo>
                      <a:pt x="24257" y="17526"/>
                    </a:lnTo>
                    <a:lnTo>
                      <a:pt x="26416" y="23495"/>
                    </a:lnTo>
                    <a:lnTo>
                      <a:pt x="28067" y="28321"/>
                    </a:lnTo>
                    <a:lnTo>
                      <a:pt x="30226" y="32131"/>
                    </a:lnTo>
                    <a:lnTo>
                      <a:pt x="32766" y="35052"/>
                    </a:lnTo>
                    <a:lnTo>
                      <a:pt x="35560" y="37084"/>
                    </a:lnTo>
                    <a:lnTo>
                      <a:pt x="38608" y="38608"/>
                    </a:lnTo>
                    <a:lnTo>
                      <a:pt x="41529" y="39751"/>
                    </a:lnTo>
                    <a:lnTo>
                      <a:pt x="47371" y="41529"/>
                    </a:lnTo>
                    <a:lnTo>
                      <a:pt x="46609" y="48514"/>
                    </a:lnTo>
                    <a:lnTo>
                      <a:pt x="46101" y="54991"/>
                    </a:lnTo>
                    <a:lnTo>
                      <a:pt x="45847" y="60960"/>
                    </a:lnTo>
                    <a:lnTo>
                      <a:pt x="45720" y="66421"/>
                    </a:lnTo>
                    <a:lnTo>
                      <a:pt x="45339" y="76708"/>
                    </a:lnTo>
                    <a:lnTo>
                      <a:pt x="44323" y="86741"/>
                    </a:lnTo>
                    <a:lnTo>
                      <a:pt x="40767" y="87122"/>
                    </a:lnTo>
                    <a:lnTo>
                      <a:pt x="36957" y="86360"/>
                    </a:lnTo>
                    <a:lnTo>
                      <a:pt x="33528" y="84328"/>
                    </a:lnTo>
                    <a:lnTo>
                      <a:pt x="30226" y="81280"/>
                    </a:lnTo>
                    <a:lnTo>
                      <a:pt x="27305" y="77597"/>
                    </a:lnTo>
                    <a:lnTo>
                      <a:pt x="25019" y="73533"/>
                    </a:lnTo>
                    <a:lnTo>
                      <a:pt x="23368" y="68961"/>
                    </a:lnTo>
                    <a:lnTo>
                      <a:pt x="22479" y="64262"/>
                    </a:lnTo>
                    <a:lnTo>
                      <a:pt x="21590" y="60198"/>
                    </a:lnTo>
                    <a:lnTo>
                      <a:pt x="20066" y="56642"/>
                    </a:lnTo>
                    <a:lnTo>
                      <a:pt x="17780" y="53721"/>
                    </a:lnTo>
                    <a:lnTo>
                      <a:pt x="15113" y="51181"/>
                    </a:lnTo>
                    <a:lnTo>
                      <a:pt x="12065" y="49403"/>
                    </a:lnTo>
                    <a:lnTo>
                      <a:pt x="8509" y="48387"/>
                    </a:lnTo>
                    <a:lnTo>
                      <a:pt x="4826" y="48387"/>
                    </a:lnTo>
                    <a:lnTo>
                      <a:pt x="889" y="49276"/>
                    </a:lnTo>
                    <a:lnTo>
                      <a:pt x="762" y="43688"/>
                    </a:lnTo>
                    <a:lnTo>
                      <a:pt x="635" y="37592"/>
                    </a:lnTo>
                    <a:lnTo>
                      <a:pt x="635" y="24892"/>
                    </a:lnTo>
                    <a:lnTo>
                      <a:pt x="508" y="12446"/>
                    </a:lnTo>
                    <a:lnTo>
                      <a:pt x="254" y="6604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9" name="Полилиния 1758"/>
              <p:cNvSpPr/>
              <p:nvPr/>
            </p:nvSpPr>
            <p:spPr>
              <a:xfrm>
                <a:off x="9437370" y="5506720"/>
                <a:ext cx="46991" cy="86361"/>
              </a:xfrm>
              <a:custGeom>
                <a:avLst/>
                <a:gdLst/>
                <a:ahLst/>
                <a:cxnLst/>
                <a:rect l="0" t="0" r="0" b="0"/>
                <a:pathLst>
                  <a:path w="46991" h="86361">
                    <a:moveTo>
                      <a:pt x="0" y="1270"/>
                    </a:moveTo>
                    <a:lnTo>
                      <a:pt x="0" y="6350"/>
                    </a:lnTo>
                    <a:lnTo>
                      <a:pt x="0" y="12700"/>
                    </a:lnTo>
                    <a:lnTo>
                      <a:pt x="0" y="24130"/>
                    </a:lnTo>
                    <a:lnTo>
                      <a:pt x="0" y="36830"/>
                    </a:lnTo>
                    <a:lnTo>
                      <a:pt x="0" y="43180"/>
                    </a:lnTo>
                    <a:lnTo>
                      <a:pt x="0" y="49530"/>
                    </a:lnTo>
                    <a:lnTo>
                      <a:pt x="3810" y="48260"/>
                    </a:lnTo>
                    <a:lnTo>
                      <a:pt x="7620" y="48260"/>
                    </a:lnTo>
                    <a:lnTo>
                      <a:pt x="11430" y="49530"/>
                    </a:lnTo>
                    <a:lnTo>
                      <a:pt x="13970" y="50800"/>
                    </a:lnTo>
                    <a:lnTo>
                      <a:pt x="17780" y="53340"/>
                    </a:lnTo>
                    <a:lnTo>
                      <a:pt x="19050" y="55880"/>
                    </a:lnTo>
                    <a:lnTo>
                      <a:pt x="21590" y="59690"/>
                    </a:lnTo>
                    <a:lnTo>
                      <a:pt x="21590" y="63500"/>
                    </a:lnTo>
                    <a:lnTo>
                      <a:pt x="22860" y="68580"/>
                    </a:lnTo>
                    <a:lnTo>
                      <a:pt x="24130" y="73660"/>
                    </a:lnTo>
                    <a:lnTo>
                      <a:pt x="26670" y="77470"/>
                    </a:lnTo>
                    <a:lnTo>
                      <a:pt x="29210" y="81280"/>
                    </a:lnTo>
                    <a:lnTo>
                      <a:pt x="33020" y="83820"/>
                    </a:lnTo>
                    <a:lnTo>
                      <a:pt x="36830" y="86360"/>
                    </a:lnTo>
                    <a:lnTo>
                      <a:pt x="40640" y="86360"/>
                    </a:lnTo>
                    <a:lnTo>
                      <a:pt x="43180" y="86360"/>
                    </a:lnTo>
                    <a:lnTo>
                      <a:pt x="44450" y="76200"/>
                    </a:lnTo>
                    <a:lnTo>
                      <a:pt x="45720" y="66040"/>
                    </a:lnTo>
                    <a:lnTo>
                      <a:pt x="45720" y="60960"/>
                    </a:lnTo>
                    <a:lnTo>
                      <a:pt x="45720" y="54610"/>
                    </a:lnTo>
                    <a:lnTo>
                      <a:pt x="45720" y="48260"/>
                    </a:lnTo>
                    <a:lnTo>
                      <a:pt x="46990" y="41910"/>
                    </a:lnTo>
                    <a:lnTo>
                      <a:pt x="40640" y="39370"/>
                    </a:lnTo>
                    <a:lnTo>
                      <a:pt x="38100" y="38100"/>
                    </a:lnTo>
                    <a:lnTo>
                      <a:pt x="35560" y="36830"/>
                    </a:lnTo>
                    <a:lnTo>
                      <a:pt x="31750" y="35560"/>
                    </a:lnTo>
                    <a:lnTo>
                      <a:pt x="29210" y="31750"/>
                    </a:lnTo>
                    <a:lnTo>
                      <a:pt x="27940" y="27940"/>
                    </a:lnTo>
                    <a:lnTo>
                      <a:pt x="25400" y="22860"/>
                    </a:lnTo>
                    <a:lnTo>
                      <a:pt x="24130" y="17780"/>
                    </a:lnTo>
                    <a:lnTo>
                      <a:pt x="21590" y="11430"/>
                    </a:lnTo>
                    <a:lnTo>
                      <a:pt x="17780" y="7620"/>
                    </a:lnTo>
                    <a:lnTo>
                      <a:pt x="13970" y="3810"/>
                    </a:lnTo>
                    <a:lnTo>
                      <a:pt x="10160" y="1270"/>
                    </a:lnTo>
                    <a:lnTo>
                      <a:pt x="6350" y="0"/>
                    </a:lnTo>
                    <a:lnTo>
                      <a:pt x="254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0" name="Полилиния 1759"/>
              <p:cNvSpPr/>
              <p:nvPr/>
            </p:nvSpPr>
            <p:spPr>
              <a:xfrm>
                <a:off x="9437497" y="5506974"/>
                <a:ext cx="26163" cy="45721"/>
              </a:xfrm>
              <a:custGeom>
                <a:avLst/>
                <a:gdLst/>
                <a:ahLst/>
                <a:cxnLst/>
                <a:rect l="0" t="0" r="0" b="0"/>
                <a:pathLst>
                  <a:path w="26163" h="45721">
                    <a:moveTo>
                      <a:pt x="2413" y="254"/>
                    </a:moveTo>
                    <a:lnTo>
                      <a:pt x="4699" y="0"/>
                    </a:lnTo>
                    <a:lnTo>
                      <a:pt x="6985" y="381"/>
                    </a:lnTo>
                    <a:lnTo>
                      <a:pt x="9144" y="1016"/>
                    </a:lnTo>
                    <a:lnTo>
                      <a:pt x="13208" y="3556"/>
                    </a:lnTo>
                    <a:lnTo>
                      <a:pt x="17018" y="7239"/>
                    </a:lnTo>
                    <a:lnTo>
                      <a:pt x="20320" y="11811"/>
                    </a:lnTo>
                    <a:lnTo>
                      <a:pt x="22860" y="16637"/>
                    </a:lnTo>
                    <a:lnTo>
                      <a:pt x="24892" y="21717"/>
                    </a:lnTo>
                    <a:lnTo>
                      <a:pt x="26162" y="26416"/>
                    </a:lnTo>
                    <a:lnTo>
                      <a:pt x="25400" y="31115"/>
                    </a:lnTo>
                    <a:lnTo>
                      <a:pt x="25146" y="35560"/>
                    </a:lnTo>
                    <a:lnTo>
                      <a:pt x="24892" y="40259"/>
                    </a:lnTo>
                    <a:lnTo>
                      <a:pt x="25019" y="45720"/>
                    </a:lnTo>
                    <a:lnTo>
                      <a:pt x="22098" y="39497"/>
                    </a:lnTo>
                    <a:lnTo>
                      <a:pt x="19177" y="34798"/>
                    </a:lnTo>
                    <a:lnTo>
                      <a:pt x="16256" y="31369"/>
                    </a:lnTo>
                    <a:lnTo>
                      <a:pt x="13081" y="29337"/>
                    </a:lnTo>
                    <a:lnTo>
                      <a:pt x="10033" y="28067"/>
                    </a:lnTo>
                    <a:lnTo>
                      <a:pt x="6985" y="27813"/>
                    </a:lnTo>
                    <a:lnTo>
                      <a:pt x="635" y="28702"/>
                    </a:lnTo>
                    <a:lnTo>
                      <a:pt x="381" y="21590"/>
                    </a:lnTo>
                    <a:lnTo>
                      <a:pt x="254" y="13970"/>
                    </a:lnTo>
                    <a:lnTo>
                      <a:pt x="254" y="6731"/>
                    </a:lnTo>
                    <a:lnTo>
                      <a:pt x="0" y="889"/>
                    </a:lnTo>
                    <a:close/>
                  </a:path>
                </a:pathLst>
              </a:custGeom>
              <a:solidFill>
                <a:srgbClr val="DD0000"/>
              </a:solidFill>
              <a:ln w="0" cap="flat" cmpd="sng" algn="ctr">
                <a:solidFill>
                  <a:srgbClr val="DD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1" name="Полилиния 1760"/>
              <p:cNvSpPr/>
              <p:nvPr/>
            </p:nvSpPr>
            <p:spPr>
              <a:xfrm>
                <a:off x="9437370" y="5506720"/>
                <a:ext cx="26671" cy="45721"/>
              </a:xfrm>
              <a:custGeom>
                <a:avLst/>
                <a:gdLst/>
                <a:ahLst/>
                <a:cxnLst/>
                <a:rect l="0" t="0" r="0" b="0"/>
                <a:pathLst>
                  <a:path w="26671" h="45721">
                    <a:moveTo>
                      <a:pt x="0" y="1270"/>
                    </a:moveTo>
                    <a:lnTo>
                      <a:pt x="0" y="7620"/>
                    </a:lnTo>
                    <a:lnTo>
                      <a:pt x="0" y="13970"/>
                    </a:lnTo>
                    <a:lnTo>
                      <a:pt x="0" y="21590"/>
                    </a:lnTo>
                    <a:lnTo>
                      <a:pt x="1270" y="29210"/>
                    </a:lnTo>
                    <a:lnTo>
                      <a:pt x="7620" y="27940"/>
                    </a:lnTo>
                    <a:lnTo>
                      <a:pt x="10160" y="27940"/>
                    </a:lnTo>
                    <a:lnTo>
                      <a:pt x="12700" y="29210"/>
                    </a:lnTo>
                    <a:lnTo>
                      <a:pt x="16510" y="31750"/>
                    </a:lnTo>
                    <a:lnTo>
                      <a:pt x="19050" y="35560"/>
                    </a:lnTo>
                    <a:lnTo>
                      <a:pt x="21590" y="39370"/>
                    </a:lnTo>
                    <a:lnTo>
                      <a:pt x="25400" y="45720"/>
                    </a:lnTo>
                    <a:lnTo>
                      <a:pt x="25400" y="40640"/>
                    </a:lnTo>
                    <a:lnTo>
                      <a:pt x="25400" y="35560"/>
                    </a:lnTo>
                    <a:lnTo>
                      <a:pt x="25400" y="31750"/>
                    </a:lnTo>
                    <a:lnTo>
                      <a:pt x="26670" y="26670"/>
                    </a:lnTo>
                    <a:lnTo>
                      <a:pt x="25400" y="21590"/>
                    </a:lnTo>
                    <a:lnTo>
                      <a:pt x="22860" y="16510"/>
                    </a:lnTo>
                    <a:lnTo>
                      <a:pt x="20320" y="11430"/>
                    </a:lnTo>
                    <a:lnTo>
                      <a:pt x="17780" y="7620"/>
                    </a:lnTo>
                    <a:lnTo>
                      <a:pt x="13970" y="3810"/>
                    </a:lnTo>
                    <a:lnTo>
                      <a:pt x="8890" y="1270"/>
                    </a:lnTo>
                    <a:lnTo>
                      <a:pt x="7620" y="0"/>
                    </a:lnTo>
                    <a:lnTo>
                      <a:pt x="5080" y="0"/>
                    </a:lnTo>
                    <a:lnTo>
                      <a:pt x="254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2" name="Полилиния 1761"/>
              <p:cNvSpPr/>
              <p:nvPr/>
            </p:nvSpPr>
            <p:spPr>
              <a:xfrm>
                <a:off x="9461119" y="5552694"/>
                <a:ext cx="21083" cy="40641"/>
              </a:xfrm>
              <a:custGeom>
                <a:avLst/>
                <a:gdLst/>
                <a:ahLst/>
                <a:cxnLst/>
                <a:rect l="0" t="0" r="0" b="0"/>
                <a:pathLst>
                  <a:path w="21083" h="40641">
                    <a:moveTo>
                      <a:pt x="3048" y="5461"/>
                    </a:moveTo>
                    <a:lnTo>
                      <a:pt x="5207" y="9652"/>
                    </a:lnTo>
                    <a:lnTo>
                      <a:pt x="7747" y="12827"/>
                    </a:lnTo>
                    <a:lnTo>
                      <a:pt x="10414" y="15113"/>
                    </a:lnTo>
                    <a:lnTo>
                      <a:pt x="13081" y="16764"/>
                    </a:lnTo>
                    <a:lnTo>
                      <a:pt x="15875" y="17907"/>
                    </a:lnTo>
                    <a:lnTo>
                      <a:pt x="21082" y="19431"/>
                    </a:lnTo>
                    <a:lnTo>
                      <a:pt x="20701" y="26416"/>
                    </a:lnTo>
                    <a:lnTo>
                      <a:pt x="20447" y="31877"/>
                    </a:lnTo>
                    <a:lnTo>
                      <a:pt x="20066" y="36322"/>
                    </a:lnTo>
                    <a:lnTo>
                      <a:pt x="19558" y="40259"/>
                    </a:lnTo>
                    <a:lnTo>
                      <a:pt x="16891" y="40640"/>
                    </a:lnTo>
                    <a:lnTo>
                      <a:pt x="14097" y="40259"/>
                    </a:lnTo>
                    <a:lnTo>
                      <a:pt x="11557" y="39243"/>
                    </a:lnTo>
                    <a:lnTo>
                      <a:pt x="9144" y="37592"/>
                    </a:lnTo>
                    <a:lnTo>
                      <a:pt x="6731" y="35687"/>
                    </a:lnTo>
                    <a:lnTo>
                      <a:pt x="4826" y="33401"/>
                    </a:lnTo>
                    <a:lnTo>
                      <a:pt x="1524" y="28575"/>
                    </a:lnTo>
                    <a:lnTo>
                      <a:pt x="381" y="25146"/>
                    </a:lnTo>
                    <a:lnTo>
                      <a:pt x="0" y="21463"/>
                    </a:lnTo>
                    <a:lnTo>
                      <a:pt x="127" y="14097"/>
                    </a:lnTo>
                    <a:lnTo>
                      <a:pt x="889" y="6731"/>
                    </a:lnTo>
                    <a:lnTo>
                      <a:pt x="1016" y="3302"/>
                    </a:lnTo>
                    <a:lnTo>
                      <a:pt x="1016" y="0"/>
                    </a:lnTo>
                    <a:close/>
                  </a:path>
                </a:pathLst>
              </a:custGeom>
              <a:solidFill>
                <a:srgbClr val="DD0000"/>
              </a:solidFill>
              <a:ln w="0" cap="flat" cmpd="sng" algn="ctr">
                <a:solidFill>
                  <a:srgbClr val="DD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3" name="Полилиния 1762"/>
              <p:cNvSpPr/>
              <p:nvPr/>
            </p:nvSpPr>
            <p:spPr>
              <a:xfrm>
                <a:off x="9461500" y="5552440"/>
                <a:ext cx="20321" cy="40641"/>
              </a:xfrm>
              <a:custGeom>
                <a:avLst/>
                <a:gdLst/>
                <a:ahLst/>
                <a:cxnLst/>
                <a:rect l="0" t="0" r="0" b="0"/>
                <a:pathLst>
                  <a:path w="20321" h="40641">
                    <a:moveTo>
                      <a:pt x="1270" y="0"/>
                    </a:moveTo>
                    <a:lnTo>
                      <a:pt x="1270" y="3810"/>
                    </a:lnTo>
                    <a:lnTo>
                      <a:pt x="0" y="6350"/>
                    </a:lnTo>
                    <a:lnTo>
                      <a:pt x="0" y="13970"/>
                    </a:lnTo>
                    <a:lnTo>
                      <a:pt x="0" y="21590"/>
                    </a:lnTo>
                    <a:lnTo>
                      <a:pt x="0" y="25400"/>
                    </a:lnTo>
                    <a:lnTo>
                      <a:pt x="1270" y="29210"/>
                    </a:lnTo>
                    <a:lnTo>
                      <a:pt x="5080" y="33020"/>
                    </a:lnTo>
                    <a:lnTo>
                      <a:pt x="6350" y="35560"/>
                    </a:lnTo>
                    <a:lnTo>
                      <a:pt x="8890" y="38100"/>
                    </a:lnTo>
                    <a:lnTo>
                      <a:pt x="11430" y="39370"/>
                    </a:lnTo>
                    <a:lnTo>
                      <a:pt x="13970" y="40640"/>
                    </a:lnTo>
                    <a:lnTo>
                      <a:pt x="16510" y="40640"/>
                    </a:lnTo>
                    <a:lnTo>
                      <a:pt x="19050" y="40640"/>
                    </a:lnTo>
                    <a:lnTo>
                      <a:pt x="19050" y="36830"/>
                    </a:lnTo>
                    <a:lnTo>
                      <a:pt x="20320" y="31750"/>
                    </a:lnTo>
                    <a:lnTo>
                      <a:pt x="20320" y="26670"/>
                    </a:lnTo>
                    <a:lnTo>
                      <a:pt x="20320" y="20320"/>
                    </a:lnTo>
                    <a:lnTo>
                      <a:pt x="15240" y="17780"/>
                    </a:lnTo>
                    <a:lnTo>
                      <a:pt x="12700" y="16510"/>
                    </a:lnTo>
                    <a:lnTo>
                      <a:pt x="10160" y="15240"/>
                    </a:lnTo>
                    <a:lnTo>
                      <a:pt x="7620" y="12700"/>
                    </a:lnTo>
                    <a:lnTo>
                      <a:pt x="5080" y="10160"/>
                    </a:lnTo>
                    <a:lnTo>
                      <a:pt x="2540" y="50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4" name="Полилиния 1763"/>
              <p:cNvSpPr/>
              <p:nvPr/>
            </p:nvSpPr>
            <p:spPr>
              <a:xfrm>
                <a:off x="9440164" y="5537327"/>
                <a:ext cx="17146" cy="17146"/>
              </a:xfrm>
              <a:custGeom>
                <a:avLst/>
                <a:gdLst/>
                <a:ahLst/>
                <a:cxnLst/>
                <a:rect l="0" t="0" r="0" b="0"/>
                <a:pathLst>
                  <a:path w="17146" h="17146">
                    <a:moveTo>
                      <a:pt x="3556" y="889"/>
                    </a:moveTo>
                    <a:lnTo>
                      <a:pt x="4572" y="0"/>
                    </a:lnTo>
                    <a:lnTo>
                      <a:pt x="5461" y="508"/>
                    </a:lnTo>
                    <a:lnTo>
                      <a:pt x="6096" y="1270"/>
                    </a:lnTo>
                    <a:lnTo>
                      <a:pt x="6477" y="3429"/>
                    </a:lnTo>
                    <a:lnTo>
                      <a:pt x="6096" y="4572"/>
                    </a:lnTo>
                    <a:lnTo>
                      <a:pt x="5334" y="5461"/>
                    </a:lnTo>
                    <a:lnTo>
                      <a:pt x="3175" y="6223"/>
                    </a:lnTo>
                    <a:lnTo>
                      <a:pt x="1397" y="6731"/>
                    </a:lnTo>
                    <a:lnTo>
                      <a:pt x="1143" y="7239"/>
                    </a:lnTo>
                    <a:lnTo>
                      <a:pt x="1524" y="8128"/>
                    </a:lnTo>
                    <a:lnTo>
                      <a:pt x="4064" y="8890"/>
                    </a:lnTo>
                    <a:lnTo>
                      <a:pt x="6350" y="8636"/>
                    </a:lnTo>
                    <a:lnTo>
                      <a:pt x="8001" y="7874"/>
                    </a:lnTo>
                    <a:lnTo>
                      <a:pt x="9271" y="6477"/>
                    </a:lnTo>
                    <a:lnTo>
                      <a:pt x="10287" y="6096"/>
                    </a:lnTo>
                    <a:lnTo>
                      <a:pt x="10414" y="4953"/>
                    </a:lnTo>
                    <a:lnTo>
                      <a:pt x="11176" y="4445"/>
                    </a:lnTo>
                    <a:lnTo>
                      <a:pt x="11176" y="3175"/>
                    </a:lnTo>
                    <a:lnTo>
                      <a:pt x="13589" y="3302"/>
                    </a:lnTo>
                    <a:lnTo>
                      <a:pt x="14478" y="3683"/>
                    </a:lnTo>
                    <a:lnTo>
                      <a:pt x="15113" y="4572"/>
                    </a:lnTo>
                    <a:lnTo>
                      <a:pt x="15113" y="5715"/>
                    </a:lnTo>
                    <a:lnTo>
                      <a:pt x="14732" y="6477"/>
                    </a:lnTo>
                    <a:lnTo>
                      <a:pt x="13843" y="7112"/>
                    </a:lnTo>
                    <a:lnTo>
                      <a:pt x="12446" y="7239"/>
                    </a:lnTo>
                    <a:lnTo>
                      <a:pt x="13589" y="8001"/>
                    </a:lnTo>
                    <a:lnTo>
                      <a:pt x="14859" y="8255"/>
                    </a:lnTo>
                    <a:lnTo>
                      <a:pt x="16002" y="8128"/>
                    </a:lnTo>
                    <a:lnTo>
                      <a:pt x="17145" y="7493"/>
                    </a:lnTo>
                    <a:lnTo>
                      <a:pt x="17145" y="8763"/>
                    </a:lnTo>
                    <a:lnTo>
                      <a:pt x="16002" y="9525"/>
                    </a:lnTo>
                    <a:lnTo>
                      <a:pt x="12573" y="10668"/>
                    </a:lnTo>
                    <a:lnTo>
                      <a:pt x="12954" y="12446"/>
                    </a:lnTo>
                    <a:lnTo>
                      <a:pt x="13208" y="13462"/>
                    </a:lnTo>
                    <a:lnTo>
                      <a:pt x="13462" y="14732"/>
                    </a:lnTo>
                    <a:lnTo>
                      <a:pt x="11938" y="14732"/>
                    </a:lnTo>
                    <a:lnTo>
                      <a:pt x="11049" y="13716"/>
                    </a:lnTo>
                    <a:lnTo>
                      <a:pt x="10414" y="12065"/>
                    </a:lnTo>
                    <a:lnTo>
                      <a:pt x="10033" y="10541"/>
                    </a:lnTo>
                    <a:lnTo>
                      <a:pt x="9017" y="10414"/>
                    </a:lnTo>
                    <a:lnTo>
                      <a:pt x="8382" y="11303"/>
                    </a:lnTo>
                    <a:lnTo>
                      <a:pt x="7874" y="12700"/>
                    </a:lnTo>
                    <a:lnTo>
                      <a:pt x="7747" y="13970"/>
                    </a:lnTo>
                    <a:lnTo>
                      <a:pt x="8128" y="14478"/>
                    </a:lnTo>
                    <a:lnTo>
                      <a:pt x="9144" y="15367"/>
                    </a:lnTo>
                    <a:lnTo>
                      <a:pt x="10033" y="16256"/>
                    </a:lnTo>
                    <a:lnTo>
                      <a:pt x="10033" y="17145"/>
                    </a:lnTo>
                    <a:lnTo>
                      <a:pt x="6858" y="15875"/>
                    </a:lnTo>
                    <a:lnTo>
                      <a:pt x="4826" y="14351"/>
                    </a:lnTo>
                    <a:lnTo>
                      <a:pt x="5334" y="12700"/>
                    </a:lnTo>
                    <a:lnTo>
                      <a:pt x="5588" y="12192"/>
                    </a:lnTo>
                    <a:lnTo>
                      <a:pt x="5334" y="11684"/>
                    </a:lnTo>
                    <a:lnTo>
                      <a:pt x="3429" y="13081"/>
                    </a:lnTo>
                    <a:lnTo>
                      <a:pt x="1778" y="15875"/>
                    </a:lnTo>
                    <a:lnTo>
                      <a:pt x="1016" y="16129"/>
                    </a:lnTo>
                    <a:lnTo>
                      <a:pt x="508" y="16129"/>
                    </a:lnTo>
                    <a:lnTo>
                      <a:pt x="381" y="15621"/>
                    </a:lnTo>
                    <a:lnTo>
                      <a:pt x="635" y="14351"/>
                    </a:lnTo>
                    <a:lnTo>
                      <a:pt x="1143" y="11938"/>
                    </a:lnTo>
                    <a:lnTo>
                      <a:pt x="1143" y="9906"/>
                    </a:lnTo>
                    <a:lnTo>
                      <a:pt x="127" y="8763"/>
                    </a:lnTo>
                    <a:lnTo>
                      <a:pt x="0" y="7874"/>
                    </a:lnTo>
                    <a:lnTo>
                      <a:pt x="381" y="6858"/>
                    </a:lnTo>
                    <a:lnTo>
                      <a:pt x="1397" y="5842"/>
                    </a:lnTo>
                    <a:lnTo>
                      <a:pt x="2794" y="5207"/>
                    </a:lnTo>
                    <a:lnTo>
                      <a:pt x="4318" y="4699"/>
                    </a:lnTo>
                    <a:lnTo>
                      <a:pt x="5207" y="4064"/>
                    </a:lnTo>
                    <a:lnTo>
                      <a:pt x="5080" y="3556"/>
                    </a:lnTo>
                    <a:lnTo>
                      <a:pt x="4572" y="3175"/>
                    </a:lnTo>
                    <a:lnTo>
                      <a:pt x="3429" y="2540"/>
                    </a:lnTo>
                    <a:lnTo>
                      <a:pt x="2540" y="1905"/>
                    </a:lnTo>
                    <a:lnTo>
                      <a:pt x="2032" y="1016"/>
                    </a:lnTo>
                    <a:close/>
                  </a:path>
                </a:pathLst>
              </a:custGeom>
              <a:solidFill>
                <a:srgbClr val="DD0000"/>
              </a:solidFill>
              <a:ln w="0" cap="flat" cmpd="sng" algn="ctr">
                <a:solidFill>
                  <a:srgbClr val="DD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5" name="Полилиния 1764"/>
              <p:cNvSpPr/>
              <p:nvPr/>
            </p:nvSpPr>
            <p:spPr>
              <a:xfrm>
                <a:off x="9439910" y="5537200"/>
                <a:ext cx="17781" cy="17781"/>
              </a:xfrm>
              <a:custGeom>
                <a:avLst/>
                <a:gdLst/>
                <a:ahLst/>
                <a:cxnLst/>
                <a:rect l="0" t="0" r="0" b="0"/>
                <a:pathLst>
                  <a:path w="17781" h="17781">
                    <a:moveTo>
                      <a:pt x="2540" y="1270"/>
                    </a:moveTo>
                    <a:lnTo>
                      <a:pt x="2540" y="1270"/>
                    </a:lnTo>
                    <a:lnTo>
                      <a:pt x="3810" y="2540"/>
                    </a:lnTo>
                    <a:lnTo>
                      <a:pt x="5080" y="3810"/>
                    </a:lnTo>
                    <a:lnTo>
                      <a:pt x="5080" y="3810"/>
                    </a:lnTo>
                    <a:lnTo>
                      <a:pt x="5080" y="3810"/>
                    </a:lnTo>
                    <a:lnTo>
                      <a:pt x="5080" y="5080"/>
                    </a:lnTo>
                    <a:lnTo>
                      <a:pt x="2540" y="5080"/>
                    </a:lnTo>
                    <a:lnTo>
                      <a:pt x="1270" y="6350"/>
                    </a:lnTo>
                    <a:lnTo>
                      <a:pt x="1270" y="6350"/>
                    </a:lnTo>
                    <a:lnTo>
                      <a:pt x="0" y="7620"/>
                    </a:lnTo>
                    <a:lnTo>
                      <a:pt x="0" y="8890"/>
                    </a:lnTo>
                    <a:lnTo>
                      <a:pt x="1270" y="10160"/>
                    </a:lnTo>
                    <a:lnTo>
                      <a:pt x="1270" y="12700"/>
                    </a:lnTo>
                    <a:lnTo>
                      <a:pt x="1270" y="13970"/>
                    </a:lnTo>
                    <a:lnTo>
                      <a:pt x="1270" y="15240"/>
                    </a:lnTo>
                    <a:lnTo>
                      <a:pt x="1270" y="16510"/>
                    </a:lnTo>
                    <a:lnTo>
                      <a:pt x="1270" y="16510"/>
                    </a:lnTo>
                    <a:lnTo>
                      <a:pt x="2540" y="16510"/>
                    </a:lnTo>
                    <a:lnTo>
                      <a:pt x="3810" y="12700"/>
                    </a:lnTo>
                    <a:lnTo>
                      <a:pt x="5080" y="11430"/>
                    </a:lnTo>
                    <a:lnTo>
                      <a:pt x="6350" y="12700"/>
                    </a:lnTo>
                    <a:lnTo>
                      <a:pt x="5080" y="12700"/>
                    </a:lnTo>
                    <a:lnTo>
                      <a:pt x="5080" y="13970"/>
                    </a:lnTo>
                    <a:lnTo>
                      <a:pt x="7620" y="16510"/>
                    </a:lnTo>
                    <a:lnTo>
                      <a:pt x="10160" y="17780"/>
                    </a:lnTo>
                    <a:lnTo>
                      <a:pt x="10160" y="16510"/>
                    </a:lnTo>
                    <a:lnTo>
                      <a:pt x="8890" y="15240"/>
                    </a:lnTo>
                    <a:lnTo>
                      <a:pt x="7620" y="15240"/>
                    </a:lnTo>
                    <a:lnTo>
                      <a:pt x="7620" y="13970"/>
                    </a:lnTo>
                    <a:lnTo>
                      <a:pt x="7620" y="12700"/>
                    </a:lnTo>
                    <a:lnTo>
                      <a:pt x="8890" y="11430"/>
                    </a:lnTo>
                    <a:lnTo>
                      <a:pt x="8890" y="10160"/>
                    </a:lnTo>
                    <a:lnTo>
                      <a:pt x="10160" y="10160"/>
                    </a:lnTo>
                    <a:lnTo>
                      <a:pt x="10160" y="12700"/>
                    </a:lnTo>
                    <a:lnTo>
                      <a:pt x="11430" y="13970"/>
                    </a:lnTo>
                    <a:lnTo>
                      <a:pt x="12700" y="15240"/>
                    </a:lnTo>
                    <a:lnTo>
                      <a:pt x="13970" y="15240"/>
                    </a:lnTo>
                    <a:lnTo>
                      <a:pt x="13970" y="13970"/>
                    </a:lnTo>
                    <a:lnTo>
                      <a:pt x="12700" y="12700"/>
                    </a:lnTo>
                    <a:lnTo>
                      <a:pt x="12700" y="10160"/>
                    </a:lnTo>
                    <a:lnTo>
                      <a:pt x="16510" y="10160"/>
                    </a:lnTo>
                    <a:lnTo>
                      <a:pt x="17780" y="8890"/>
                    </a:lnTo>
                    <a:lnTo>
                      <a:pt x="17780" y="7620"/>
                    </a:lnTo>
                    <a:lnTo>
                      <a:pt x="16510" y="8890"/>
                    </a:lnTo>
                    <a:lnTo>
                      <a:pt x="15240" y="8890"/>
                    </a:lnTo>
                    <a:lnTo>
                      <a:pt x="13970" y="7620"/>
                    </a:lnTo>
                    <a:lnTo>
                      <a:pt x="12700" y="7620"/>
                    </a:lnTo>
                    <a:lnTo>
                      <a:pt x="13970" y="7620"/>
                    </a:lnTo>
                    <a:lnTo>
                      <a:pt x="15240" y="6350"/>
                    </a:lnTo>
                    <a:lnTo>
                      <a:pt x="15240" y="6350"/>
                    </a:lnTo>
                    <a:lnTo>
                      <a:pt x="15240" y="5080"/>
                    </a:lnTo>
                    <a:lnTo>
                      <a:pt x="15240" y="3810"/>
                    </a:lnTo>
                    <a:lnTo>
                      <a:pt x="13970" y="3810"/>
                    </a:lnTo>
                    <a:lnTo>
                      <a:pt x="11430" y="3810"/>
                    </a:lnTo>
                    <a:lnTo>
                      <a:pt x="11430" y="5080"/>
                    </a:lnTo>
                    <a:lnTo>
                      <a:pt x="10160" y="5080"/>
                    </a:lnTo>
                    <a:lnTo>
                      <a:pt x="10160" y="6350"/>
                    </a:lnTo>
                    <a:lnTo>
                      <a:pt x="10160" y="6350"/>
                    </a:lnTo>
                    <a:lnTo>
                      <a:pt x="7620" y="7620"/>
                    </a:lnTo>
                    <a:lnTo>
                      <a:pt x="6350" y="8890"/>
                    </a:lnTo>
                    <a:lnTo>
                      <a:pt x="5080" y="8890"/>
                    </a:lnTo>
                    <a:lnTo>
                      <a:pt x="1270" y="8890"/>
                    </a:lnTo>
                    <a:lnTo>
                      <a:pt x="1270" y="7620"/>
                    </a:lnTo>
                    <a:lnTo>
                      <a:pt x="1270" y="6350"/>
                    </a:lnTo>
                    <a:lnTo>
                      <a:pt x="3810" y="6350"/>
                    </a:lnTo>
                    <a:lnTo>
                      <a:pt x="5080" y="5080"/>
                    </a:lnTo>
                    <a:lnTo>
                      <a:pt x="6350" y="5080"/>
                    </a:lnTo>
                    <a:lnTo>
                      <a:pt x="6350" y="3810"/>
                    </a:lnTo>
                    <a:lnTo>
                      <a:pt x="6350" y="1270"/>
                    </a:lnTo>
                    <a:lnTo>
                      <a:pt x="5080" y="1270"/>
                    </a:lnTo>
                    <a:lnTo>
                      <a:pt x="5080" y="0"/>
                    </a:lnTo>
                    <a:lnTo>
                      <a:pt x="3810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6" name="Полилиния 1765"/>
              <p:cNvSpPr/>
              <p:nvPr/>
            </p:nvSpPr>
            <p:spPr>
              <a:xfrm>
                <a:off x="9464929" y="5544058"/>
                <a:ext cx="17908" cy="17908"/>
              </a:xfrm>
              <a:custGeom>
                <a:avLst/>
                <a:gdLst/>
                <a:ahLst/>
                <a:cxnLst/>
                <a:rect l="0" t="0" r="0" b="0"/>
                <a:pathLst>
                  <a:path w="17908" h="17908">
                    <a:moveTo>
                      <a:pt x="5461" y="762"/>
                    </a:moveTo>
                    <a:lnTo>
                      <a:pt x="6604" y="0"/>
                    </a:lnTo>
                    <a:lnTo>
                      <a:pt x="7366" y="762"/>
                    </a:lnTo>
                    <a:lnTo>
                      <a:pt x="8001" y="1651"/>
                    </a:lnTo>
                    <a:lnTo>
                      <a:pt x="8001" y="3810"/>
                    </a:lnTo>
                    <a:lnTo>
                      <a:pt x="7366" y="4826"/>
                    </a:lnTo>
                    <a:lnTo>
                      <a:pt x="6477" y="5588"/>
                    </a:lnTo>
                    <a:lnTo>
                      <a:pt x="4191" y="5842"/>
                    </a:lnTo>
                    <a:lnTo>
                      <a:pt x="3175" y="5969"/>
                    </a:lnTo>
                    <a:lnTo>
                      <a:pt x="2286" y="6223"/>
                    </a:lnTo>
                    <a:lnTo>
                      <a:pt x="2159" y="6731"/>
                    </a:lnTo>
                    <a:lnTo>
                      <a:pt x="2286" y="7620"/>
                    </a:lnTo>
                    <a:lnTo>
                      <a:pt x="4699" y="8763"/>
                    </a:lnTo>
                    <a:lnTo>
                      <a:pt x="6985" y="8890"/>
                    </a:lnTo>
                    <a:lnTo>
                      <a:pt x="8763" y="8382"/>
                    </a:lnTo>
                    <a:lnTo>
                      <a:pt x="10287" y="7366"/>
                    </a:lnTo>
                    <a:lnTo>
                      <a:pt x="11303" y="6985"/>
                    </a:lnTo>
                    <a:lnTo>
                      <a:pt x="11557" y="5842"/>
                    </a:lnTo>
                    <a:lnTo>
                      <a:pt x="12446" y="5461"/>
                    </a:lnTo>
                    <a:lnTo>
                      <a:pt x="12700" y="4318"/>
                    </a:lnTo>
                    <a:lnTo>
                      <a:pt x="14859" y="4826"/>
                    </a:lnTo>
                    <a:lnTo>
                      <a:pt x="15748" y="5461"/>
                    </a:lnTo>
                    <a:lnTo>
                      <a:pt x="16256" y="6223"/>
                    </a:lnTo>
                    <a:lnTo>
                      <a:pt x="16129" y="7493"/>
                    </a:lnTo>
                    <a:lnTo>
                      <a:pt x="15494" y="8255"/>
                    </a:lnTo>
                    <a:lnTo>
                      <a:pt x="14605" y="8509"/>
                    </a:lnTo>
                    <a:lnTo>
                      <a:pt x="13208" y="8509"/>
                    </a:lnTo>
                    <a:lnTo>
                      <a:pt x="14224" y="9398"/>
                    </a:lnTo>
                    <a:lnTo>
                      <a:pt x="15494" y="10033"/>
                    </a:lnTo>
                    <a:lnTo>
                      <a:pt x="16637" y="10160"/>
                    </a:lnTo>
                    <a:lnTo>
                      <a:pt x="17907" y="9525"/>
                    </a:lnTo>
                    <a:lnTo>
                      <a:pt x="17526" y="10795"/>
                    </a:lnTo>
                    <a:lnTo>
                      <a:pt x="16383" y="11430"/>
                    </a:lnTo>
                    <a:lnTo>
                      <a:pt x="14732" y="11684"/>
                    </a:lnTo>
                    <a:lnTo>
                      <a:pt x="12700" y="11938"/>
                    </a:lnTo>
                    <a:lnTo>
                      <a:pt x="12954" y="13716"/>
                    </a:lnTo>
                    <a:lnTo>
                      <a:pt x="13081" y="14605"/>
                    </a:lnTo>
                    <a:lnTo>
                      <a:pt x="13081" y="16129"/>
                    </a:lnTo>
                    <a:lnTo>
                      <a:pt x="12192" y="16129"/>
                    </a:lnTo>
                    <a:lnTo>
                      <a:pt x="11557" y="15875"/>
                    </a:lnTo>
                    <a:lnTo>
                      <a:pt x="10795" y="14732"/>
                    </a:lnTo>
                    <a:lnTo>
                      <a:pt x="10541" y="12954"/>
                    </a:lnTo>
                    <a:lnTo>
                      <a:pt x="10414" y="11303"/>
                    </a:lnTo>
                    <a:lnTo>
                      <a:pt x="9398" y="11049"/>
                    </a:lnTo>
                    <a:lnTo>
                      <a:pt x="8509" y="11938"/>
                    </a:lnTo>
                    <a:lnTo>
                      <a:pt x="7874" y="13081"/>
                    </a:lnTo>
                    <a:lnTo>
                      <a:pt x="7493" y="14351"/>
                    </a:lnTo>
                    <a:lnTo>
                      <a:pt x="7874" y="14986"/>
                    </a:lnTo>
                    <a:lnTo>
                      <a:pt x="8636" y="16002"/>
                    </a:lnTo>
                    <a:lnTo>
                      <a:pt x="9398" y="17018"/>
                    </a:lnTo>
                    <a:lnTo>
                      <a:pt x="9144" y="17907"/>
                    </a:lnTo>
                    <a:lnTo>
                      <a:pt x="6350" y="16129"/>
                    </a:lnTo>
                    <a:lnTo>
                      <a:pt x="4572" y="14351"/>
                    </a:lnTo>
                    <a:lnTo>
                      <a:pt x="5461" y="12827"/>
                    </a:lnTo>
                    <a:lnTo>
                      <a:pt x="5588" y="12319"/>
                    </a:lnTo>
                    <a:lnTo>
                      <a:pt x="5461" y="11938"/>
                    </a:lnTo>
                    <a:lnTo>
                      <a:pt x="3302" y="12827"/>
                    </a:lnTo>
                    <a:lnTo>
                      <a:pt x="1270" y="15240"/>
                    </a:lnTo>
                    <a:lnTo>
                      <a:pt x="381" y="15367"/>
                    </a:lnTo>
                    <a:lnTo>
                      <a:pt x="0" y="15240"/>
                    </a:lnTo>
                    <a:lnTo>
                      <a:pt x="0" y="14732"/>
                    </a:lnTo>
                    <a:lnTo>
                      <a:pt x="381" y="13716"/>
                    </a:lnTo>
                    <a:lnTo>
                      <a:pt x="1270" y="11303"/>
                    </a:lnTo>
                    <a:lnTo>
                      <a:pt x="1651" y="9398"/>
                    </a:lnTo>
                    <a:lnTo>
                      <a:pt x="889" y="7874"/>
                    </a:lnTo>
                    <a:lnTo>
                      <a:pt x="1270" y="6096"/>
                    </a:lnTo>
                    <a:lnTo>
                      <a:pt x="2540" y="5207"/>
                    </a:lnTo>
                    <a:lnTo>
                      <a:pt x="4064" y="4826"/>
                    </a:lnTo>
                    <a:lnTo>
                      <a:pt x="5461" y="4699"/>
                    </a:lnTo>
                    <a:lnTo>
                      <a:pt x="6604" y="4191"/>
                    </a:lnTo>
                    <a:lnTo>
                      <a:pt x="6477" y="3683"/>
                    </a:lnTo>
                    <a:lnTo>
                      <a:pt x="6096" y="3175"/>
                    </a:lnTo>
                    <a:lnTo>
                      <a:pt x="5080" y="2413"/>
                    </a:lnTo>
                    <a:lnTo>
                      <a:pt x="4318" y="1651"/>
                    </a:lnTo>
                    <a:lnTo>
                      <a:pt x="3937" y="762"/>
                    </a:lnTo>
                    <a:close/>
                  </a:path>
                </a:pathLst>
              </a:custGeom>
              <a:solidFill>
                <a:srgbClr val="DD0000"/>
              </a:solidFill>
              <a:ln w="0" cap="flat" cmpd="sng" algn="ctr">
                <a:solidFill>
                  <a:srgbClr val="DD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7" name="Полилиния 1766"/>
              <p:cNvSpPr/>
              <p:nvPr/>
            </p:nvSpPr>
            <p:spPr>
              <a:xfrm>
                <a:off x="9465310" y="5543550"/>
                <a:ext cx="17781" cy="17781"/>
              </a:xfrm>
              <a:custGeom>
                <a:avLst/>
                <a:gdLst/>
                <a:ahLst/>
                <a:cxnLst/>
                <a:rect l="0" t="0" r="0" b="0"/>
                <a:pathLst>
                  <a:path w="17781" h="17781">
                    <a:moveTo>
                      <a:pt x="3810" y="1270"/>
                    </a:moveTo>
                    <a:lnTo>
                      <a:pt x="3810" y="2540"/>
                    </a:lnTo>
                    <a:lnTo>
                      <a:pt x="5080" y="2540"/>
                    </a:lnTo>
                    <a:lnTo>
                      <a:pt x="5080" y="3810"/>
                    </a:lnTo>
                    <a:lnTo>
                      <a:pt x="6350" y="3810"/>
                    </a:lnTo>
                    <a:lnTo>
                      <a:pt x="6350" y="5080"/>
                    </a:lnTo>
                    <a:lnTo>
                      <a:pt x="5080" y="5080"/>
                    </a:lnTo>
                    <a:lnTo>
                      <a:pt x="3810" y="5080"/>
                    </a:lnTo>
                    <a:lnTo>
                      <a:pt x="2540" y="6350"/>
                    </a:lnTo>
                    <a:lnTo>
                      <a:pt x="1270" y="6350"/>
                    </a:lnTo>
                    <a:lnTo>
                      <a:pt x="1270" y="8890"/>
                    </a:lnTo>
                    <a:lnTo>
                      <a:pt x="1270" y="10160"/>
                    </a:lnTo>
                    <a:lnTo>
                      <a:pt x="1270" y="11430"/>
                    </a:lnTo>
                    <a:lnTo>
                      <a:pt x="0" y="13970"/>
                    </a:lnTo>
                    <a:lnTo>
                      <a:pt x="0" y="15240"/>
                    </a:lnTo>
                    <a:lnTo>
                      <a:pt x="0" y="15240"/>
                    </a:lnTo>
                    <a:lnTo>
                      <a:pt x="0" y="15240"/>
                    </a:lnTo>
                    <a:lnTo>
                      <a:pt x="1270" y="15240"/>
                    </a:lnTo>
                    <a:lnTo>
                      <a:pt x="2540" y="13970"/>
                    </a:lnTo>
                    <a:lnTo>
                      <a:pt x="5080" y="12700"/>
                    </a:lnTo>
                    <a:lnTo>
                      <a:pt x="5080" y="12700"/>
                    </a:lnTo>
                    <a:lnTo>
                      <a:pt x="5080" y="13970"/>
                    </a:lnTo>
                    <a:lnTo>
                      <a:pt x="3810" y="15240"/>
                    </a:lnTo>
                    <a:lnTo>
                      <a:pt x="6350" y="16510"/>
                    </a:lnTo>
                    <a:lnTo>
                      <a:pt x="8890" y="17780"/>
                    </a:lnTo>
                    <a:lnTo>
                      <a:pt x="8890" y="17780"/>
                    </a:lnTo>
                    <a:lnTo>
                      <a:pt x="7620" y="16510"/>
                    </a:lnTo>
                    <a:lnTo>
                      <a:pt x="7620" y="15240"/>
                    </a:lnTo>
                    <a:lnTo>
                      <a:pt x="7620" y="15240"/>
                    </a:lnTo>
                    <a:lnTo>
                      <a:pt x="7620" y="13970"/>
                    </a:lnTo>
                    <a:lnTo>
                      <a:pt x="7620" y="12700"/>
                    </a:lnTo>
                    <a:lnTo>
                      <a:pt x="8890" y="11430"/>
                    </a:lnTo>
                    <a:lnTo>
                      <a:pt x="10160" y="11430"/>
                    </a:lnTo>
                    <a:lnTo>
                      <a:pt x="10160" y="13970"/>
                    </a:lnTo>
                    <a:lnTo>
                      <a:pt x="10160" y="15240"/>
                    </a:lnTo>
                    <a:lnTo>
                      <a:pt x="11430" y="16510"/>
                    </a:lnTo>
                    <a:lnTo>
                      <a:pt x="11430" y="16510"/>
                    </a:lnTo>
                    <a:lnTo>
                      <a:pt x="12700" y="16510"/>
                    </a:lnTo>
                    <a:lnTo>
                      <a:pt x="12700" y="15240"/>
                    </a:lnTo>
                    <a:lnTo>
                      <a:pt x="12700" y="13970"/>
                    </a:lnTo>
                    <a:lnTo>
                      <a:pt x="12700" y="12700"/>
                    </a:lnTo>
                    <a:lnTo>
                      <a:pt x="13970" y="12700"/>
                    </a:lnTo>
                    <a:lnTo>
                      <a:pt x="16510" y="11430"/>
                    </a:lnTo>
                    <a:lnTo>
                      <a:pt x="17780" y="11430"/>
                    </a:lnTo>
                    <a:lnTo>
                      <a:pt x="17780" y="10160"/>
                    </a:lnTo>
                    <a:lnTo>
                      <a:pt x="16510" y="10160"/>
                    </a:lnTo>
                    <a:lnTo>
                      <a:pt x="15240" y="10160"/>
                    </a:lnTo>
                    <a:lnTo>
                      <a:pt x="13970" y="10160"/>
                    </a:lnTo>
                    <a:lnTo>
                      <a:pt x="12700" y="8890"/>
                    </a:lnTo>
                    <a:lnTo>
                      <a:pt x="13970" y="8890"/>
                    </a:lnTo>
                    <a:lnTo>
                      <a:pt x="15240" y="8890"/>
                    </a:lnTo>
                    <a:lnTo>
                      <a:pt x="15240" y="7620"/>
                    </a:lnTo>
                    <a:lnTo>
                      <a:pt x="15240" y="6350"/>
                    </a:lnTo>
                    <a:lnTo>
                      <a:pt x="15240" y="6350"/>
                    </a:lnTo>
                    <a:lnTo>
                      <a:pt x="15240" y="5080"/>
                    </a:lnTo>
                    <a:lnTo>
                      <a:pt x="12700" y="5080"/>
                    </a:lnTo>
                    <a:lnTo>
                      <a:pt x="11430" y="6350"/>
                    </a:lnTo>
                    <a:lnTo>
                      <a:pt x="11430" y="6350"/>
                    </a:lnTo>
                    <a:lnTo>
                      <a:pt x="11430" y="7620"/>
                    </a:lnTo>
                    <a:lnTo>
                      <a:pt x="10160" y="7620"/>
                    </a:lnTo>
                    <a:lnTo>
                      <a:pt x="7620" y="8890"/>
                    </a:lnTo>
                    <a:lnTo>
                      <a:pt x="6350" y="8890"/>
                    </a:lnTo>
                    <a:lnTo>
                      <a:pt x="3810" y="8890"/>
                    </a:lnTo>
                    <a:lnTo>
                      <a:pt x="1270" y="7620"/>
                    </a:lnTo>
                    <a:lnTo>
                      <a:pt x="1270" y="7620"/>
                    </a:lnTo>
                    <a:lnTo>
                      <a:pt x="1270" y="6350"/>
                    </a:lnTo>
                    <a:lnTo>
                      <a:pt x="2540" y="6350"/>
                    </a:lnTo>
                    <a:lnTo>
                      <a:pt x="3810" y="6350"/>
                    </a:lnTo>
                    <a:lnTo>
                      <a:pt x="6350" y="6350"/>
                    </a:lnTo>
                    <a:lnTo>
                      <a:pt x="7620" y="5080"/>
                    </a:lnTo>
                    <a:lnTo>
                      <a:pt x="7620" y="3810"/>
                    </a:lnTo>
                    <a:lnTo>
                      <a:pt x="7620" y="2540"/>
                    </a:lnTo>
                    <a:lnTo>
                      <a:pt x="7620" y="1270"/>
                    </a:lnTo>
                    <a:lnTo>
                      <a:pt x="6350" y="0"/>
                    </a:lnTo>
                    <a:lnTo>
                      <a:pt x="5080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8" name="Полилиния 1767"/>
              <p:cNvSpPr/>
              <p:nvPr/>
            </p:nvSpPr>
            <p:spPr>
              <a:xfrm>
                <a:off x="9442577" y="5515102"/>
                <a:ext cx="15876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15876" h="19051">
                    <a:moveTo>
                      <a:pt x="5080" y="5969"/>
                    </a:moveTo>
                    <a:lnTo>
                      <a:pt x="2921" y="4318"/>
                    </a:lnTo>
                    <a:lnTo>
                      <a:pt x="4191" y="0"/>
                    </a:lnTo>
                    <a:lnTo>
                      <a:pt x="7239" y="1016"/>
                    </a:lnTo>
                    <a:lnTo>
                      <a:pt x="6604" y="3175"/>
                    </a:lnTo>
                    <a:lnTo>
                      <a:pt x="8255" y="4318"/>
                    </a:lnTo>
                    <a:lnTo>
                      <a:pt x="9144" y="1524"/>
                    </a:lnTo>
                    <a:lnTo>
                      <a:pt x="11811" y="3048"/>
                    </a:lnTo>
                    <a:lnTo>
                      <a:pt x="10922" y="5588"/>
                    </a:lnTo>
                    <a:lnTo>
                      <a:pt x="12700" y="6858"/>
                    </a:lnTo>
                    <a:lnTo>
                      <a:pt x="13843" y="4572"/>
                    </a:lnTo>
                    <a:lnTo>
                      <a:pt x="15875" y="5969"/>
                    </a:lnTo>
                    <a:lnTo>
                      <a:pt x="14605" y="9144"/>
                    </a:lnTo>
                    <a:lnTo>
                      <a:pt x="11811" y="8763"/>
                    </a:lnTo>
                    <a:lnTo>
                      <a:pt x="10541" y="12192"/>
                    </a:lnTo>
                    <a:lnTo>
                      <a:pt x="12573" y="14732"/>
                    </a:lnTo>
                    <a:lnTo>
                      <a:pt x="11811" y="18923"/>
                    </a:lnTo>
                    <a:lnTo>
                      <a:pt x="8382" y="19050"/>
                    </a:lnTo>
                    <a:lnTo>
                      <a:pt x="5207" y="18034"/>
                    </a:lnTo>
                    <a:lnTo>
                      <a:pt x="2667" y="16256"/>
                    </a:lnTo>
                    <a:lnTo>
                      <a:pt x="0" y="14097"/>
                    </a:lnTo>
                    <a:lnTo>
                      <a:pt x="1143" y="9779"/>
                    </a:lnTo>
                    <a:lnTo>
                      <a:pt x="3429" y="9398"/>
                    </a:lnTo>
                    <a:close/>
                  </a:path>
                </a:pathLst>
              </a:custGeom>
              <a:solidFill>
                <a:srgbClr val="EEEE00"/>
              </a:solidFill>
              <a:ln w="0" cap="flat" cmpd="sng" algn="ctr">
                <a:solidFill>
                  <a:srgbClr val="EEE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9" name="Полилиния 1768"/>
              <p:cNvSpPr/>
              <p:nvPr/>
            </p:nvSpPr>
            <p:spPr>
              <a:xfrm>
                <a:off x="9442450" y="5514340"/>
                <a:ext cx="16511" cy="20321"/>
              </a:xfrm>
              <a:custGeom>
                <a:avLst/>
                <a:gdLst/>
                <a:ahLst/>
                <a:cxnLst/>
                <a:rect l="0" t="0" r="0" b="0"/>
                <a:pathLst>
                  <a:path w="16511" h="20321">
                    <a:moveTo>
                      <a:pt x="3810" y="10160"/>
                    </a:moveTo>
                    <a:lnTo>
                      <a:pt x="1270" y="10160"/>
                    </a:lnTo>
                    <a:lnTo>
                      <a:pt x="0" y="15240"/>
                    </a:lnTo>
                    <a:lnTo>
                      <a:pt x="2540" y="16510"/>
                    </a:lnTo>
                    <a:lnTo>
                      <a:pt x="5080" y="19050"/>
                    </a:lnTo>
                    <a:lnTo>
                      <a:pt x="8890" y="20320"/>
                    </a:lnTo>
                    <a:lnTo>
                      <a:pt x="11430" y="20320"/>
                    </a:lnTo>
                    <a:lnTo>
                      <a:pt x="12700" y="15240"/>
                    </a:lnTo>
                    <a:lnTo>
                      <a:pt x="10160" y="12700"/>
                    </a:lnTo>
                    <a:lnTo>
                      <a:pt x="11430" y="8890"/>
                    </a:lnTo>
                    <a:lnTo>
                      <a:pt x="15240" y="10160"/>
                    </a:lnTo>
                    <a:lnTo>
                      <a:pt x="16510" y="6350"/>
                    </a:lnTo>
                    <a:lnTo>
                      <a:pt x="13970" y="5080"/>
                    </a:lnTo>
                    <a:lnTo>
                      <a:pt x="12700" y="7620"/>
                    </a:lnTo>
                    <a:lnTo>
                      <a:pt x="11430" y="6350"/>
                    </a:lnTo>
                    <a:lnTo>
                      <a:pt x="11430" y="3810"/>
                    </a:lnTo>
                    <a:lnTo>
                      <a:pt x="8890" y="2540"/>
                    </a:lnTo>
                    <a:lnTo>
                      <a:pt x="8890" y="5080"/>
                    </a:lnTo>
                    <a:lnTo>
                      <a:pt x="6350" y="3810"/>
                    </a:lnTo>
                    <a:lnTo>
                      <a:pt x="7620" y="1270"/>
                    </a:lnTo>
                    <a:lnTo>
                      <a:pt x="3810" y="0"/>
                    </a:lnTo>
                    <a:lnTo>
                      <a:pt x="2540" y="5080"/>
                    </a:lnTo>
                    <a:lnTo>
                      <a:pt x="5080" y="635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0" name="Полилиния 1769"/>
              <p:cNvSpPr/>
              <p:nvPr/>
            </p:nvSpPr>
            <p:spPr>
              <a:xfrm>
                <a:off x="9446133" y="5526405"/>
                <a:ext cx="4065" cy="4954"/>
              </a:xfrm>
              <a:custGeom>
                <a:avLst/>
                <a:gdLst/>
                <a:ahLst/>
                <a:cxnLst/>
                <a:rect l="0" t="0" r="0" b="0"/>
                <a:pathLst>
                  <a:path w="4065" h="4954">
                    <a:moveTo>
                      <a:pt x="0" y="3810"/>
                    </a:moveTo>
                    <a:lnTo>
                      <a:pt x="1016" y="1270"/>
                    </a:lnTo>
                    <a:lnTo>
                      <a:pt x="3429" y="0"/>
                    </a:lnTo>
                    <a:lnTo>
                      <a:pt x="4064" y="1905"/>
                    </a:lnTo>
                    <a:lnTo>
                      <a:pt x="3048" y="4953"/>
                    </a:lnTo>
                    <a:close/>
                  </a:path>
                </a:pathLst>
              </a:custGeom>
              <a:solidFill>
                <a:srgbClr val="DFDCDC"/>
              </a:solidFill>
              <a:ln w="0" cap="flat" cmpd="sng" algn="ctr">
                <a:solidFill>
                  <a:srgbClr val="DFDCD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1" name="Полилиния 1770"/>
              <p:cNvSpPr/>
              <p:nvPr/>
            </p:nvSpPr>
            <p:spPr>
              <a:xfrm>
                <a:off x="9446260" y="5527040"/>
                <a:ext cx="3811" cy="381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3811">
                    <a:moveTo>
                      <a:pt x="2540" y="3810"/>
                    </a:moveTo>
                    <a:lnTo>
                      <a:pt x="3810" y="1270"/>
                    </a:lnTo>
                    <a:lnTo>
                      <a:pt x="3810" y="0"/>
                    </a:lnTo>
                    <a:lnTo>
                      <a:pt x="1270" y="0"/>
                    </a:lnTo>
                    <a:lnTo>
                      <a:pt x="0" y="381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2" name="Полилиния 1771"/>
              <p:cNvSpPr/>
              <p:nvPr/>
            </p:nvSpPr>
            <p:spPr>
              <a:xfrm>
                <a:off x="9466453" y="5570093"/>
                <a:ext cx="11812" cy="17019"/>
              </a:xfrm>
              <a:custGeom>
                <a:avLst/>
                <a:gdLst/>
                <a:ahLst/>
                <a:cxnLst/>
                <a:rect l="0" t="0" r="0" b="0"/>
                <a:pathLst>
                  <a:path w="11812" h="17019">
                    <a:moveTo>
                      <a:pt x="4572" y="254"/>
                    </a:moveTo>
                    <a:lnTo>
                      <a:pt x="4191" y="2667"/>
                    </a:lnTo>
                    <a:lnTo>
                      <a:pt x="5715" y="3048"/>
                    </a:lnTo>
                    <a:lnTo>
                      <a:pt x="6096" y="254"/>
                    </a:lnTo>
                    <a:lnTo>
                      <a:pt x="7874" y="762"/>
                    </a:lnTo>
                    <a:lnTo>
                      <a:pt x="7493" y="3683"/>
                    </a:lnTo>
                    <a:lnTo>
                      <a:pt x="9271" y="4064"/>
                    </a:lnTo>
                    <a:lnTo>
                      <a:pt x="9779" y="1016"/>
                    </a:lnTo>
                    <a:lnTo>
                      <a:pt x="11811" y="2540"/>
                    </a:lnTo>
                    <a:lnTo>
                      <a:pt x="11303" y="6477"/>
                    </a:lnTo>
                    <a:lnTo>
                      <a:pt x="9144" y="6985"/>
                    </a:lnTo>
                    <a:lnTo>
                      <a:pt x="8509" y="9652"/>
                    </a:lnTo>
                    <a:lnTo>
                      <a:pt x="10033" y="11557"/>
                    </a:lnTo>
                    <a:lnTo>
                      <a:pt x="9906" y="16637"/>
                    </a:lnTo>
                    <a:lnTo>
                      <a:pt x="7620" y="17018"/>
                    </a:lnTo>
                    <a:lnTo>
                      <a:pt x="5207" y="16764"/>
                    </a:lnTo>
                    <a:lnTo>
                      <a:pt x="2667" y="15875"/>
                    </a:lnTo>
                    <a:lnTo>
                      <a:pt x="0" y="14478"/>
                    </a:lnTo>
                    <a:lnTo>
                      <a:pt x="508" y="10160"/>
                    </a:lnTo>
                    <a:lnTo>
                      <a:pt x="2667" y="9017"/>
                    </a:lnTo>
                    <a:lnTo>
                      <a:pt x="3048" y="5715"/>
                    </a:lnTo>
                    <a:lnTo>
                      <a:pt x="1397" y="4953"/>
                    </a:lnTo>
                    <a:lnTo>
                      <a:pt x="2413" y="0"/>
                    </a:lnTo>
                    <a:close/>
                  </a:path>
                </a:pathLst>
              </a:custGeom>
              <a:solidFill>
                <a:srgbClr val="EEEE00"/>
              </a:solidFill>
              <a:ln w="0" cap="flat" cmpd="sng" algn="ctr">
                <a:solidFill>
                  <a:srgbClr val="EEEE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3" name="Полилиния 1772"/>
              <p:cNvSpPr/>
              <p:nvPr/>
            </p:nvSpPr>
            <p:spPr>
              <a:xfrm>
                <a:off x="9466580" y="5570220"/>
                <a:ext cx="11431" cy="16511"/>
              </a:xfrm>
              <a:custGeom>
                <a:avLst/>
                <a:gdLst/>
                <a:ahLst/>
                <a:cxnLst/>
                <a:rect l="0" t="0" r="0" b="0"/>
                <a:pathLst>
                  <a:path w="11431" h="16511">
                    <a:moveTo>
                      <a:pt x="2540" y="0"/>
                    </a:moveTo>
                    <a:lnTo>
                      <a:pt x="1270" y="5080"/>
                    </a:lnTo>
                    <a:lnTo>
                      <a:pt x="2540" y="5080"/>
                    </a:lnTo>
                    <a:lnTo>
                      <a:pt x="2540" y="8890"/>
                    </a:lnTo>
                    <a:lnTo>
                      <a:pt x="0" y="10160"/>
                    </a:lnTo>
                    <a:lnTo>
                      <a:pt x="0" y="13970"/>
                    </a:lnTo>
                    <a:lnTo>
                      <a:pt x="2540" y="15240"/>
                    </a:lnTo>
                    <a:lnTo>
                      <a:pt x="5080" y="16510"/>
                    </a:lnTo>
                    <a:lnTo>
                      <a:pt x="7620" y="16510"/>
                    </a:lnTo>
                    <a:lnTo>
                      <a:pt x="10160" y="16510"/>
                    </a:lnTo>
                    <a:lnTo>
                      <a:pt x="10160" y="11430"/>
                    </a:lnTo>
                    <a:lnTo>
                      <a:pt x="8890" y="10160"/>
                    </a:lnTo>
                    <a:lnTo>
                      <a:pt x="8890" y="6350"/>
                    </a:lnTo>
                    <a:lnTo>
                      <a:pt x="11430" y="6350"/>
                    </a:lnTo>
                    <a:lnTo>
                      <a:pt x="11430" y="2540"/>
                    </a:lnTo>
                    <a:lnTo>
                      <a:pt x="10160" y="1270"/>
                    </a:lnTo>
                    <a:lnTo>
                      <a:pt x="8890" y="3810"/>
                    </a:lnTo>
                    <a:lnTo>
                      <a:pt x="7620" y="3810"/>
                    </a:lnTo>
                    <a:lnTo>
                      <a:pt x="7620" y="0"/>
                    </a:lnTo>
                    <a:lnTo>
                      <a:pt x="6350" y="0"/>
                    </a:lnTo>
                    <a:lnTo>
                      <a:pt x="5080" y="2540"/>
                    </a:lnTo>
                    <a:lnTo>
                      <a:pt x="3810" y="2540"/>
                    </a:lnTo>
                    <a:lnTo>
                      <a:pt x="381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4" name="Полилиния 1773"/>
              <p:cNvSpPr/>
              <p:nvPr/>
            </p:nvSpPr>
            <p:spPr>
              <a:xfrm>
                <a:off x="9470263" y="5579872"/>
                <a:ext cx="3049" cy="4827"/>
              </a:xfrm>
              <a:custGeom>
                <a:avLst/>
                <a:gdLst/>
                <a:ahLst/>
                <a:cxnLst/>
                <a:rect l="0" t="0" r="0" b="0"/>
                <a:pathLst>
                  <a:path w="3049" h="4827">
                    <a:moveTo>
                      <a:pt x="127" y="1524"/>
                    </a:moveTo>
                    <a:lnTo>
                      <a:pt x="1778" y="0"/>
                    </a:lnTo>
                    <a:lnTo>
                      <a:pt x="3048" y="1905"/>
                    </a:lnTo>
                    <a:lnTo>
                      <a:pt x="2667" y="4826"/>
                    </a:lnTo>
                    <a:lnTo>
                      <a:pt x="0" y="3937"/>
                    </a:lnTo>
                    <a:close/>
                  </a:path>
                </a:pathLst>
              </a:custGeom>
              <a:solidFill>
                <a:srgbClr val="DFDCDC"/>
              </a:solidFill>
              <a:ln w="0" cap="flat" cmpd="sng" algn="ctr">
                <a:solidFill>
                  <a:srgbClr val="DFDCD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5" name="Полилиния 1774"/>
              <p:cNvSpPr/>
              <p:nvPr/>
            </p:nvSpPr>
            <p:spPr>
              <a:xfrm>
                <a:off x="9470390" y="5580380"/>
                <a:ext cx="2541" cy="3811"/>
              </a:xfrm>
              <a:custGeom>
                <a:avLst/>
                <a:gdLst/>
                <a:ahLst/>
                <a:cxnLst/>
                <a:rect l="0" t="0" r="0" b="0"/>
                <a:pathLst>
                  <a:path w="2541" h="3811">
                    <a:moveTo>
                      <a:pt x="0" y="3810"/>
                    </a:moveTo>
                    <a:lnTo>
                      <a:pt x="2540" y="3810"/>
                    </a:lnTo>
                    <a:lnTo>
                      <a:pt x="2540" y="1270"/>
                    </a:lnTo>
                    <a:lnTo>
                      <a:pt x="1270" y="0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6" name="Полилиния 1775"/>
              <p:cNvSpPr/>
              <p:nvPr/>
            </p:nvSpPr>
            <p:spPr>
              <a:xfrm>
                <a:off x="9180576" y="5672963"/>
                <a:ext cx="27179" cy="91060"/>
              </a:xfrm>
              <a:custGeom>
                <a:avLst/>
                <a:gdLst/>
                <a:ahLst/>
                <a:cxnLst/>
                <a:rect l="0" t="0" r="0" b="0"/>
                <a:pathLst>
                  <a:path w="27179" h="91060">
                    <a:moveTo>
                      <a:pt x="2032" y="381"/>
                    </a:moveTo>
                    <a:lnTo>
                      <a:pt x="3937" y="0"/>
                    </a:lnTo>
                    <a:lnTo>
                      <a:pt x="5842" y="889"/>
                    </a:lnTo>
                    <a:lnTo>
                      <a:pt x="7620" y="2921"/>
                    </a:lnTo>
                    <a:lnTo>
                      <a:pt x="9398" y="6096"/>
                    </a:lnTo>
                    <a:lnTo>
                      <a:pt x="11176" y="10287"/>
                    </a:lnTo>
                    <a:lnTo>
                      <a:pt x="12954" y="15367"/>
                    </a:lnTo>
                    <a:lnTo>
                      <a:pt x="14732" y="21336"/>
                    </a:lnTo>
                    <a:lnTo>
                      <a:pt x="17526" y="32639"/>
                    </a:lnTo>
                    <a:lnTo>
                      <a:pt x="19050" y="38100"/>
                    </a:lnTo>
                    <a:lnTo>
                      <a:pt x="20447" y="43180"/>
                    </a:lnTo>
                    <a:lnTo>
                      <a:pt x="21844" y="47625"/>
                    </a:lnTo>
                    <a:lnTo>
                      <a:pt x="23368" y="51308"/>
                    </a:lnTo>
                    <a:lnTo>
                      <a:pt x="25146" y="53975"/>
                    </a:lnTo>
                    <a:lnTo>
                      <a:pt x="27051" y="55372"/>
                    </a:lnTo>
                    <a:lnTo>
                      <a:pt x="27051" y="62230"/>
                    </a:lnTo>
                    <a:lnTo>
                      <a:pt x="27051" y="67564"/>
                    </a:lnTo>
                    <a:lnTo>
                      <a:pt x="27051" y="71882"/>
                    </a:lnTo>
                    <a:lnTo>
                      <a:pt x="27178" y="75565"/>
                    </a:lnTo>
                    <a:lnTo>
                      <a:pt x="27178" y="82423"/>
                    </a:lnTo>
                    <a:lnTo>
                      <a:pt x="27178" y="86360"/>
                    </a:lnTo>
                    <a:lnTo>
                      <a:pt x="27051" y="91059"/>
                    </a:lnTo>
                    <a:lnTo>
                      <a:pt x="24257" y="88011"/>
                    </a:lnTo>
                    <a:lnTo>
                      <a:pt x="22225" y="84582"/>
                    </a:lnTo>
                    <a:lnTo>
                      <a:pt x="20701" y="81153"/>
                    </a:lnTo>
                    <a:lnTo>
                      <a:pt x="19431" y="77343"/>
                    </a:lnTo>
                    <a:lnTo>
                      <a:pt x="17780" y="69215"/>
                    </a:lnTo>
                    <a:lnTo>
                      <a:pt x="16637" y="60071"/>
                    </a:lnTo>
                    <a:lnTo>
                      <a:pt x="15875" y="56261"/>
                    </a:lnTo>
                    <a:lnTo>
                      <a:pt x="14986" y="53213"/>
                    </a:lnTo>
                    <a:lnTo>
                      <a:pt x="13970" y="51181"/>
                    </a:lnTo>
                    <a:lnTo>
                      <a:pt x="12573" y="49657"/>
                    </a:lnTo>
                    <a:lnTo>
                      <a:pt x="10922" y="49022"/>
                    </a:lnTo>
                    <a:lnTo>
                      <a:pt x="9144" y="49149"/>
                    </a:lnTo>
                    <a:lnTo>
                      <a:pt x="6985" y="49911"/>
                    </a:lnTo>
                    <a:lnTo>
                      <a:pt x="4318" y="51308"/>
                    </a:lnTo>
                    <a:lnTo>
                      <a:pt x="3810" y="45720"/>
                    </a:lnTo>
                    <a:lnTo>
                      <a:pt x="3302" y="39497"/>
                    </a:lnTo>
                    <a:lnTo>
                      <a:pt x="2413" y="26416"/>
                    </a:lnTo>
                    <a:lnTo>
                      <a:pt x="1270" y="13589"/>
                    </a:lnTo>
                    <a:lnTo>
                      <a:pt x="635" y="7620"/>
                    </a:lnTo>
                    <a:lnTo>
                      <a:pt x="0" y="2159"/>
                    </a:lnTo>
                    <a:close/>
                  </a:path>
                </a:pathLst>
              </a:custGeom>
              <a:solidFill>
                <a:srgbClr val="FFF1D1"/>
              </a:solidFill>
              <a:ln w="0" cap="flat" cmpd="sng" algn="ctr">
                <a:solidFill>
                  <a:srgbClr val="FFF1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7" name="Полилиния 1776"/>
              <p:cNvSpPr/>
              <p:nvPr/>
            </p:nvSpPr>
            <p:spPr>
              <a:xfrm>
                <a:off x="9180830" y="5673090"/>
                <a:ext cx="26671" cy="91441"/>
              </a:xfrm>
              <a:custGeom>
                <a:avLst/>
                <a:gdLst/>
                <a:ahLst/>
                <a:cxnLst/>
                <a:rect l="0" t="0" r="0" b="0"/>
                <a:pathLst>
                  <a:path w="26671" h="91441">
                    <a:moveTo>
                      <a:pt x="0" y="2540"/>
                    </a:moveTo>
                    <a:lnTo>
                      <a:pt x="0" y="7620"/>
                    </a:lnTo>
                    <a:lnTo>
                      <a:pt x="1270" y="13970"/>
                    </a:lnTo>
                    <a:lnTo>
                      <a:pt x="2540" y="26670"/>
                    </a:lnTo>
                    <a:lnTo>
                      <a:pt x="3810" y="39370"/>
                    </a:lnTo>
                    <a:lnTo>
                      <a:pt x="3810" y="45720"/>
                    </a:lnTo>
                    <a:lnTo>
                      <a:pt x="3810" y="50800"/>
                    </a:lnTo>
                    <a:lnTo>
                      <a:pt x="6350" y="49530"/>
                    </a:lnTo>
                    <a:lnTo>
                      <a:pt x="8890" y="49530"/>
                    </a:lnTo>
                    <a:lnTo>
                      <a:pt x="11430" y="49530"/>
                    </a:lnTo>
                    <a:lnTo>
                      <a:pt x="12700" y="49530"/>
                    </a:lnTo>
                    <a:lnTo>
                      <a:pt x="13970" y="50800"/>
                    </a:lnTo>
                    <a:lnTo>
                      <a:pt x="15240" y="53340"/>
                    </a:lnTo>
                    <a:lnTo>
                      <a:pt x="15240" y="55880"/>
                    </a:lnTo>
                    <a:lnTo>
                      <a:pt x="16510" y="59690"/>
                    </a:lnTo>
                    <a:lnTo>
                      <a:pt x="17780" y="68580"/>
                    </a:lnTo>
                    <a:lnTo>
                      <a:pt x="19050" y="77470"/>
                    </a:lnTo>
                    <a:lnTo>
                      <a:pt x="20320" y="81280"/>
                    </a:lnTo>
                    <a:lnTo>
                      <a:pt x="21590" y="83820"/>
                    </a:lnTo>
                    <a:lnTo>
                      <a:pt x="24130" y="87630"/>
                    </a:lnTo>
                    <a:lnTo>
                      <a:pt x="26670" y="91440"/>
                    </a:lnTo>
                    <a:lnTo>
                      <a:pt x="26670" y="86360"/>
                    </a:lnTo>
                    <a:lnTo>
                      <a:pt x="26670" y="82550"/>
                    </a:lnTo>
                    <a:lnTo>
                      <a:pt x="26670" y="74930"/>
                    </a:lnTo>
                    <a:lnTo>
                      <a:pt x="26670" y="72390"/>
                    </a:lnTo>
                    <a:lnTo>
                      <a:pt x="26670" y="67310"/>
                    </a:lnTo>
                    <a:lnTo>
                      <a:pt x="26670" y="62230"/>
                    </a:lnTo>
                    <a:lnTo>
                      <a:pt x="26670" y="55880"/>
                    </a:lnTo>
                    <a:lnTo>
                      <a:pt x="25400" y="53340"/>
                    </a:lnTo>
                    <a:lnTo>
                      <a:pt x="22860" y="50800"/>
                    </a:lnTo>
                    <a:lnTo>
                      <a:pt x="21590" y="46990"/>
                    </a:lnTo>
                    <a:lnTo>
                      <a:pt x="20320" y="43180"/>
                    </a:lnTo>
                    <a:lnTo>
                      <a:pt x="19050" y="38100"/>
                    </a:lnTo>
                    <a:lnTo>
                      <a:pt x="17780" y="33020"/>
                    </a:lnTo>
                    <a:lnTo>
                      <a:pt x="13970" y="21590"/>
                    </a:lnTo>
                    <a:lnTo>
                      <a:pt x="12700" y="15240"/>
                    </a:lnTo>
                    <a:lnTo>
                      <a:pt x="11430" y="10160"/>
                    </a:lnTo>
                    <a:lnTo>
                      <a:pt x="8890" y="6350"/>
                    </a:lnTo>
                    <a:lnTo>
                      <a:pt x="7620" y="2540"/>
                    </a:lnTo>
                    <a:lnTo>
                      <a:pt x="5080" y="1270"/>
                    </a:lnTo>
                    <a:lnTo>
                      <a:pt x="3810" y="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8" name="Полилиния 1777"/>
              <p:cNvSpPr/>
              <p:nvPr/>
            </p:nvSpPr>
            <p:spPr>
              <a:xfrm>
                <a:off x="9629394" y="5687822"/>
                <a:ext cx="44451" cy="68835"/>
              </a:xfrm>
              <a:custGeom>
                <a:avLst/>
                <a:gdLst/>
                <a:ahLst/>
                <a:cxnLst/>
                <a:rect l="0" t="0" r="0" b="0"/>
                <a:pathLst>
                  <a:path w="44451" h="68835">
                    <a:moveTo>
                      <a:pt x="7874" y="1778"/>
                    </a:moveTo>
                    <a:lnTo>
                      <a:pt x="11938" y="3937"/>
                    </a:lnTo>
                    <a:lnTo>
                      <a:pt x="15113" y="6223"/>
                    </a:lnTo>
                    <a:lnTo>
                      <a:pt x="17780" y="8763"/>
                    </a:lnTo>
                    <a:lnTo>
                      <a:pt x="22860" y="13716"/>
                    </a:lnTo>
                    <a:lnTo>
                      <a:pt x="26035" y="16129"/>
                    </a:lnTo>
                    <a:lnTo>
                      <a:pt x="29972" y="18288"/>
                    </a:lnTo>
                    <a:lnTo>
                      <a:pt x="32385" y="19304"/>
                    </a:lnTo>
                    <a:lnTo>
                      <a:pt x="34417" y="20447"/>
                    </a:lnTo>
                    <a:lnTo>
                      <a:pt x="37465" y="23114"/>
                    </a:lnTo>
                    <a:lnTo>
                      <a:pt x="39624" y="26035"/>
                    </a:lnTo>
                    <a:lnTo>
                      <a:pt x="41148" y="29337"/>
                    </a:lnTo>
                    <a:lnTo>
                      <a:pt x="42799" y="36322"/>
                    </a:lnTo>
                    <a:lnTo>
                      <a:pt x="43434" y="39624"/>
                    </a:lnTo>
                    <a:lnTo>
                      <a:pt x="44450" y="42799"/>
                    </a:lnTo>
                    <a:lnTo>
                      <a:pt x="40640" y="39243"/>
                    </a:lnTo>
                    <a:lnTo>
                      <a:pt x="37084" y="36322"/>
                    </a:lnTo>
                    <a:lnTo>
                      <a:pt x="35179" y="35433"/>
                    </a:lnTo>
                    <a:lnTo>
                      <a:pt x="32893" y="34925"/>
                    </a:lnTo>
                    <a:lnTo>
                      <a:pt x="30353" y="35052"/>
                    </a:lnTo>
                    <a:lnTo>
                      <a:pt x="27305" y="35560"/>
                    </a:lnTo>
                    <a:lnTo>
                      <a:pt x="29718" y="38354"/>
                    </a:lnTo>
                    <a:lnTo>
                      <a:pt x="32385" y="41656"/>
                    </a:lnTo>
                    <a:lnTo>
                      <a:pt x="34671" y="45720"/>
                    </a:lnTo>
                    <a:lnTo>
                      <a:pt x="36576" y="49911"/>
                    </a:lnTo>
                    <a:lnTo>
                      <a:pt x="37846" y="54483"/>
                    </a:lnTo>
                    <a:lnTo>
                      <a:pt x="38100" y="59309"/>
                    </a:lnTo>
                    <a:lnTo>
                      <a:pt x="37084" y="64008"/>
                    </a:lnTo>
                    <a:lnTo>
                      <a:pt x="34671" y="68834"/>
                    </a:lnTo>
                    <a:lnTo>
                      <a:pt x="32893" y="63627"/>
                    </a:lnTo>
                    <a:lnTo>
                      <a:pt x="30861" y="58039"/>
                    </a:lnTo>
                    <a:lnTo>
                      <a:pt x="29337" y="55245"/>
                    </a:lnTo>
                    <a:lnTo>
                      <a:pt x="27305" y="52832"/>
                    </a:lnTo>
                    <a:lnTo>
                      <a:pt x="24638" y="50546"/>
                    </a:lnTo>
                    <a:lnTo>
                      <a:pt x="21209" y="48768"/>
                    </a:lnTo>
                    <a:lnTo>
                      <a:pt x="17780" y="47244"/>
                    </a:lnTo>
                    <a:lnTo>
                      <a:pt x="14859" y="45847"/>
                    </a:lnTo>
                    <a:lnTo>
                      <a:pt x="12573" y="44450"/>
                    </a:lnTo>
                    <a:lnTo>
                      <a:pt x="10414" y="43434"/>
                    </a:lnTo>
                    <a:lnTo>
                      <a:pt x="8382" y="42799"/>
                    </a:lnTo>
                    <a:lnTo>
                      <a:pt x="6096" y="42545"/>
                    </a:lnTo>
                    <a:lnTo>
                      <a:pt x="3429" y="42926"/>
                    </a:lnTo>
                    <a:lnTo>
                      <a:pt x="0" y="43942"/>
                    </a:lnTo>
                    <a:lnTo>
                      <a:pt x="635" y="38735"/>
                    </a:lnTo>
                    <a:lnTo>
                      <a:pt x="1016" y="33020"/>
                    </a:lnTo>
                    <a:lnTo>
                      <a:pt x="1778" y="21336"/>
                    </a:lnTo>
                    <a:lnTo>
                      <a:pt x="2159" y="9906"/>
                    </a:lnTo>
                    <a:lnTo>
                      <a:pt x="2413" y="4572"/>
                    </a:lnTo>
                    <a:lnTo>
                      <a:pt x="2667" y="0"/>
                    </a:lnTo>
                    <a:close/>
                  </a:path>
                </a:pathLst>
              </a:custGeom>
              <a:solidFill>
                <a:srgbClr val="FFF1D1"/>
              </a:solidFill>
              <a:ln w="0" cap="flat" cmpd="sng" algn="ctr">
                <a:solidFill>
                  <a:srgbClr val="FFF1D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9" name="Полилиния 1778"/>
              <p:cNvSpPr/>
              <p:nvPr/>
            </p:nvSpPr>
            <p:spPr>
              <a:xfrm>
                <a:off x="9629140" y="5688330"/>
                <a:ext cx="44451" cy="68581"/>
              </a:xfrm>
              <a:custGeom>
                <a:avLst/>
                <a:gdLst/>
                <a:ahLst/>
                <a:cxnLst/>
                <a:rect l="0" t="0" r="0" b="0"/>
                <a:pathLst>
                  <a:path w="44451" h="68581">
                    <a:moveTo>
                      <a:pt x="2540" y="0"/>
                    </a:moveTo>
                    <a:lnTo>
                      <a:pt x="2540" y="3810"/>
                    </a:lnTo>
                    <a:lnTo>
                      <a:pt x="2540" y="8890"/>
                    </a:lnTo>
                    <a:lnTo>
                      <a:pt x="2540" y="20320"/>
                    </a:lnTo>
                    <a:lnTo>
                      <a:pt x="1270" y="33020"/>
                    </a:lnTo>
                    <a:lnTo>
                      <a:pt x="1270" y="38100"/>
                    </a:lnTo>
                    <a:lnTo>
                      <a:pt x="0" y="43180"/>
                    </a:lnTo>
                    <a:lnTo>
                      <a:pt x="3810" y="41910"/>
                    </a:lnTo>
                    <a:lnTo>
                      <a:pt x="6350" y="41910"/>
                    </a:lnTo>
                    <a:lnTo>
                      <a:pt x="8890" y="41910"/>
                    </a:lnTo>
                    <a:lnTo>
                      <a:pt x="10160" y="43180"/>
                    </a:lnTo>
                    <a:lnTo>
                      <a:pt x="12700" y="44450"/>
                    </a:lnTo>
                    <a:lnTo>
                      <a:pt x="15240" y="45720"/>
                    </a:lnTo>
                    <a:lnTo>
                      <a:pt x="17780" y="46990"/>
                    </a:lnTo>
                    <a:lnTo>
                      <a:pt x="21590" y="48260"/>
                    </a:lnTo>
                    <a:lnTo>
                      <a:pt x="25400" y="49530"/>
                    </a:lnTo>
                    <a:lnTo>
                      <a:pt x="27940" y="52070"/>
                    </a:lnTo>
                    <a:lnTo>
                      <a:pt x="29210" y="54610"/>
                    </a:lnTo>
                    <a:lnTo>
                      <a:pt x="31750" y="57150"/>
                    </a:lnTo>
                    <a:lnTo>
                      <a:pt x="33020" y="63500"/>
                    </a:lnTo>
                    <a:lnTo>
                      <a:pt x="35560" y="68580"/>
                    </a:lnTo>
                    <a:lnTo>
                      <a:pt x="36830" y="63500"/>
                    </a:lnTo>
                    <a:lnTo>
                      <a:pt x="38100" y="58420"/>
                    </a:lnTo>
                    <a:lnTo>
                      <a:pt x="38100" y="53340"/>
                    </a:lnTo>
                    <a:lnTo>
                      <a:pt x="36830" y="49530"/>
                    </a:lnTo>
                    <a:lnTo>
                      <a:pt x="35560" y="45720"/>
                    </a:lnTo>
                    <a:lnTo>
                      <a:pt x="33020" y="41910"/>
                    </a:lnTo>
                    <a:lnTo>
                      <a:pt x="30480" y="38100"/>
                    </a:lnTo>
                    <a:lnTo>
                      <a:pt x="27940" y="35560"/>
                    </a:lnTo>
                    <a:lnTo>
                      <a:pt x="30480" y="34290"/>
                    </a:lnTo>
                    <a:lnTo>
                      <a:pt x="33020" y="34290"/>
                    </a:lnTo>
                    <a:lnTo>
                      <a:pt x="35560" y="34290"/>
                    </a:lnTo>
                    <a:lnTo>
                      <a:pt x="36830" y="35560"/>
                    </a:lnTo>
                    <a:lnTo>
                      <a:pt x="40640" y="38100"/>
                    </a:lnTo>
                    <a:lnTo>
                      <a:pt x="44450" y="41910"/>
                    </a:lnTo>
                    <a:lnTo>
                      <a:pt x="43180" y="39370"/>
                    </a:lnTo>
                    <a:lnTo>
                      <a:pt x="43180" y="35560"/>
                    </a:lnTo>
                    <a:lnTo>
                      <a:pt x="41910" y="29210"/>
                    </a:lnTo>
                    <a:lnTo>
                      <a:pt x="39370" y="25400"/>
                    </a:lnTo>
                    <a:lnTo>
                      <a:pt x="38100" y="22860"/>
                    </a:lnTo>
                    <a:lnTo>
                      <a:pt x="34290" y="20320"/>
                    </a:lnTo>
                    <a:lnTo>
                      <a:pt x="33020" y="19050"/>
                    </a:lnTo>
                    <a:lnTo>
                      <a:pt x="30480" y="17780"/>
                    </a:lnTo>
                    <a:lnTo>
                      <a:pt x="26670" y="15240"/>
                    </a:lnTo>
                    <a:lnTo>
                      <a:pt x="22860" y="12700"/>
                    </a:lnTo>
                    <a:lnTo>
                      <a:pt x="17780" y="7620"/>
                    </a:lnTo>
                    <a:lnTo>
                      <a:pt x="15240" y="6350"/>
                    </a:lnTo>
                    <a:lnTo>
                      <a:pt x="12700" y="3810"/>
                    </a:lnTo>
                    <a:lnTo>
                      <a:pt x="7620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80" name="Прямая соединительная линия 1779"/>
              <p:cNvCxnSpPr/>
              <p:nvPr/>
            </p:nvCxnSpPr>
            <p:spPr>
              <a:xfrm flipH="1">
                <a:off x="9501505" y="6057011"/>
                <a:ext cx="40894" cy="14732"/>
              </a:xfrm>
              <a:prstGeom prst="line">
                <a:avLst/>
              </a:prstGeom>
              <a:ln w="12700" cap="flat" cmpd="sng" algn="ctr">
                <a:solidFill>
                  <a:srgbClr val="545454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1" name="Полилиния 1780"/>
              <p:cNvSpPr/>
              <p:nvPr/>
            </p:nvSpPr>
            <p:spPr>
              <a:xfrm>
                <a:off x="9631680" y="5986780"/>
                <a:ext cx="2540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7621">
                    <a:moveTo>
                      <a:pt x="25400" y="0"/>
                    </a:moveTo>
                    <a:lnTo>
                      <a:pt x="19050" y="2540"/>
                    </a:lnTo>
                    <a:lnTo>
                      <a:pt x="12700" y="3810"/>
                    </a:lnTo>
                    <a:lnTo>
                      <a:pt x="0" y="7620"/>
                    </a:lnTo>
                  </a:path>
                </a:pathLst>
              </a:custGeom>
              <a:ln w="2921" cap="flat" cmpd="sng" algn="ctr">
                <a:solidFill>
                  <a:srgbClr val="54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2" name="Полилиния 1781"/>
              <p:cNvSpPr/>
              <p:nvPr/>
            </p:nvSpPr>
            <p:spPr>
              <a:xfrm>
                <a:off x="9513570" y="5962650"/>
                <a:ext cx="162561" cy="121921"/>
              </a:xfrm>
              <a:custGeom>
                <a:avLst/>
                <a:gdLst/>
                <a:ahLst/>
                <a:cxnLst/>
                <a:rect l="0" t="0" r="0" b="0"/>
                <a:pathLst>
                  <a:path w="162561" h="121921">
                    <a:moveTo>
                      <a:pt x="161290" y="0"/>
                    </a:moveTo>
                    <a:lnTo>
                      <a:pt x="162560" y="12700"/>
                    </a:lnTo>
                    <a:lnTo>
                      <a:pt x="162560" y="19050"/>
                    </a:lnTo>
                    <a:lnTo>
                      <a:pt x="161290" y="25400"/>
                    </a:lnTo>
                    <a:lnTo>
                      <a:pt x="160020" y="29210"/>
                    </a:lnTo>
                    <a:lnTo>
                      <a:pt x="157480" y="33020"/>
                    </a:lnTo>
                    <a:lnTo>
                      <a:pt x="153670" y="39370"/>
                    </a:lnTo>
                    <a:lnTo>
                      <a:pt x="148590" y="45720"/>
                    </a:lnTo>
                    <a:lnTo>
                      <a:pt x="147320" y="49530"/>
                    </a:lnTo>
                    <a:lnTo>
                      <a:pt x="146050" y="53340"/>
                    </a:lnTo>
                    <a:lnTo>
                      <a:pt x="144780" y="59690"/>
                    </a:lnTo>
                    <a:lnTo>
                      <a:pt x="144780" y="64770"/>
                    </a:lnTo>
                    <a:lnTo>
                      <a:pt x="143510" y="69850"/>
                    </a:lnTo>
                    <a:lnTo>
                      <a:pt x="143510" y="74930"/>
                    </a:lnTo>
                    <a:lnTo>
                      <a:pt x="140970" y="78740"/>
                    </a:lnTo>
                    <a:lnTo>
                      <a:pt x="138430" y="81280"/>
                    </a:lnTo>
                    <a:lnTo>
                      <a:pt x="134620" y="83820"/>
                    </a:lnTo>
                    <a:lnTo>
                      <a:pt x="130810" y="86360"/>
                    </a:lnTo>
                    <a:lnTo>
                      <a:pt x="123190" y="91440"/>
                    </a:lnTo>
                    <a:lnTo>
                      <a:pt x="114300" y="95250"/>
                    </a:lnTo>
                    <a:lnTo>
                      <a:pt x="106680" y="99060"/>
                    </a:lnTo>
                    <a:lnTo>
                      <a:pt x="97790" y="101600"/>
                    </a:lnTo>
                    <a:lnTo>
                      <a:pt x="82550" y="107950"/>
                    </a:lnTo>
                    <a:lnTo>
                      <a:pt x="64770" y="111760"/>
                    </a:lnTo>
                    <a:lnTo>
                      <a:pt x="55880" y="115570"/>
                    </a:lnTo>
                    <a:lnTo>
                      <a:pt x="45720" y="116840"/>
                    </a:lnTo>
                    <a:lnTo>
                      <a:pt x="38100" y="118110"/>
                    </a:lnTo>
                    <a:lnTo>
                      <a:pt x="29210" y="119380"/>
                    </a:lnTo>
                    <a:lnTo>
                      <a:pt x="21590" y="120650"/>
                    </a:lnTo>
                    <a:lnTo>
                      <a:pt x="13970" y="120650"/>
                    </a:lnTo>
                    <a:lnTo>
                      <a:pt x="0" y="121920"/>
                    </a:lnTo>
                  </a:path>
                </a:pathLst>
              </a:custGeom>
              <a:ln w="2921" cap="flat" cmpd="sng" algn="ctr">
                <a:solidFill>
                  <a:srgbClr val="BA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3" name="Полилиния 1782"/>
              <p:cNvSpPr/>
              <p:nvPr/>
            </p:nvSpPr>
            <p:spPr>
              <a:xfrm>
                <a:off x="9585452" y="5787898"/>
                <a:ext cx="65406" cy="7113"/>
              </a:xfrm>
              <a:custGeom>
                <a:avLst/>
                <a:gdLst/>
                <a:ahLst/>
                <a:cxnLst/>
                <a:rect l="0" t="0" r="0" b="0"/>
                <a:pathLst>
                  <a:path w="65406" h="7113">
                    <a:moveTo>
                      <a:pt x="64516" y="0"/>
                    </a:moveTo>
                    <a:lnTo>
                      <a:pt x="65405" y="4191"/>
                    </a:lnTo>
                    <a:lnTo>
                      <a:pt x="3048" y="7112"/>
                    </a:lnTo>
                    <a:lnTo>
                      <a:pt x="0" y="5588"/>
                    </a:lnTo>
                    <a:lnTo>
                      <a:pt x="2286" y="3302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4" name="Полилиния 1783"/>
              <p:cNvSpPr/>
              <p:nvPr/>
            </p:nvSpPr>
            <p:spPr>
              <a:xfrm>
                <a:off x="9585960" y="5787390"/>
                <a:ext cx="6477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4771" h="7621">
                    <a:moveTo>
                      <a:pt x="1270" y="3810"/>
                    </a:moveTo>
                    <a:lnTo>
                      <a:pt x="0" y="6350"/>
                    </a:lnTo>
                    <a:lnTo>
                      <a:pt x="2540" y="7620"/>
                    </a:lnTo>
                    <a:lnTo>
                      <a:pt x="64770" y="5080"/>
                    </a:lnTo>
                    <a:lnTo>
                      <a:pt x="6350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5" name="Полилиния 1784"/>
              <p:cNvSpPr/>
              <p:nvPr/>
            </p:nvSpPr>
            <p:spPr>
              <a:xfrm>
                <a:off x="9611233" y="5790438"/>
                <a:ext cx="68581" cy="6732"/>
              </a:xfrm>
              <a:custGeom>
                <a:avLst/>
                <a:gdLst/>
                <a:ahLst/>
                <a:cxnLst/>
                <a:rect l="0" t="0" r="0" b="0"/>
                <a:pathLst>
                  <a:path w="68581" h="6732">
                    <a:moveTo>
                      <a:pt x="67310" y="0"/>
                    </a:moveTo>
                    <a:lnTo>
                      <a:pt x="68580" y="2413"/>
                    </a:lnTo>
                    <a:lnTo>
                      <a:pt x="67437" y="4191"/>
                    </a:lnTo>
                    <a:lnTo>
                      <a:pt x="2667" y="6731"/>
                    </a:lnTo>
                    <a:lnTo>
                      <a:pt x="0" y="3429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6" name="Полилиния 1785"/>
              <p:cNvSpPr/>
              <p:nvPr/>
            </p:nvSpPr>
            <p:spPr>
              <a:xfrm>
                <a:off x="9611360" y="5789930"/>
                <a:ext cx="6858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8581" h="7621">
                    <a:moveTo>
                      <a:pt x="0" y="3810"/>
                    </a:moveTo>
                    <a:lnTo>
                      <a:pt x="2540" y="7620"/>
                    </a:lnTo>
                    <a:lnTo>
                      <a:pt x="67310" y="5080"/>
                    </a:lnTo>
                    <a:lnTo>
                      <a:pt x="68580" y="2540"/>
                    </a:lnTo>
                    <a:lnTo>
                      <a:pt x="6731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7" name="Полилиния 1786"/>
              <p:cNvSpPr/>
              <p:nvPr/>
            </p:nvSpPr>
            <p:spPr>
              <a:xfrm>
                <a:off x="9607931" y="5751068"/>
                <a:ext cx="26544" cy="265812"/>
              </a:xfrm>
              <a:custGeom>
                <a:avLst/>
                <a:gdLst/>
                <a:ahLst/>
                <a:cxnLst/>
                <a:rect l="0" t="0" r="0" b="0"/>
                <a:pathLst>
                  <a:path w="26544" h="265812">
                    <a:moveTo>
                      <a:pt x="26543" y="0"/>
                    </a:moveTo>
                    <a:lnTo>
                      <a:pt x="12192" y="207137"/>
                    </a:lnTo>
                    <a:lnTo>
                      <a:pt x="12827" y="209296"/>
                    </a:lnTo>
                    <a:lnTo>
                      <a:pt x="12446" y="218694"/>
                    </a:lnTo>
                    <a:lnTo>
                      <a:pt x="10922" y="220599"/>
                    </a:lnTo>
                    <a:lnTo>
                      <a:pt x="8001" y="264287"/>
                    </a:lnTo>
                    <a:lnTo>
                      <a:pt x="7493" y="265049"/>
                    </a:lnTo>
                    <a:lnTo>
                      <a:pt x="6604" y="265557"/>
                    </a:lnTo>
                    <a:lnTo>
                      <a:pt x="3937" y="265811"/>
                    </a:lnTo>
                    <a:lnTo>
                      <a:pt x="1143" y="265303"/>
                    </a:lnTo>
                    <a:lnTo>
                      <a:pt x="254" y="264668"/>
                    </a:lnTo>
                    <a:lnTo>
                      <a:pt x="0" y="263779"/>
                    </a:lnTo>
                    <a:lnTo>
                      <a:pt x="3302" y="219075"/>
                    </a:lnTo>
                    <a:lnTo>
                      <a:pt x="1905" y="217805"/>
                    </a:lnTo>
                    <a:lnTo>
                      <a:pt x="1016" y="216154"/>
                    </a:lnTo>
                    <a:lnTo>
                      <a:pt x="635" y="214376"/>
                    </a:lnTo>
                    <a:lnTo>
                      <a:pt x="635" y="212725"/>
                    </a:lnTo>
                    <a:lnTo>
                      <a:pt x="1143" y="210947"/>
                    </a:lnTo>
                    <a:lnTo>
                      <a:pt x="1905" y="209423"/>
                    </a:lnTo>
                    <a:lnTo>
                      <a:pt x="3175" y="208153"/>
                    </a:lnTo>
                    <a:lnTo>
                      <a:pt x="4699" y="207137"/>
                    </a:lnTo>
                    <a:lnTo>
                      <a:pt x="17018" y="28956"/>
                    </a:lnTo>
                    <a:lnTo>
                      <a:pt x="9271" y="27686"/>
                    </a:lnTo>
                    <a:lnTo>
                      <a:pt x="17653" y="20320"/>
                    </a:lnTo>
                    <a:lnTo>
                      <a:pt x="19304" y="381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8" name="Полилиния 1787"/>
              <p:cNvSpPr/>
              <p:nvPr/>
            </p:nvSpPr>
            <p:spPr>
              <a:xfrm>
                <a:off x="9660509" y="5912993"/>
                <a:ext cx="17146" cy="77852"/>
              </a:xfrm>
              <a:custGeom>
                <a:avLst/>
                <a:gdLst/>
                <a:ahLst/>
                <a:cxnLst/>
                <a:rect l="0" t="0" r="0" b="0"/>
                <a:pathLst>
                  <a:path w="17146" h="77852">
                    <a:moveTo>
                      <a:pt x="17145" y="0"/>
                    </a:moveTo>
                    <a:lnTo>
                      <a:pt x="14732" y="47752"/>
                    </a:lnTo>
                    <a:lnTo>
                      <a:pt x="14224" y="54356"/>
                    </a:lnTo>
                    <a:lnTo>
                      <a:pt x="14097" y="61595"/>
                    </a:lnTo>
                    <a:lnTo>
                      <a:pt x="13589" y="68580"/>
                    </a:lnTo>
                    <a:lnTo>
                      <a:pt x="13462" y="74422"/>
                    </a:lnTo>
                    <a:lnTo>
                      <a:pt x="12065" y="75565"/>
                    </a:lnTo>
                    <a:lnTo>
                      <a:pt x="10668" y="76327"/>
                    </a:lnTo>
                    <a:lnTo>
                      <a:pt x="7112" y="77089"/>
                    </a:lnTo>
                    <a:lnTo>
                      <a:pt x="3429" y="77470"/>
                    </a:lnTo>
                    <a:lnTo>
                      <a:pt x="0" y="77851"/>
                    </a:lnTo>
                    <a:lnTo>
                      <a:pt x="3810" y="61341"/>
                    </a:lnTo>
                    <a:lnTo>
                      <a:pt x="6731" y="44704"/>
                    </a:lnTo>
                    <a:lnTo>
                      <a:pt x="8509" y="34544"/>
                    </a:lnTo>
                    <a:lnTo>
                      <a:pt x="10287" y="23876"/>
                    </a:lnTo>
                    <a:lnTo>
                      <a:pt x="11430" y="12954"/>
                    </a:lnTo>
                    <a:lnTo>
                      <a:pt x="12065" y="2286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9" name="Полилиния 1788"/>
              <p:cNvSpPr/>
              <p:nvPr/>
            </p:nvSpPr>
            <p:spPr>
              <a:xfrm>
                <a:off x="9660890" y="5913120"/>
                <a:ext cx="16511" cy="77471"/>
              </a:xfrm>
              <a:custGeom>
                <a:avLst/>
                <a:gdLst/>
                <a:ahLst/>
                <a:cxnLst/>
                <a:rect l="0" t="0" r="0" b="0"/>
                <a:pathLst>
                  <a:path w="16511" h="77471">
                    <a:moveTo>
                      <a:pt x="11430" y="2540"/>
                    </a:moveTo>
                    <a:lnTo>
                      <a:pt x="11430" y="12700"/>
                    </a:lnTo>
                    <a:lnTo>
                      <a:pt x="10160" y="24130"/>
                    </a:lnTo>
                    <a:lnTo>
                      <a:pt x="7620" y="34290"/>
                    </a:lnTo>
                    <a:lnTo>
                      <a:pt x="6350" y="44450"/>
                    </a:lnTo>
                    <a:lnTo>
                      <a:pt x="3810" y="60960"/>
                    </a:lnTo>
                    <a:lnTo>
                      <a:pt x="0" y="77470"/>
                    </a:lnTo>
                    <a:lnTo>
                      <a:pt x="2540" y="77470"/>
                    </a:lnTo>
                    <a:lnTo>
                      <a:pt x="6350" y="77470"/>
                    </a:lnTo>
                    <a:lnTo>
                      <a:pt x="10160" y="76200"/>
                    </a:lnTo>
                    <a:lnTo>
                      <a:pt x="11430" y="74930"/>
                    </a:lnTo>
                    <a:lnTo>
                      <a:pt x="12700" y="74930"/>
                    </a:lnTo>
                    <a:lnTo>
                      <a:pt x="13970" y="68580"/>
                    </a:lnTo>
                    <a:lnTo>
                      <a:pt x="13970" y="60960"/>
                    </a:lnTo>
                    <a:lnTo>
                      <a:pt x="13970" y="54610"/>
                    </a:lnTo>
                    <a:lnTo>
                      <a:pt x="13970" y="46990"/>
                    </a:lnTo>
                    <a:lnTo>
                      <a:pt x="1651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0" name="Полилиния 1789"/>
              <p:cNvSpPr/>
              <p:nvPr/>
            </p:nvSpPr>
            <p:spPr>
              <a:xfrm>
                <a:off x="9676638" y="5858129"/>
                <a:ext cx="60199" cy="75185"/>
              </a:xfrm>
              <a:custGeom>
                <a:avLst/>
                <a:gdLst/>
                <a:ahLst/>
                <a:cxnLst/>
                <a:rect l="0" t="0" r="0" b="0"/>
                <a:pathLst>
                  <a:path w="60199" h="75185">
                    <a:moveTo>
                      <a:pt x="0" y="75184"/>
                    </a:moveTo>
                    <a:lnTo>
                      <a:pt x="254" y="65786"/>
                    </a:lnTo>
                    <a:lnTo>
                      <a:pt x="59309" y="0"/>
                    </a:lnTo>
                    <a:lnTo>
                      <a:pt x="60198" y="4445"/>
                    </a:lnTo>
                    <a:lnTo>
                      <a:pt x="12573" y="59055"/>
                    </a:lnTo>
                    <a:close/>
                  </a:path>
                </a:pathLst>
              </a:custGeom>
              <a:solidFill>
                <a:srgbClr val="865A0D"/>
              </a:solidFill>
              <a:ln w="0" cap="flat" cmpd="sng" algn="ctr">
                <a:solidFill>
                  <a:srgbClr val="865A0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1" name="Полилиния 1790"/>
              <p:cNvSpPr/>
              <p:nvPr/>
            </p:nvSpPr>
            <p:spPr>
              <a:xfrm>
                <a:off x="9676130" y="5858510"/>
                <a:ext cx="60961" cy="74931"/>
              </a:xfrm>
              <a:custGeom>
                <a:avLst/>
                <a:gdLst/>
                <a:ahLst/>
                <a:cxnLst/>
                <a:rect l="0" t="0" r="0" b="0"/>
                <a:pathLst>
                  <a:path w="60961" h="74931">
                    <a:moveTo>
                      <a:pt x="0" y="74930"/>
                    </a:moveTo>
                    <a:lnTo>
                      <a:pt x="1270" y="66040"/>
                    </a:lnTo>
                    <a:lnTo>
                      <a:pt x="59690" y="0"/>
                    </a:lnTo>
                    <a:lnTo>
                      <a:pt x="60960" y="3810"/>
                    </a:lnTo>
                    <a:lnTo>
                      <a:pt x="12700" y="584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2" name="Полилиния 1791"/>
              <p:cNvSpPr/>
              <p:nvPr/>
            </p:nvSpPr>
            <p:spPr>
              <a:xfrm>
                <a:off x="9676130" y="5899150"/>
                <a:ext cx="29211" cy="63501"/>
              </a:xfrm>
              <a:custGeom>
                <a:avLst/>
                <a:gdLst/>
                <a:ahLst/>
                <a:cxnLst/>
                <a:rect l="0" t="0" r="0" b="0"/>
                <a:pathLst>
                  <a:path w="29211" h="63501">
                    <a:moveTo>
                      <a:pt x="0" y="63500"/>
                    </a:moveTo>
                    <a:lnTo>
                      <a:pt x="5080" y="55880"/>
                    </a:lnTo>
                    <a:lnTo>
                      <a:pt x="10160" y="48260"/>
                    </a:lnTo>
                    <a:lnTo>
                      <a:pt x="13970" y="40640"/>
                    </a:lnTo>
                    <a:lnTo>
                      <a:pt x="16510" y="33020"/>
                    </a:lnTo>
                    <a:lnTo>
                      <a:pt x="22860" y="16510"/>
                    </a:lnTo>
                    <a:lnTo>
                      <a:pt x="2921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3" name="Полилиния 1792"/>
              <p:cNvSpPr/>
              <p:nvPr/>
            </p:nvSpPr>
            <p:spPr>
              <a:xfrm>
                <a:off x="9727057" y="5859272"/>
                <a:ext cx="6224" cy="6986"/>
              </a:xfrm>
              <a:custGeom>
                <a:avLst/>
                <a:gdLst/>
                <a:ahLst/>
                <a:cxnLst/>
                <a:rect l="0" t="0" r="0" b="0"/>
                <a:pathLst>
                  <a:path w="6224" h="6986">
                    <a:moveTo>
                      <a:pt x="4191" y="6731"/>
                    </a:moveTo>
                    <a:lnTo>
                      <a:pt x="3175" y="6985"/>
                    </a:lnTo>
                    <a:lnTo>
                      <a:pt x="1905" y="6731"/>
                    </a:lnTo>
                    <a:lnTo>
                      <a:pt x="889" y="5969"/>
                    </a:lnTo>
                    <a:lnTo>
                      <a:pt x="254" y="4826"/>
                    </a:lnTo>
                    <a:lnTo>
                      <a:pt x="0" y="3556"/>
                    </a:lnTo>
                    <a:lnTo>
                      <a:pt x="254" y="2286"/>
                    </a:lnTo>
                    <a:lnTo>
                      <a:pt x="889" y="1143"/>
                    </a:lnTo>
                    <a:lnTo>
                      <a:pt x="1905" y="254"/>
                    </a:lnTo>
                    <a:lnTo>
                      <a:pt x="3175" y="0"/>
                    </a:lnTo>
                    <a:lnTo>
                      <a:pt x="4191" y="254"/>
                    </a:lnTo>
                    <a:lnTo>
                      <a:pt x="5334" y="1143"/>
                    </a:lnTo>
                    <a:lnTo>
                      <a:pt x="5969" y="2286"/>
                    </a:lnTo>
                    <a:lnTo>
                      <a:pt x="6223" y="3556"/>
                    </a:lnTo>
                    <a:lnTo>
                      <a:pt x="5969" y="4826"/>
                    </a:lnTo>
                    <a:lnTo>
                      <a:pt x="5334" y="5969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4" name="Полилиния 1793"/>
              <p:cNvSpPr/>
              <p:nvPr/>
            </p:nvSpPr>
            <p:spPr>
              <a:xfrm>
                <a:off x="9726930" y="5858510"/>
                <a:ext cx="635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7621">
                    <a:moveTo>
                      <a:pt x="5080" y="6350"/>
                    </a:moveTo>
                    <a:lnTo>
                      <a:pt x="6350" y="5080"/>
                    </a:lnTo>
                    <a:lnTo>
                      <a:pt x="6350" y="3810"/>
                    </a:lnTo>
                    <a:lnTo>
                      <a:pt x="6350" y="2540"/>
                    </a:lnTo>
                    <a:lnTo>
                      <a:pt x="5080" y="127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1270"/>
                    </a:lnTo>
                    <a:lnTo>
                      <a:pt x="1270" y="127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0" y="5080"/>
                    </a:lnTo>
                    <a:lnTo>
                      <a:pt x="1270" y="6350"/>
                    </a:lnTo>
                    <a:lnTo>
                      <a:pt x="2540" y="7620"/>
                    </a:lnTo>
                    <a:lnTo>
                      <a:pt x="3810" y="7620"/>
                    </a:lnTo>
                    <a:lnTo>
                      <a:pt x="3810" y="76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5" name="Полилиния 1794"/>
              <p:cNvSpPr/>
              <p:nvPr/>
            </p:nvSpPr>
            <p:spPr>
              <a:xfrm>
                <a:off x="9700514" y="5890514"/>
                <a:ext cx="6097" cy="2922"/>
              </a:xfrm>
              <a:custGeom>
                <a:avLst/>
                <a:gdLst/>
                <a:ahLst/>
                <a:cxnLst/>
                <a:rect l="0" t="0" r="0" b="0"/>
                <a:pathLst>
                  <a:path w="6097" h="2922">
                    <a:moveTo>
                      <a:pt x="3048" y="2921"/>
                    </a:moveTo>
                    <a:lnTo>
                      <a:pt x="889" y="2540"/>
                    </a:lnTo>
                    <a:lnTo>
                      <a:pt x="254" y="2032"/>
                    </a:lnTo>
                    <a:lnTo>
                      <a:pt x="0" y="1524"/>
                    </a:lnTo>
                    <a:lnTo>
                      <a:pt x="254" y="889"/>
                    </a:lnTo>
                    <a:lnTo>
                      <a:pt x="889" y="381"/>
                    </a:lnTo>
                    <a:lnTo>
                      <a:pt x="3048" y="0"/>
                    </a:lnTo>
                    <a:lnTo>
                      <a:pt x="5207" y="381"/>
                    </a:lnTo>
                    <a:lnTo>
                      <a:pt x="5842" y="889"/>
                    </a:lnTo>
                    <a:lnTo>
                      <a:pt x="6096" y="1524"/>
                    </a:lnTo>
                    <a:lnTo>
                      <a:pt x="5842" y="2032"/>
                    </a:lnTo>
                    <a:lnTo>
                      <a:pt x="5207" y="254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6" name="Полилиния 1795"/>
              <p:cNvSpPr/>
              <p:nvPr/>
            </p:nvSpPr>
            <p:spPr>
              <a:xfrm>
                <a:off x="9700260" y="5890260"/>
                <a:ext cx="6351" cy="3811"/>
              </a:xfrm>
              <a:custGeom>
                <a:avLst/>
                <a:gdLst/>
                <a:ahLst/>
                <a:cxnLst/>
                <a:rect l="0" t="0" r="0" b="0"/>
                <a:pathLst>
                  <a:path w="6351" h="3811">
                    <a:moveTo>
                      <a:pt x="5080" y="2540"/>
                    </a:moveTo>
                    <a:lnTo>
                      <a:pt x="6350" y="2540"/>
                    </a:lnTo>
                    <a:lnTo>
                      <a:pt x="6350" y="1270"/>
                    </a:lnTo>
                    <a:lnTo>
                      <a:pt x="6350" y="1270"/>
                    </a:lnTo>
                    <a:lnTo>
                      <a:pt x="5080" y="0"/>
                    </a:lnTo>
                    <a:lnTo>
                      <a:pt x="3810" y="0"/>
                    </a:lnTo>
                    <a:lnTo>
                      <a:pt x="1270" y="0"/>
                    </a:lnTo>
                    <a:lnTo>
                      <a:pt x="0" y="127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1270" y="2540"/>
                    </a:lnTo>
                    <a:lnTo>
                      <a:pt x="3810" y="381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7" name="Полилиния 1796"/>
              <p:cNvSpPr/>
              <p:nvPr/>
            </p:nvSpPr>
            <p:spPr>
              <a:xfrm>
                <a:off x="9557639" y="5969889"/>
                <a:ext cx="4319" cy="8764"/>
              </a:xfrm>
              <a:custGeom>
                <a:avLst/>
                <a:gdLst/>
                <a:ahLst/>
                <a:cxnLst/>
                <a:rect l="0" t="0" r="0" b="0"/>
                <a:pathLst>
                  <a:path w="4319" h="8764">
                    <a:moveTo>
                      <a:pt x="1651" y="8763"/>
                    </a:moveTo>
                    <a:lnTo>
                      <a:pt x="889" y="8763"/>
                    </a:lnTo>
                    <a:lnTo>
                      <a:pt x="381" y="8255"/>
                    </a:lnTo>
                    <a:lnTo>
                      <a:pt x="0" y="7112"/>
                    </a:lnTo>
                    <a:lnTo>
                      <a:pt x="127" y="5588"/>
                    </a:lnTo>
                    <a:lnTo>
                      <a:pt x="508" y="3937"/>
                    </a:lnTo>
                    <a:lnTo>
                      <a:pt x="1143" y="2286"/>
                    </a:lnTo>
                    <a:lnTo>
                      <a:pt x="2032" y="889"/>
                    </a:lnTo>
                    <a:lnTo>
                      <a:pt x="2794" y="127"/>
                    </a:lnTo>
                    <a:lnTo>
                      <a:pt x="3556" y="0"/>
                    </a:lnTo>
                    <a:lnTo>
                      <a:pt x="4064" y="635"/>
                    </a:lnTo>
                    <a:lnTo>
                      <a:pt x="4318" y="1778"/>
                    </a:lnTo>
                    <a:lnTo>
                      <a:pt x="4191" y="3302"/>
                    </a:lnTo>
                    <a:lnTo>
                      <a:pt x="3937" y="4953"/>
                    </a:lnTo>
                    <a:lnTo>
                      <a:pt x="3175" y="6477"/>
                    </a:lnTo>
                    <a:lnTo>
                      <a:pt x="2540" y="7874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8" name="Полилиния 1797"/>
              <p:cNvSpPr/>
              <p:nvPr/>
            </p:nvSpPr>
            <p:spPr>
              <a:xfrm>
                <a:off x="9558020" y="5970270"/>
                <a:ext cx="381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8891">
                    <a:moveTo>
                      <a:pt x="2540" y="7620"/>
                    </a:moveTo>
                    <a:lnTo>
                      <a:pt x="2540" y="6350"/>
                    </a:lnTo>
                    <a:lnTo>
                      <a:pt x="3810" y="5080"/>
                    </a:lnTo>
                    <a:lnTo>
                      <a:pt x="3810" y="254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1270" y="2540"/>
                    </a:lnTo>
                    <a:lnTo>
                      <a:pt x="0" y="3810"/>
                    </a:lnTo>
                    <a:lnTo>
                      <a:pt x="0" y="5080"/>
                    </a:lnTo>
                    <a:lnTo>
                      <a:pt x="0" y="6350"/>
                    </a:lnTo>
                    <a:lnTo>
                      <a:pt x="0" y="7620"/>
                    </a:lnTo>
                    <a:lnTo>
                      <a:pt x="0" y="8890"/>
                    </a:lnTo>
                    <a:lnTo>
                      <a:pt x="1270" y="88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9" name="Полилиния 1798"/>
              <p:cNvSpPr/>
              <p:nvPr/>
            </p:nvSpPr>
            <p:spPr>
              <a:xfrm>
                <a:off x="9561449" y="5962142"/>
                <a:ext cx="2795" cy="4827"/>
              </a:xfrm>
              <a:custGeom>
                <a:avLst/>
                <a:gdLst/>
                <a:ahLst/>
                <a:cxnLst/>
                <a:rect l="0" t="0" r="0" b="0"/>
                <a:pathLst>
                  <a:path w="2795" h="4827">
                    <a:moveTo>
                      <a:pt x="635" y="4826"/>
                    </a:moveTo>
                    <a:lnTo>
                      <a:pt x="254" y="4445"/>
                    </a:lnTo>
                    <a:lnTo>
                      <a:pt x="0" y="3810"/>
                    </a:lnTo>
                    <a:lnTo>
                      <a:pt x="254" y="2032"/>
                    </a:lnTo>
                    <a:lnTo>
                      <a:pt x="1016" y="508"/>
                    </a:lnTo>
                    <a:lnTo>
                      <a:pt x="2032" y="0"/>
                    </a:lnTo>
                    <a:lnTo>
                      <a:pt x="2540" y="381"/>
                    </a:lnTo>
                    <a:lnTo>
                      <a:pt x="2794" y="1016"/>
                    </a:lnTo>
                    <a:lnTo>
                      <a:pt x="2667" y="2794"/>
                    </a:lnTo>
                    <a:lnTo>
                      <a:pt x="1778" y="4318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0" name="Полилиния 1799"/>
              <p:cNvSpPr/>
              <p:nvPr/>
            </p:nvSpPr>
            <p:spPr>
              <a:xfrm>
                <a:off x="9561830" y="5962650"/>
                <a:ext cx="2541" cy="3811"/>
              </a:xfrm>
              <a:custGeom>
                <a:avLst/>
                <a:gdLst/>
                <a:ahLst/>
                <a:cxnLst/>
                <a:rect l="0" t="0" r="0" b="0"/>
                <a:pathLst>
                  <a:path w="2541" h="3811">
                    <a:moveTo>
                      <a:pt x="1270" y="3810"/>
                    </a:moveTo>
                    <a:lnTo>
                      <a:pt x="2540" y="2540"/>
                    </a:lnTo>
                    <a:lnTo>
                      <a:pt x="254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1270" y="0"/>
                    </a:lnTo>
                    <a:lnTo>
                      <a:pt x="0" y="1270"/>
                    </a:lnTo>
                    <a:lnTo>
                      <a:pt x="0" y="3810"/>
                    </a:lnTo>
                    <a:lnTo>
                      <a:pt x="0" y="3810"/>
                    </a:lnTo>
                    <a:lnTo>
                      <a:pt x="0" y="381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01" name="Прямая соединительная линия 1800"/>
              <p:cNvCxnSpPr/>
              <p:nvPr/>
            </p:nvCxnSpPr>
            <p:spPr>
              <a:xfrm flipH="1">
                <a:off x="9554083" y="5960110"/>
                <a:ext cx="5842" cy="14732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2" name="Прямая соединительная линия 1801"/>
              <p:cNvCxnSpPr/>
              <p:nvPr/>
            </p:nvCxnSpPr>
            <p:spPr>
              <a:xfrm flipH="1">
                <a:off x="9554083" y="5960110"/>
                <a:ext cx="5842" cy="14732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3" name="Полилиния 1802"/>
              <p:cNvSpPr/>
              <p:nvPr/>
            </p:nvSpPr>
            <p:spPr>
              <a:xfrm>
                <a:off x="9563100" y="5969508"/>
                <a:ext cx="4319" cy="8764"/>
              </a:xfrm>
              <a:custGeom>
                <a:avLst/>
                <a:gdLst/>
                <a:ahLst/>
                <a:cxnLst/>
                <a:rect l="0" t="0" r="0" b="0"/>
                <a:pathLst>
                  <a:path w="4319" h="8764">
                    <a:moveTo>
                      <a:pt x="1524" y="8636"/>
                    </a:moveTo>
                    <a:lnTo>
                      <a:pt x="889" y="8763"/>
                    </a:lnTo>
                    <a:lnTo>
                      <a:pt x="254" y="8255"/>
                    </a:lnTo>
                    <a:lnTo>
                      <a:pt x="0" y="7112"/>
                    </a:lnTo>
                    <a:lnTo>
                      <a:pt x="127" y="5588"/>
                    </a:lnTo>
                    <a:lnTo>
                      <a:pt x="381" y="3810"/>
                    </a:lnTo>
                    <a:lnTo>
                      <a:pt x="1143" y="2286"/>
                    </a:lnTo>
                    <a:lnTo>
                      <a:pt x="2032" y="1016"/>
                    </a:lnTo>
                    <a:lnTo>
                      <a:pt x="2794" y="254"/>
                    </a:lnTo>
                    <a:lnTo>
                      <a:pt x="3556" y="0"/>
                    </a:lnTo>
                    <a:lnTo>
                      <a:pt x="4064" y="508"/>
                    </a:lnTo>
                    <a:lnTo>
                      <a:pt x="4318" y="1651"/>
                    </a:lnTo>
                    <a:lnTo>
                      <a:pt x="4191" y="3175"/>
                    </a:lnTo>
                    <a:lnTo>
                      <a:pt x="3810" y="4826"/>
                    </a:lnTo>
                    <a:lnTo>
                      <a:pt x="3175" y="6477"/>
                    </a:lnTo>
                    <a:lnTo>
                      <a:pt x="2413" y="7874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4" name="Полилиния 1803"/>
              <p:cNvSpPr/>
              <p:nvPr/>
            </p:nvSpPr>
            <p:spPr>
              <a:xfrm>
                <a:off x="9563100" y="5969000"/>
                <a:ext cx="381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8891">
                    <a:moveTo>
                      <a:pt x="2540" y="8890"/>
                    </a:moveTo>
                    <a:lnTo>
                      <a:pt x="3810" y="7620"/>
                    </a:lnTo>
                    <a:lnTo>
                      <a:pt x="3810" y="5080"/>
                    </a:lnTo>
                    <a:lnTo>
                      <a:pt x="3810" y="3810"/>
                    </a:lnTo>
                    <a:lnTo>
                      <a:pt x="3810" y="254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1270"/>
                    </a:lnTo>
                    <a:lnTo>
                      <a:pt x="2540" y="1270"/>
                    </a:lnTo>
                    <a:lnTo>
                      <a:pt x="1270" y="2540"/>
                    </a:lnTo>
                    <a:lnTo>
                      <a:pt x="0" y="3810"/>
                    </a:lnTo>
                    <a:lnTo>
                      <a:pt x="0" y="6350"/>
                    </a:lnTo>
                    <a:lnTo>
                      <a:pt x="0" y="7620"/>
                    </a:lnTo>
                    <a:lnTo>
                      <a:pt x="0" y="8890"/>
                    </a:lnTo>
                    <a:lnTo>
                      <a:pt x="1270" y="8890"/>
                    </a:lnTo>
                    <a:lnTo>
                      <a:pt x="1270" y="88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5" name="Полилиния 1804"/>
              <p:cNvSpPr/>
              <p:nvPr/>
            </p:nvSpPr>
            <p:spPr>
              <a:xfrm>
                <a:off x="9566783" y="5961888"/>
                <a:ext cx="2795" cy="4573"/>
              </a:xfrm>
              <a:custGeom>
                <a:avLst/>
                <a:gdLst/>
                <a:ahLst/>
                <a:cxnLst/>
                <a:rect l="0" t="0" r="0" b="0"/>
                <a:pathLst>
                  <a:path w="2795" h="4573">
                    <a:moveTo>
                      <a:pt x="762" y="4572"/>
                    </a:moveTo>
                    <a:lnTo>
                      <a:pt x="381" y="4318"/>
                    </a:lnTo>
                    <a:lnTo>
                      <a:pt x="0" y="3556"/>
                    </a:lnTo>
                    <a:lnTo>
                      <a:pt x="127" y="1905"/>
                    </a:lnTo>
                    <a:lnTo>
                      <a:pt x="1016" y="254"/>
                    </a:lnTo>
                    <a:lnTo>
                      <a:pt x="2159" y="0"/>
                    </a:lnTo>
                    <a:lnTo>
                      <a:pt x="2540" y="254"/>
                    </a:lnTo>
                    <a:lnTo>
                      <a:pt x="2794" y="889"/>
                    </a:lnTo>
                    <a:lnTo>
                      <a:pt x="2667" y="2667"/>
                    </a:lnTo>
                    <a:lnTo>
                      <a:pt x="1778" y="419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6" name="Полилиния 1805"/>
              <p:cNvSpPr/>
              <p:nvPr/>
            </p:nvSpPr>
            <p:spPr>
              <a:xfrm>
                <a:off x="9566910" y="5961380"/>
                <a:ext cx="254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2541" h="5081">
                    <a:moveTo>
                      <a:pt x="1270" y="5080"/>
                    </a:moveTo>
                    <a:lnTo>
                      <a:pt x="2540" y="3810"/>
                    </a:lnTo>
                    <a:lnTo>
                      <a:pt x="2540" y="1270"/>
                    </a:lnTo>
                    <a:lnTo>
                      <a:pt x="2540" y="1270"/>
                    </a:lnTo>
                    <a:lnTo>
                      <a:pt x="2540" y="0"/>
                    </a:lnTo>
                    <a:lnTo>
                      <a:pt x="1270" y="127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0" y="5080"/>
                    </a:lnTo>
                    <a:lnTo>
                      <a:pt x="0" y="50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07" name="Прямая соединительная линия 1806"/>
              <p:cNvCxnSpPr/>
              <p:nvPr/>
            </p:nvCxnSpPr>
            <p:spPr>
              <a:xfrm flipH="1">
                <a:off x="9559925" y="5957189"/>
                <a:ext cx="5842" cy="17653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8" name="Прямая соединительная линия 1807"/>
              <p:cNvCxnSpPr/>
              <p:nvPr/>
            </p:nvCxnSpPr>
            <p:spPr>
              <a:xfrm flipH="1">
                <a:off x="9559925" y="5957189"/>
                <a:ext cx="5842" cy="17653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9" name="Полилиния 1808"/>
              <p:cNvSpPr/>
              <p:nvPr/>
            </p:nvSpPr>
            <p:spPr>
              <a:xfrm>
                <a:off x="9568434" y="5969127"/>
                <a:ext cx="4319" cy="8764"/>
              </a:xfrm>
              <a:custGeom>
                <a:avLst/>
                <a:gdLst/>
                <a:ahLst/>
                <a:cxnLst/>
                <a:rect l="0" t="0" r="0" b="0"/>
                <a:pathLst>
                  <a:path w="4319" h="8764">
                    <a:moveTo>
                      <a:pt x="1651" y="8763"/>
                    </a:moveTo>
                    <a:lnTo>
                      <a:pt x="889" y="8763"/>
                    </a:lnTo>
                    <a:lnTo>
                      <a:pt x="381" y="8255"/>
                    </a:lnTo>
                    <a:lnTo>
                      <a:pt x="0" y="7112"/>
                    </a:lnTo>
                    <a:lnTo>
                      <a:pt x="127" y="5588"/>
                    </a:lnTo>
                    <a:lnTo>
                      <a:pt x="635" y="3937"/>
                    </a:lnTo>
                    <a:lnTo>
                      <a:pt x="1143" y="2286"/>
                    </a:lnTo>
                    <a:lnTo>
                      <a:pt x="2032" y="889"/>
                    </a:lnTo>
                    <a:lnTo>
                      <a:pt x="2921" y="254"/>
                    </a:lnTo>
                    <a:lnTo>
                      <a:pt x="3556" y="0"/>
                    </a:lnTo>
                    <a:lnTo>
                      <a:pt x="4191" y="635"/>
                    </a:lnTo>
                    <a:lnTo>
                      <a:pt x="4318" y="1651"/>
                    </a:lnTo>
                    <a:lnTo>
                      <a:pt x="4318" y="3302"/>
                    </a:lnTo>
                    <a:lnTo>
                      <a:pt x="3937" y="4953"/>
                    </a:lnTo>
                    <a:lnTo>
                      <a:pt x="3302" y="6604"/>
                    </a:lnTo>
                    <a:lnTo>
                      <a:pt x="2540" y="774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0" name="Полилиния 1809"/>
              <p:cNvSpPr/>
              <p:nvPr/>
            </p:nvSpPr>
            <p:spPr>
              <a:xfrm>
                <a:off x="9568180" y="5969000"/>
                <a:ext cx="5081" cy="889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8891">
                    <a:moveTo>
                      <a:pt x="2540" y="7620"/>
                    </a:moveTo>
                    <a:lnTo>
                      <a:pt x="3810" y="6350"/>
                    </a:lnTo>
                    <a:lnTo>
                      <a:pt x="3810" y="5080"/>
                    </a:lnTo>
                    <a:lnTo>
                      <a:pt x="5080" y="3810"/>
                    </a:lnTo>
                    <a:lnTo>
                      <a:pt x="5080" y="127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2540" y="1270"/>
                    </a:lnTo>
                    <a:lnTo>
                      <a:pt x="1270" y="2540"/>
                    </a:lnTo>
                    <a:lnTo>
                      <a:pt x="1270" y="3810"/>
                    </a:lnTo>
                    <a:lnTo>
                      <a:pt x="0" y="6350"/>
                    </a:lnTo>
                    <a:lnTo>
                      <a:pt x="0" y="7620"/>
                    </a:lnTo>
                    <a:lnTo>
                      <a:pt x="1270" y="8890"/>
                    </a:lnTo>
                    <a:lnTo>
                      <a:pt x="1270" y="8890"/>
                    </a:lnTo>
                    <a:lnTo>
                      <a:pt x="2540" y="88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1" name="Полилиния 1810"/>
              <p:cNvSpPr/>
              <p:nvPr/>
            </p:nvSpPr>
            <p:spPr>
              <a:xfrm>
                <a:off x="9572371" y="5961507"/>
                <a:ext cx="2795" cy="4700"/>
              </a:xfrm>
              <a:custGeom>
                <a:avLst/>
                <a:gdLst/>
                <a:ahLst/>
                <a:cxnLst/>
                <a:rect l="0" t="0" r="0" b="0"/>
                <a:pathLst>
                  <a:path w="2795" h="4700">
                    <a:moveTo>
                      <a:pt x="635" y="4699"/>
                    </a:moveTo>
                    <a:lnTo>
                      <a:pt x="254" y="4318"/>
                    </a:lnTo>
                    <a:lnTo>
                      <a:pt x="0" y="3683"/>
                    </a:lnTo>
                    <a:lnTo>
                      <a:pt x="127" y="1905"/>
                    </a:lnTo>
                    <a:lnTo>
                      <a:pt x="1016" y="381"/>
                    </a:lnTo>
                    <a:lnTo>
                      <a:pt x="2032" y="0"/>
                    </a:lnTo>
                    <a:lnTo>
                      <a:pt x="2540" y="381"/>
                    </a:lnTo>
                    <a:lnTo>
                      <a:pt x="2794" y="889"/>
                    </a:lnTo>
                    <a:lnTo>
                      <a:pt x="2667" y="2667"/>
                    </a:lnTo>
                    <a:lnTo>
                      <a:pt x="1778" y="419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2" name="Полилиния 1811"/>
              <p:cNvSpPr/>
              <p:nvPr/>
            </p:nvSpPr>
            <p:spPr>
              <a:xfrm>
                <a:off x="9571990" y="5961380"/>
                <a:ext cx="254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2541" h="5081">
                    <a:moveTo>
                      <a:pt x="2540" y="3810"/>
                    </a:moveTo>
                    <a:lnTo>
                      <a:pt x="2540" y="2540"/>
                    </a:lnTo>
                    <a:lnTo>
                      <a:pt x="2540" y="1270"/>
                    </a:lnTo>
                    <a:lnTo>
                      <a:pt x="254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0" y="3810"/>
                    </a:lnTo>
                    <a:lnTo>
                      <a:pt x="1270" y="50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13" name="Прямая соединительная линия 1812"/>
              <p:cNvCxnSpPr/>
              <p:nvPr/>
            </p:nvCxnSpPr>
            <p:spPr>
              <a:xfrm flipH="1">
                <a:off x="9565767" y="5957189"/>
                <a:ext cx="5842" cy="17653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4" name="Прямая соединительная линия 1813"/>
              <p:cNvCxnSpPr/>
              <p:nvPr/>
            </p:nvCxnSpPr>
            <p:spPr>
              <a:xfrm flipH="1">
                <a:off x="9565767" y="5957189"/>
                <a:ext cx="5842" cy="17653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5" name="Полилиния 1814"/>
              <p:cNvSpPr/>
              <p:nvPr/>
            </p:nvSpPr>
            <p:spPr>
              <a:xfrm>
                <a:off x="9574403" y="5968492"/>
                <a:ext cx="4065" cy="8764"/>
              </a:xfrm>
              <a:custGeom>
                <a:avLst/>
                <a:gdLst/>
                <a:ahLst/>
                <a:cxnLst/>
                <a:rect l="0" t="0" r="0" b="0"/>
                <a:pathLst>
                  <a:path w="4065" h="8764">
                    <a:moveTo>
                      <a:pt x="1651" y="8636"/>
                    </a:moveTo>
                    <a:lnTo>
                      <a:pt x="889" y="8763"/>
                    </a:lnTo>
                    <a:lnTo>
                      <a:pt x="381" y="8382"/>
                    </a:lnTo>
                    <a:lnTo>
                      <a:pt x="0" y="7112"/>
                    </a:lnTo>
                    <a:lnTo>
                      <a:pt x="127" y="5588"/>
                    </a:lnTo>
                    <a:lnTo>
                      <a:pt x="381" y="3937"/>
                    </a:lnTo>
                    <a:lnTo>
                      <a:pt x="1016" y="2286"/>
                    </a:lnTo>
                    <a:lnTo>
                      <a:pt x="1778" y="889"/>
                    </a:lnTo>
                    <a:lnTo>
                      <a:pt x="2540" y="127"/>
                    </a:lnTo>
                    <a:lnTo>
                      <a:pt x="3429" y="0"/>
                    </a:lnTo>
                    <a:lnTo>
                      <a:pt x="3937" y="381"/>
                    </a:lnTo>
                    <a:lnTo>
                      <a:pt x="4064" y="1524"/>
                    </a:lnTo>
                    <a:lnTo>
                      <a:pt x="4064" y="3175"/>
                    </a:lnTo>
                    <a:lnTo>
                      <a:pt x="3810" y="4826"/>
                    </a:lnTo>
                    <a:lnTo>
                      <a:pt x="3302" y="6477"/>
                    </a:lnTo>
                    <a:lnTo>
                      <a:pt x="2413" y="774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6" name="Полилиния 1815"/>
              <p:cNvSpPr/>
              <p:nvPr/>
            </p:nvSpPr>
            <p:spPr>
              <a:xfrm>
                <a:off x="9574530" y="5969000"/>
                <a:ext cx="3811" cy="762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7621">
                    <a:moveTo>
                      <a:pt x="2540" y="7620"/>
                    </a:moveTo>
                    <a:lnTo>
                      <a:pt x="3810" y="6350"/>
                    </a:lnTo>
                    <a:lnTo>
                      <a:pt x="3810" y="3810"/>
                    </a:lnTo>
                    <a:lnTo>
                      <a:pt x="3810" y="254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1270" y="1270"/>
                    </a:lnTo>
                    <a:lnTo>
                      <a:pt x="0" y="3810"/>
                    </a:lnTo>
                    <a:lnTo>
                      <a:pt x="0" y="5080"/>
                    </a:lnTo>
                    <a:lnTo>
                      <a:pt x="0" y="6350"/>
                    </a:lnTo>
                    <a:lnTo>
                      <a:pt x="0" y="7620"/>
                    </a:lnTo>
                    <a:lnTo>
                      <a:pt x="1270" y="7620"/>
                    </a:lnTo>
                    <a:lnTo>
                      <a:pt x="1270" y="762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7" name="Полилиния 1816"/>
              <p:cNvSpPr/>
              <p:nvPr/>
            </p:nvSpPr>
            <p:spPr>
              <a:xfrm>
                <a:off x="9577959" y="5960618"/>
                <a:ext cx="2668" cy="4827"/>
              </a:xfrm>
              <a:custGeom>
                <a:avLst/>
                <a:gdLst/>
                <a:ahLst/>
                <a:cxnLst/>
                <a:rect l="0" t="0" r="0" b="0"/>
                <a:pathLst>
                  <a:path w="2668" h="4827">
                    <a:moveTo>
                      <a:pt x="635" y="4826"/>
                    </a:moveTo>
                    <a:lnTo>
                      <a:pt x="254" y="4445"/>
                    </a:lnTo>
                    <a:lnTo>
                      <a:pt x="0" y="3810"/>
                    </a:lnTo>
                    <a:lnTo>
                      <a:pt x="0" y="2032"/>
                    </a:lnTo>
                    <a:lnTo>
                      <a:pt x="889" y="508"/>
                    </a:lnTo>
                    <a:lnTo>
                      <a:pt x="2032" y="0"/>
                    </a:lnTo>
                    <a:lnTo>
                      <a:pt x="2286" y="381"/>
                    </a:lnTo>
                    <a:lnTo>
                      <a:pt x="2667" y="1016"/>
                    </a:lnTo>
                    <a:lnTo>
                      <a:pt x="2540" y="2794"/>
                    </a:lnTo>
                    <a:lnTo>
                      <a:pt x="1778" y="4318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8" name="Полилиния 1817"/>
              <p:cNvSpPr/>
              <p:nvPr/>
            </p:nvSpPr>
            <p:spPr>
              <a:xfrm>
                <a:off x="9578340" y="5960110"/>
                <a:ext cx="254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2541" h="5081">
                    <a:moveTo>
                      <a:pt x="1270" y="5080"/>
                    </a:moveTo>
                    <a:lnTo>
                      <a:pt x="2540" y="3810"/>
                    </a:lnTo>
                    <a:lnTo>
                      <a:pt x="2540" y="1270"/>
                    </a:lnTo>
                    <a:lnTo>
                      <a:pt x="2540" y="1270"/>
                    </a:lnTo>
                    <a:lnTo>
                      <a:pt x="1270" y="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0" y="5080"/>
                    </a:lnTo>
                    <a:lnTo>
                      <a:pt x="0" y="508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19" name="Прямая соединительная линия 1818"/>
              <p:cNvCxnSpPr/>
              <p:nvPr/>
            </p:nvCxnSpPr>
            <p:spPr>
              <a:xfrm flipH="1">
                <a:off x="9571609" y="5957189"/>
                <a:ext cx="5842" cy="17653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0" name="Прямая соединительная линия 1819"/>
              <p:cNvCxnSpPr/>
              <p:nvPr/>
            </p:nvCxnSpPr>
            <p:spPr>
              <a:xfrm flipH="1">
                <a:off x="9571609" y="5957189"/>
                <a:ext cx="5842" cy="17653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1" name="Прямая соединительная линия 1820"/>
              <p:cNvCxnSpPr/>
              <p:nvPr/>
            </p:nvCxnSpPr>
            <p:spPr>
              <a:xfrm>
                <a:off x="9559925" y="5960110"/>
                <a:ext cx="17526" cy="0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2" name="Прямая соединительная линия 1821"/>
              <p:cNvCxnSpPr/>
              <p:nvPr/>
            </p:nvCxnSpPr>
            <p:spPr>
              <a:xfrm>
                <a:off x="9559925" y="5960110"/>
                <a:ext cx="17526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3" name="Полилиния 1822"/>
              <p:cNvSpPr/>
              <p:nvPr/>
            </p:nvSpPr>
            <p:spPr>
              <a:xfrm>
                <a:off x="9551416" y="5994781"/>
                <a:ext cx="3938" cy="4954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4954">
                    <a:moveTo>
                      <a:pt x="762" y="1778"/>
                    </a:moveTo>
                    <a:lnTo>
                      <a:pt x="1651" y="635"/>
                    </a:lnTo>
                    <a:lnTo>
                      <a:pt x="2794" y="0"/>
                    </a:lnTo>
                    <a:lnTo>
                      <a:pt x="3556" y="508"/>
                    </a:lnTo>
                    <a:lnTo>
                      <a:pt x="3937" y="1397"/>
                    </a:lnTo>
                    <a:lnTo>
                      <a:pt x="3683" y="3683"/>
                    </a:lnTo>
                    <a:lnTo>
                      <a:pt x="0" y="495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4" name="Полилиния 1823"/>
              <p:cNvSpPr/>
              <p:nvPr/>
            </p:nvSpPr>
            <p:spPr>
              <a:xfrm>
                <a:off x="9551670" y="5994400"/>
                <a:ext cx="381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5081">
                    <a:moveTo>
                      <a:pt x="0" y="5080"/>
                    </a:moveTo>
                    <a:lnTo>
                      <a:pt x="3810" y="3810"/>
                    </a:lnTo>
                    <a:lnTo>
                      <a:pt x="3810" y="127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1270" y="1270"/>
                    </a:lnTo>
                    <a:lnTo>
                      <a:pt x="127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5" name="Полилиния 1824"/>
              <p:cNvSpPr/>
              <p:nvPr/>
            </p:nvSpPr>
            <p:spPr>
              <a:xfrm>
                <a:off x="9558401" y="5992114"/>
                <a:ext cx="4065" cy="4954"/>
              </a:xfrm>
              <a:custGeom>
                <a:avLst/>
                <a:gdLst/>
                <a:ahLst/>
                <a:cxnLst/>
                <a:rect l="0" t="0" r="0" b="0"/>
                <a:pathLst>
                  <a:path w="4065" h="4954">
                    <a:moveTo>
                      <a:pt x="889" y="1778"/>
                    </a:moveTo>
                    <a:lnTo>
                      <a:pt x="1778" y="635"/>
                    </a:lnTo>
                    <a:lnTo>
                      <a:pt x="2921" y="0"/>
                    </a:lnTo>
                    <a:lnTo>
                      <a:pt x="3556" y="508"/>
                    </a:lnTo>
                    <a:lnTo>
                      <a:pt x="4064" y="1397"/>
                    </a:lnTo>
                    <a:lnTo>
                      <a:pt x="3810" y="3683"/>
                    </a:lnTo>
                    <a:lnTo>
                      <a:pt x="0" y="495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6" name="Полилиния 1825"/>
              <p:cNvSpPr/>
              <p:nvPr/>
            </p:nvSpPr>
            <p:spPr>
              <a:xfrm>
                <a:off x="9558020" y="5991860"/>
                <a:ext cx="508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5081" h="5081">
                    <a:moveTo>
                      <a:pt x="0" y="5080"/>
                    </a:moveTo>
                    <a:lnTo>
                      <a:pt x="3810" y="3810"/>
                    </a:lnTo>
                    <a:lnTo>
                      <a:pt x="5080" y="1270"/>
                    </a:lnTo>
                    <a:lnTo>
                      <a:pt x="3810" y="0"/>
                    </a:lnTo>
                    <a:lnTo>
                      <a:pt x="3810" y="0"/>
                    </a:lnTo>
                    <a:lnTo>
                      <a:pt x="2540" y="1270"/>
                    </a:lnTo>
                    <a:lnTo>
                      <a:pt x="127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7" name="Полилиния 1826"/>
              <p:cNvSpPr/>
              <p:nvPr/>
            </p:nvSpPr>
            <p:spPr>
              <a:xfrm>
                <a:off x="9564370" y="5989955"/>
                <a:ext cx="4065" cy="4827"/>
              </a:xfrm>
              <a:custGeom>
                <a:avLst/>
                <a:gdLst/>
                <a:ahLst/>
                <a:cxnLst/>
                <a:rect l="0" t="0" r="0" b="0"/>
                <a:pathLst>
                  <a:path w="4065" h="4827">
                    <a:moveTo>
                      <a:pt x="762" y="1778"/>
                    </a:moveTo>
                    <a:lnTo>
                      <a:pt x="1651" y="635"/>
                    </a:lnTo>
                    <a:lnTo>
                      <a:pt x="2921" y="0"/>
                    </a:lnTo>
                    <a:lnTo>
                      <a:pt x="3556" y="381"/>
                    </a:lnTo>
                    <a:lnTo>
                      <a:pt x="4064" y="1270"/>
                    </a:lnTo>
                    <a:lnTo>
                      <a:pt x="3810" y="3556"/>
                    </a:lnTo>
                    <a:lnTo>
                      <a:pt x="0" y="4826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8" name="Полилиния 1827"/>
              <p:cNvSpPr/>
              <p:nvPr/>
            </p:nvSpPr>
            <p:spPr>
              <a:xfrm>
                <a:off x="9564370" y="5989320"/>
                <a:ext cx="3811" cy="508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5081">
                    <a:moveTo>
                      <a:pt x="0" y="5080"/>
                    </a:moveTo>
                    <a:lnTo>
                      <a:pt x="3810" y="3810"/>
                    </a:lnTo>
                    <a:lnTo>
                      <a:pt x="3810" y="254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1270" y="1270"/>
                    </a:lnTo>
                    <a:lnTo>
                      <a:pt x="127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9" name="Полилиния 1828"/>
              <p:cNvSpPr/>
              <p:nvPr/>
            </p:nvSpPr>
            <p:spPr>
              <a:xfrm>
                <a:off x="9570466" y="5987669"/>
                <a:ext cx="3938" cy="4954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4954">
                    <a:moveTo>
                      <a:pt x="762" y="1778"/>
                    </a:moveTo>
                    <a:lnTo>
                      <a:pt x="1651" y="762"/>
                    </a:lnTo>
                    <a:lnTo>
                      <a:pt x="2921" y="0"/>
                    </a:lnTo>
                    <a:lnTo>
                      <a:pt x="3556" y="508"/>
                    </a:lnTo>
                    <a:lnTo>
                      <a:pt x="3937" y="1397"/>
                    </a:lnTo>
                    <a:lnTo>
                      <a:pt x="3810" y="3683"/>
                    </a:lnTo>
                    <a:lnTo>
                      <a:pt x="0" y="495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0" name="Полилиния 1829"/>
              <p:cNvSpPr/>
              <p:nvPr/>
            </p:nvSpPr>
            <p:spPr>
              <a:xfrm>
                <a:off x="9570720" y="5988050"/>
                <a:ext cx="3811" cy="381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3811">
                    <a:moveTo>
                      <a:pt x="0" y="3810"/>
                    </a:moveTo>
                    <a:lnTo>
                      <a:pt x="3810" y="3810"/>
                    </a:lnTo>
                    <a:lnTo>
                      <a:pt x="3810" y="1270"/>
                    </a:lnTo>
                    <a:lnTo>
                      <a:pt x="3810" y="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31" name="Прямая соединительная линия 1830"/>
              <p:cNvCxnSpPr/>
              <p:nvPr/>
            </p:nvCxnSpPr>
            <p:spPr>
              <a:xfrm flipH="1">
                <a:off x="9551162" y="5974842"/>
                <a:ext cx="5842" cy="17653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2" name="Прямая соединительная линия 1831"/>
              <p:cNvCxnSpPr/>
              <p:nvPr/>
            </p:nvCxnSpPr>
            <p:spPr>
              <a:xfrm flipH="1">
                <a:off x="9557004" y="5974842"/>
                <a:ext cx="5842" cy="14732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3" name="Прямая соединительная линия 1832"/>
              <p:cNvCxnSpPr/>
              <p:nvPr/>
            </p:nvCxnSpPr>
            <p:spPr>
              <a:xfrm flipH="1">
                <a:off x="9562846" y="5971921"/>
                <a:ext cx="2921" cy="1460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4" name="Прямая соединительная линия 1833"/>
              <p:cNvCxnSpPr/>
              <p:nvPr/>
            </p:nvCxnSpPr>
            <p:spPr>
              <a:xfrm flipH="1">
                <a:off x="9568688" y="5971921"/>
                <a:ext cx="2921" cy="1460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5" name="Прямая соединительная линия 1834"/>
              <p:cNvCxnSpPr/>
              <p:nvPr/>
            </p:nvCxnSpPr>
            <p:spPr>
              <a:xfrm flipH="1">
                <a:off x="9559925" y="5945505"/>
                <a:ext cx="5842" cy="14605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6" name="Прямая соединительная линия 1835"/>
              <p:cNvCxnSpPr/>
              <p:nvPr/>
            </p:nvCxnSpPr>
            <p:spPr>
              <a:xfrm flipH="1">
                <a:off x="9559925" y="5945505"/>
                <a:ext cx="5842" cy="1460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7" name="Прямая соединительная линия 1836"/>
              <p:cNvCxnSpPr/>
              <p:nvPr/>
            </p:nvCxnSpPr>
            <p:spPr>
              <a:xfrm flipH="1">
                <a:off x="9565767" y="5948426"/>
                <a:ext cx="2921" cy="14605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8" name="Прямая соединительная линия 1837"/>
              <p:cNvCxnSpPr/>
              <p:nvPr/>
            </p:nvCxnSpPr>
            <p:spPr>
              <a:xfrm flipH="1">
                <a:off x="9565767" y="5948426"/>
                <a:ext cx="2921" cy="1460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9" name="Прямая соединительная линия 1838"/>
              <p:cNvCxnSpPr/>
              <p:nvPr/>
            </p:nvCxnSpPr>
            <p:spPr>
              <a:xfrm flipH="1">
                <a:off x="9571609" y="5948426"/>
                <a:ext cx="2921" cy="11684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0" name="Прямая соединительная линия 1839"/>
              <p:cNvCxnSpPr/>
              <p:nvPr/>
            </p:nvCxnSpPr>
            <p:spPr>
              <a:xfrm flipH="1">
                <a:off x="9571609" y="5948426"/>
                <a:ext cx="2921" cy="1168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1" name="Прямая соединительная линия 1840"/>
              <p:cNvCxnSpPr/>
              <p:nvPr/>
            </p:nvCxnSpPr>
            <p:spPr>
              <a:xfrm flipH="1">
                <a:off x="9574530" y="5948426"/>
                <a:ext cx="2921" cy="11684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2" name="Прямая соединительная линия 1841"/>
              <p:cNvCxnSpPr/>
              <p:nvPr/>
            </p:nvCxnSpPr>
            <p:spPr>
              <a:xfrm flipH="1">
                <a:off x="9574530" y="5948426"/>
                <a:ext cx="2921" cy="1168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3" name="Прямая соединительная линия 1842"/>
              <p:cNvCxnSpPr/>
              <p:nvPr/>
            </p:nvCxnSpPr>
            <p:spPr>
              <a:xfrm flipH="1">
                <a:off x="9562846" y="5775198"/>
                <a:ext cx="55372" cy="173228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4" name="Прямая соединительная линия 1843"/>
              <p:cNvCxnSpPr/>
              <p:nvPr/>
            </p:nvCxnSpPr>
            <p:spPr>
              <a:xfrm flipH="1">
                <a:off x="9562846" y="5775198"/>
                <a:ext cx="55372" cy="173228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5" name="Прямая соединительная линия 1844"/>
              <p:cNvCxnSpPr/>
              <p:nvPr/>
            </p:nvCxnSpPr>
            <p:spPr>
              <a:xfrm flipH="1">
                <a:off x="9568688" y="5775198"/>
                <a:ext cx="52451" cy="176149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6" name="Прямая соединительная линия 1845"/>
              <p:cNvCxnSpPr/>
              <p:nvPr/>
            </p:nvCxnSpPr>
            <p:spPr>
              <a:xfrm flipH="1">
                <a:off x="9568688" y="5775198"/>
                <a:ext cx="52451" cy="17614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7" name="Прямая соединительная линия 1846"/>
              <p:cNvCxnSpPr/>
              <p:nvPr/>
            </p:nvCxnSpPr>
            <p:spPr>
              <a:xfrm flipH="1">
                <a:off x="9574530" y="5775198"/>
                <a:ext cx="46609" cy="176149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8" name="Прямая соединительная линия 1847"/>
              <p:cNvCxnSpPr/>
              <p:nvPr/>
            </p:nvCxnSpPr>
            <p:spPr>
              <a:xfrm flipH="1">
                <a:off x="9574530" y="5775198"/>
                <a:ext cx="46609" cy="17614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9" name="Прямая соединительная линия 1848"/>
              <p:cNvCxnSpPr/>
              <p:nvPr/>
            </p:nvCxnSpPr>
            <p:spPr>
              <a:xfrm flipH="1">
                <a:off x="9577451" y="5775198"/>
                <a:ext cx="43688" cy="176149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0" name="Прямая соединительная линия 1849"/>
              <p:cNvCxnSpPr/>
              <p:nvPr/>
            </p:nvCxnSpPr>
            <p:spPr>
              <a:xfrm flipH="1">
                <a:off x="9577451" y="5775198"/>
                <a:ext cx="43688" cy="17614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1" name="Прямая соединительная линия 1850"/>
              <p:cNvCxnSpPr/>
              <p:nvPr/>
            </p:nvCxnSpPr>
            <p:spPr>
              <a:xfrm flipH="1">
                <a:off x="9586214" y="5775198"/>
                <a:ext cx="29083" cy="11684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2" name="Прямая соединительная линия 1851"/>
              <p:cNvCxnSpPr/>
              <p:nvPr/>
            </p:nvCxnSpPr>
            <p:spPr>
              <a:xfrm flipH="1">
                <a:off x="9586214" y="5775198"/>
                <a:ext cx="29083" cy="11684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3" name="Полилиния 1852"/>
              <p:cNvSpPr/>
              <p:nvPr/>
            </p:nvSpPr>
            <p:spPr>
              <a:xfrm>
                <a:off x="9632950" y="5773420"/>
                <a:ext cx="41911" cy="16511"/>
              </a:xfrm>
              <a:custGeom>
                <a:avLst/>
                <a:gdLst/>
                <a:ahLst/>
                <a:cxnLst/>
                <a:rect l="0" t="0" r="0" b="0"/>
                <a:pathLst>
                  <a:path w="41911" h="16511">
                    <a:moveTo>
                      <a:pt x="41910" y="16510"/>
                    </a:moveTo>
                    <a:lnTo>
                      <a:pt x="6350" y="381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54" name="Прямая соединительная линия 1853"/>
              <p:cNvCxnSpPr/>
              <p:nvPr/>
            </p:nvCxnSpPr>
            <p:spPr>
              <a:xfrm>
                <a:off x="9635744" y="5775198"/>
                <a:ext cx="8763" cy="8763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5" name="Прямая соединительная линия 1854"/>
              <p:cNvCxnSpPr/>
              <p:nvPr/>
            </p:nvCxnSpPr>
            <p:spPr>
              <a:xfrm>
                <a:off x="9635744" y="5775198"/>
                <a:ext cx="8763" cy="8763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6" name="Прямая соединительная линия 1855"/>
              <p:cNvCxnSpPr/>
              <p:nvPr/>
            </p:nvCxnSpPr>
            <p:spPr>
              <a:xfrm>
                <a:off x="9638665" y="5775198"/>
                <a:ext cx="5842" cy="8763"/>
              </a:xfrm>
              <a:prstGeom prst="line">
                <a:avLst/>
              </a:prstGeom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7" name="Прямая соединительная линия 1856"/>
              <p:cNvCxnSpPr/>
              <p:nvPr/>
            </p:nvCxnSpPr>
            <p:spPr>
              <a:xfrm>
                <a:off x="9638665" y="5775198"/>
                <a:ext cx="5842" cy="8763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8" name="Полилиния 1857"/>
              <p:cNvSpPr/>
              <p:nvPr/>
            </p:nvSpPr>
            <p:spPr>
              <a:xfrm>
                <a:off x="9637776" y="5775706"/>
                <a:ext cx="3557" cy="3176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176">
                    <a:moveTo>
                      <a:pt x="1143" y="3048"/>
                    </a:moveTo>
                    <a:lnTo>
                      <a:pt x="127" y="2159"/>
                    </a:lnTo>
                    <a:lnTo>
                      <a:pt x="0" y="762"/>
                    </a:lnTo>
                    <a:lnTo>
                      <a:pt x="889" y="0"/>
                    </a:lnTo>
                    <a:lnTo>
                      <a:pt x="2286" y="254"/>
                    </a:lnTo>
                    <a:lnTo>
                      <a:pt x="3556" y="1270"/>
                    </a:lnTo>
                    <a:lnTo>
                      <a:pt x="3556" y="2540"/>
                    </a:lnTo>
                    <a:lnTo>
                      <a:pt x="2794" y="3175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9" name="Полилиния 1858"/>
              <p:cNvSpPr/>
              <p:nvPr/>
            </p:nvSpPr>
            <p:spPr>
              <a:xfrm>
                <a:off x="9638030" y="5775960"/>
                <a:ext cx="3811" cy="254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2541">
                    <a:moveTo>
                      <a:pt x="2540" y="2540"/>
                    </a:moveTo>
                    <a:lnTo>
                      <a:pt x="3810" y="254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127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0" name="Полилиния 1859"/>
              <p:cNvSpPr/>
              <p:nvPr/>
            </p:nvSpPr>
            <p:spPr>
              <a:xfrm>
                <a:off x="9665843" y="5785866"/>
                <a:ext cx="3938" cy="3176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3176">
                    <a:moveTo>
                      <a:pt x="1397" y="3048"/>
                    </a:moveTo>
                    <a:lnTo>
                      <a:pt x="254" y="2032"/>
                    </a:lnTo>
                    <a:lnTo>
                      <a:pt x="0" y="762"/>
                    </a:lnTo>
                    <a:lnTo>
                      <a:pt x="1016" y="0"/>
                    </a:lnTo>
                    <a:lnTo>
                      <a:pt x="2413" y="0"/>
                    </a:lnTo>
                    <a:lnTo>
                      <a:pt x="3683" y="1143"/>
                    </a:lnTo>
                    <a:lnTo>
                      <a:pt x="3937" y="2413"/>
                    </a:lnTo>
                    <a:lnTo>
                      <a:pt x="2921" y="3175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1" name="Полилиния 1860"/>
              <p:cNvSpPr/>
              <p:nvPr/>
            </p:nvSpPr>
            <p:spPr>
              <a:xfrm>
                <a:off x="9665970" y="5786120"/>
                <a:ext cx="3811" cy="254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2541">
                    <a:moveTo>
                      <a:pt x="2540" y="2540"/>
                    </a:moveTo>
                    <a:lnTo>
                      <a:pt x="3810" y="254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127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2" name="Полилиния 1861"/>
              <p:cNvSpPr/>
              <p:nvPr/>
            </p:nvSpPr>
            <p:spPr>
              <a:xfrm>
                <a:off x="9592437" y="5789041"/>
                <a:ext cx="3938" cy="3049"/>
              </a:xfrm>
              <a:custGeom>
                <a:avLst/>
                <a:gdLst/>
                <a:ahLst/>
                <a:cxnLst/>
                <a:rect l="0" t="0" r="0" b="0"/>
                <a:pathLst>
                  <a:path w="3938" h="3049">
                    <a:moveTo>
                      <a:pt x="1651" y="3048"/>
                    </a:moveTo>
                    <a:lnTo>
                      <a:pt x="381" y="2159"/>
                    </a:lnTo>
                    <a:lnTo>
                      <a:pt x="0" y="1016"/>
                    </a:lnTo>
                    <a:lnTo>
                      <a:pt x="762" y="127"/>
                    </a:lnTo>
                    <a:lnTo>
                      <a:pt x="2159" y="0"/>
                    </a:lnTo>
                    <a:lnTo>
                      <a:pt x="3556" y="762"/>
                    </a:lnTo>
                    <a:lnTo>
                      <a:pt x="3937" y="2032"/>
                    </a:lnTo>
                    <a:lnTo>
                      <a:pt x="3175" y="292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3" name="Полилиния 1862"/>
              <p:cNvSpPr/>
              <p:nvPr/>
            </p:nvSpPr>
            <p:spPr>
              <a:xfrm>
                <a:off x="9592310" y="5788660"/>
                <a:ext cx="3811" cy="3811"/>
              </a:xfrm>
              <a:custGeom>
                <a:avLst/>
                <a:gdLst/>
                <a:ahLst/>
                <a:cxnLst/>
                <a:rect l="0" t="0" r="0" b="0"/>
                <a:pathLst>
                  <a:path w="3811" h="3811">
                    <a:moveTo>
                      <a:pt x="3810" y="3810"/>
                    </a:moveTo>
                    <a:lnTo>
                      <a:pt x="3810" y="2540"/>
                    </a:lnTo>
                    <a:lnTo>
                      <a:pt x="3810" y="1270"/>
                    </a:lnTo>
                    <a:lnTo>
                      <a:pt x="2540" y="0"/>
                    </a:lnTo>
                    <a:lnTo>
                      <a:pt x="1270" y="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1270" y="381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64" name="Прямая соединительная линия 1863"/>
              <p:cNvCxnSpPr/>
              <p:nvPr/>
            </p:nvCxnSpPr>
            <p:spPr>
              <a:xfrm>
                <a:off x="9676638" y="5866130"/>
                <a:ext cx="5842" cy="5969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5" name="Полилиния 1864"/>
              <p:cNvSpPr/>
              <p:nvPr/>
            </p:nvSpPr>
            <p:spPr>
              <a:xfrm>
                <a:off x="9657207" y="5914517"/>
                <a:ext cx="15114" cy="75947"/>
              </a:xfrm>
              <a:custGeom>
                <a:avLst/>
                <a:gdLst/>
                <a:ahLst/>
                <a:cxnLst/>
                <a:rect l="0" t="0" r="0" b="0"/>
                <a:pathLst>
                  <a:path w="15114" h="75947">
                    <a:moveTo>
                      <a:pt x="15113" y="381"/>
                    </a:moveTo>
                    <a:lnTo>
                      <a:pt x="14605" y="9652"/>
                    </a:lnTo>
                    <a:lnTo>
                      <a:pt x="13589" y="19939"/>
                    </a:lnTo>
                    <a:lnTo>
                      <a:pt x="12065" y="30607"/>
                    </a:lnTo>
                    <a:lnTo>
                      <a:pt x="10287" y="41148"/>
                    </a:lnTo>
                    <a:lnTo>
                      <a:pt x="8382" y="51562"/>
                    </a:lnTo>
                    <a:lnTo>
                      <a:pt x="6350" y="61087"/>
                    </a:lnTo>
                    <a:lnTo>
                      <a:pt x="4445" y="69342"/>
                    </a:lnTo>
                    <a:lnTo>
                      <a:pt x="3556" y="72898"/>
                    </a:lnTo>
                    <a:lnTo>
                      <a:pt x="2794" y="75946"/>
                    </a:lnTo>
                    <a:lnTo>
                      <a:pt x="0" y="75946"/>
                    </a:lnTo>
                    <a:lnTo>
                      <a:pt x="1143" y="68961"/>
                    </a:lnTo>
                    <a:lnTo>
                      <a:pt x="2540" y="60706"/>
                    </a:lnTo>
                    <a:lnTo>
                      <a:pt x="4064" y="51308"/>
                    </a:lnTo>
                    <a:lnTo>
                      <a:pt x="5588" y="41275"/>
                    </a:lnTo>
                    <a:lnTo>
                      <a:pt x="9144" y="20320"/>
                    </a:lnTo>
                    <a:lnTo>
                      <a:pt x="10922" y="9906"/>
                    </a:lnTo>
                    <a:lnTo>
                      <a:pt x="12827" y="0"/>
                    </a:lnTo>
                    <a:close/>
                  </a:path>
                </a:pathLst>
              </a:custGeom>
              <a:solidFill>
                <a:srgbClr val="BD9665"/>
              </a:solidFill>
              <a:ln w="0" cap="flat" cmpd="sng" algn="ctr">
                <a:solidFill>
                  <a:srgbClr val="BD966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66" name="Прямая соединительная линия 1865"/>
              <p:cNvCxnSpPr/>
              <p:nvPr/>
            </p:nvCxnSpPr>
            <p:spPr>
              <a:xfrm>
                <a:off x="9644507" y="5786882"/>
                <a:ext cx="78867" cy="70485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7" name="Полилиния 1866"/>
              <p:cNvSpPr/>
              <p:nvPr/>
            </p:nvSpPr>
            <p:spPr>
              <a:xfrm>
                <a:off x="9425686" y="6040374"/>
                <a:ext cx="2414" cy="21083"/>
              </a:xfrm>
              <a:custGeom>
                <a:avLst/>
                <a:gdLst/>
                <a:ahLst/>
                <a:cxnLst/>
                <a:rect l="0" t="0" r="0" b="0"/>
                <a:pathLst>
                  <a:path w="2414" h="21083">
                    <a:moveTo>
                      <a:pt x="2413" y="0"/>
                    </a:moveTo>
                    <a:lnTo>
                      <a:pt x="2413" y="21082"/>
                    </a:lnTo>
                    <a:lnTo>
                      <a:pt x="0" y="210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8" name="Полилиния 1867"/>
              <p:cNvSpPr/>
              <p:nvPr/>
            </p:nvSpPr>
            <p:spPr>
              <a:xfrm>
                <a:off x="9669526" y="5912231"/>
                <a:ext cx="8002" cy="2668"/>
              </a:xfrm>
              <a:custGeom>
                <a:avLst/>
                <a:gdLst/>
                <a:ahLst/>
                <a:cxnLst/>
                <a:rect l="0" t="0" r="0" b="0"/>
                <a:pathLst>
                  <a:path w="8002" h="2668">
                    <a:moveTo>
                      <a:pt x="5334" y="0"/>
                    </a:moveTo>
                    <a:lnTo>
                      <a:pt x="8001" y="381"/>
                    </a:lnTo>
                    <a:lnTo>
                      <a:pt x="2921" y="2667"/>
                    </a:lnTo>
                    <a:lnTo>
                      <a:pt x="0" y="2667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9" name="Полилиния 1868"/>
              <p:cNvSpPr/>
              <p:nvPr/>
            </p:nvSpPr>
            <p:spPr>
              <a:xfrm>
                <a:off x="9593580" y="5963920"/>
                <a:ext cx="50801" cy="107951"/>
              </a:xfrm>
              <a:custGeom>
                <a:avLst/>
                <a:gdLst/>
                <a:ahLst/>
                <a:cxnLst/>
                <a:rect l="0" t="0" r="0" b="0"/>
                <a:pathLst>
                  <a:path w="50801" h="107951">
                    <a:moveTo>
                      <a:pt x="0" y="107950"/>
                    </a:moveTo>
                    <a:lnTo>
                      <a:pt x="5080" y="102870"/>
                    </a:lnTo>
                    <a:lnTo>
                      <a:pt x="10160" y="96520"/>
                    </a:lnTo>
                    <a:lnTo>
                      <a:pt x="15240" y="90170"/>
                    </a:lnTo>
                    <a:lnTo>
                      <a:pt x="20320" y="85090"/>
                    </a:lnTo>
                    <a:lnTo>
                      <a:pt x="24130" y="78740"/>
                    </a:lnTo>
                    <a:lnTo>
                      <a:pt x="27940" y="71120"/>
                    </a:lnTo>
                    <a:lnTo>
                      <a:pt x="34290" y="58420"/>
                    </a:lnTo>
                    <a:lnTo>
                      <a:pt x="40640" y="43180"/>
                    </a:lnTo>
                    <a:lnTo>
                      <a:pt x="44450" y="29210"/>
                    </a:lnTo>
                    <a:lnTo>
                      <a:pt x="48260" y="13970"/>
                    </a:lnTo>
                    <a:lnTo>
                      <a:pt x="50800" y="0"/>
                    </a:lnTo>
                  </a:path>
                </a:pathLst>
              </a:custGeom>
              <a:ln w="2921" cap="flat" cmpd="sng" algn="ctr">
                <a:solidFill>
                  <a:srgbClr val="7676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70" name="Прямая соединительная линия 1869"/>
              <p:cNvCxnSpPr/>
              <p:nvPr/>
            </p:nvCxnSpPr>
            <p:spPr>
              <a:xfrm>
                <a:off x="9702927" y="5889625"/>
                <a:ext cx="5842" cy="0"/>
              </a:xfrm>
              <a:prstGeom prst="line">
                <a:avLst/>
              </a:prstGeom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1" name="Прямая соединительная линия 1870"/>
              <p:cNvCxnSpPr/>
              <p:nvPr/>
            </p:nvCxnSpPr>
            <p:spPr>
              <a:xfrm>
                <a:off x="9702927" y="5889625"/>
                <a:ext cx="5842" cy="0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2" name="Полилиния 1871"/>
              <p:cNvSpPr/>
              <p:nvPr/>
            </p:nvSpPr>
            <p:spPr>
              <a:xfrm>
                <a:off x="9329420" y="6068060"/>
                <a:ext cx="167641" cy="53341"/>
              </a:xfrm>
              <a:custGeom>
                <a:avLst/>
                <a:gdLst/>
                <a:ahLst/>
                <a:cxnLst/>
                <a:rect l="0" t="0" r="0" b="0"/>
                <a:pathLst>
                  <a:path w="167641" h="53341">
                    <a:moveTo>
                      <a:pt x="167640" y="0"/>
                    </a:moveTo>
                    <a:lnTo>
                      <a:pt x="157480" y="8890"/>
                    </a:lnTo>
                    <a:lnTo>
                      <a:pt x="147320" y="16510"/>
                    </a:lnTo>
                    <a:lnTo>
                      <a:pt x="138430" y="24130"/>
                    </a:lnTo>
                    <a:lnTo>
                      <a:pt x="128270" y="30480"/>
                    </a:lnTo>
                    <a:lnTo>
                      <a:pt x="118110" y="36830"/>
                    </a:lnTo>
                    <a:lnTo>
                      <a:pt x="107950" y="41910"/>
                    </a:lnTo>
                    <a:lnTo>
                      <a:pt x="97790" y="45720"/>
                    </a:lnTo>
                    <a:lnTo>
                      <a:pt x="86360" y="48260"/>
                    </a:lnTo>
                    <a:lnTo>
                      <a:pt x="76200" y="50800"/>
                    </a:lnTo>
                    <a:lnTo>
                      <a:pt x="66040" y="52070"/>
                    </a:lnTo>
                    <a:lnTo>
                      <a:pt x="54610" y="53340"/>
                    </a:lnTo>
                    <a:lnTo>
                      <a:pt x="44450" y="53340"/>
                    </a:lnTo>
                    <a:lnTo>
                      <a:pt x="33020" y="50800"/>
                    </a:lnTo>
                    <a:lnTo>
                      <a:pt x="21590" y="49530"/>
                    </a:lnTo>
                    <a:lnTo>
                      <a:pt x="11430" y="45720"/>
                    </a:lnTo>
                    <a:lnTo>
                      <a:pt x="0" y="41910"/>
                    </a:lnTo>
                  </a:path>
                </a:pathLst>
              </a:custGeom>
              <a:ln w="2921" cap="flat" cmpd="sng" algn="ctr">
                <a:solidFill>
                  <a:srgbClr val="32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3" name="Полилиния 1872"/>
              <p:cNvSpPr/>
              <p:nvPr/>
            </p:nvSpPr>
            <p:spPr>
              <a:xfrm>
                <a:off x="9220835" y="6088507"/>
                <a:ext cx="1779" cy="1779"/>
              </a:xfrm>
              <a:custGeom>
                <a:avLst/>
                <a:gdLst/>
                <a:ahLst/>
                <a:cxnLst/>
                <a:rect l="0" t="0" r="0" b="0"/>
                <a:pathLst>
                  <a:path w="1779" h="1779">
                    <a:moveTo>
                      <a:pt x="889" y="1778"/>
                    </a:moveTo>
                    <a:lnTo>
                      <a:pt x="254" y="1397"/>
                    </a:lnTo>
                    <a:lnTo>
                      <a:pt x="0" y="889"/>
                    </a:lnTo>
                    <a:lnTo>
                      <a:pt x="254" y="127"/>
                    </a:lnTo>
                    <a:lnTo>
                      <a:pt x="889" y="0"/>
                    </a:lnTo>
                    <a:lnTo>
                      <a:pt x="1524" y="127"/>
                    </a:lnTo>
                    <a:lnTo>
                      <a:pt x="1778" y="889"/>
                    </a:lnTo>
                    <a:lnTo>
                      <a:pt x="1524" y="1397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4" name="Полилиния 1873"/>
              <p:cNvSpPr/>
              <p:nvPr/>
            </p:nvSpPr>
            <p:spPr>
              <a:xfrm>
                <a:off x="9221470" y="6088380"/>
                <a:ext cx="1271" cy="1271"/>
              </a:xfrm>
              <a:custGeom>
                <a:avLst/>
                <a:gdLst/>
                <a:ahLst/>
                <a:cxnLst/>
                <a:rect l="0" t="0" r="0" b="0"/>
                <a:pathLst>
                  <a:path w="1271" h="1271">
                    <a:moveTo>
                      <a:pt x="1270" y="1270"/>
                    </a:moveTo>
                    <a:lnTo>
                      <a:pt x="1270" y="1270"/>
                    </a:lnTo>
                    <a:lnTo>
                      <a:pt x="127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0" y="1270"/>
                    </a:lnTo>
                    <a:lnTo>
                      <a:pt x="0" y="127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5" name="Полилиния 1874"/>
              <p:cNvSpPr/>
              <p:nvPr/>
            </p:nvSpPr>
            <p:spPr>
              <a:xfrm>
                <a:off x="9197086" y="6083554"/>
                <a:ext cx="1398" cy="1779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779">
                    <a:moveTo>
                      <a:pt x="635" y="1778"/>
                    </a:moveTo>
                    <a:lnTo>
                      <a:pt x="127" y="1524"/>
                    </a:lnTo>
                    <a:lnTo>
                      <a:pt x="0" y="889"/>
                    </a:lnTo>
                    <a:lnTo>
                      <a:pt x="127" y="254"/>
                    </a:lnTo>
                    <a:lnTo>
                      <a:pt x="635" y="0"/>
                    </a:lnTo>
                    <a:lnTo>
                      <a:pt x="1143" y="254"/>
                    </a:lnTo>
                    <a:lnTo>
                      <a:pt x="1397" y="889"/>
                    </a:lnTo>
                    <a:lnTo>
                      <a:pt x="1143" y="1524"/>
                    </a:lnTo>
                    <a:close/>
                  </a:path>
                </a:pathLst>
              </a:custGeom>
              <a:solidFill>
                <a:srgbClr val="665454"/>
              </a:solidFill>
              <a:ln w="0" cap="flat" cmpd="sng" algn="ctr">
                <a:solidFill>
                  <a:srgbClr val="66545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6" name="Полилиния 1875"/>
              <p:cNvSpPr/>
              <p:nvPr/>
            </p:nvSpPr>
            <p:spPr>
              <a:xfrm>
                <a:off x="9197340" y="6083300"/>
                <a:ext cx="1271" cy="2541"/>
              </a:xfrm>
              <a:custGeom>
                <a:avLst/>
                <a:gdLst/>
                <a:ahLst/>
                <a:cxnLst/>
                <a:rect l="0" t="0" r="0" b="0"/>
                <a:pathLst>
                  <a:path w="1271" h="2541">
                    <a:moveTo>
                      <a:pt x="1270" y="2540"/>
                    </a:moveTo>
                    <a:lnTo>
                      <a:pt x="1270" y="1270"/>
                    </a:lnTo>
                    <a:lnTo>
                      <a:pt x="127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0" y="254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77" name="Прямая соединительная линия 1876"/>
              <p:cNvCxnSpPr/>
              <p:nvPr/>
            </p:nvCxnSpPr>
            <p:spPr>
              <a:xfrm>
                <a:off x="9101836" y="6015990"/>
                <a:ext cx="93345" cy="64516"/>
              </a:xfrm>
              <a:prstGeom prst="line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8" name="Полилиния 1877"/>
              <p:cNvSpPr/>
              <p:nvPr/>
            </p:nvSpPr>
            <p:spPr>
              <a:xfrm>
                <a:off x="9175496" y="6096762"/>
                <a:ext cx="90044" cy="25655"/>
              </a:xfrm>
              <a:custGeom>
                <a:avLst/>
                <a:gdLst/>
                <a:ahLst/>
                <a:cxnLst/>
                <a:rect l="0" t="0" r="0" b="0"/>
                <a:pathLst>
                  <a:path w="90044" h="25655">
                    <a:moveTo>
                      <a:pt x="11684" y="1778"/>
                    </a:moveTo>
                    <a:lnTo>
                      <a:pt x="23495" y="3937"/>
                    </a:lnTo>
                    <a:lnTo>
                      <a:pt x="47625" y="8636"/>
                    </a:lnTo>
                    <a:lnTo>
                      <a:pt x="59563" y="11049"/>
                    </a:lnTo>
                    <a:lnTo>
                      <a:pt x="70739" y="13208"/>
                    </a:lnTo>
                    <a:lnTo>
                      <a:pt x="80645" y="14986"/>
                    </a:lnTo>
                    <a:lnTo>
                      <a:pt x="85217" y="15748"/>
                    </a:lnTo>
                    <a:lnTo>
                      <a:pt x="89154" y="16383"/>
                    </a:lnTo>
                    <a:lnTo>
                      <a:pt x="89535" y="18542"/>
                    </a:lnTo>
                    <a:lnTo>
                      <a:pt x="89789" y="21463"/>
                    </a:lnTo>
                    <a:lnTo>
                      <a:pt x="90043" y="24003"/>
                    </a:lnTo>
                    <a:lnTo>
                      <a:pt x="90043" y="25654"/>
                    </a:lnTo>
                    <a:lnTo>
                      <a:pt x="80518" y="23749"/>
                    </a:lnTo>
                    <a:lnTo>
                      <a:pt x="70485" y="21717"/>
                    </a:lnTo>
                    <a:lnTo>
                      <a:pt x="59817" y="19177"/>
                    </a:lnTo>
                    <a:lnTo>
                      <a:pt x="48641" y="16510"/>
                    </a:lnTo>
                    <a:lnTo>
                      <a:pt x="25146" y="11430"/>
                    </a:lnTo>
                    <a:lnTo>
                      <a:pt x="889" y="6985"/>
                    </a:lnTo>
                    <a:lnTo>
                      <a:pt x="254" y="5715"/>
                    </a:lnTo>
                    <a:lnTo>
                      <a:pt x="0" y="3683"/>
                    </a:lnTo>
                    <a:lnTo>
                      <a:pt x="254" y="1651"/>
                    </a:lnTo>
                    <a:lnTo>
                      <a:pt x="889" y="0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9" name="Полилиния 1878"/>
              <p:cNvSpPr/>
              <p:nvPr/>
            </p:nvSpPr>
            <p:spPr>
              <a:xfrm>
                <a:off x="9195816" y="6086348"/>
                <a:ext cx="28957" cy="68200"/>
              </a:xfrm>
              <a:custGeom>
                <a:avLst/>
                <a:gdLst/>
                <a:ahLst/>
                <a:cxnLst/>
                <a:rect l="0" t="0" r="0" b="0"/>
                <a:pathLst>
                  <a:path w="28957" h="68200">
                    <a:moveTo>
                      <a:pt x="14732" y="13970"/>
                    </a:moveTo>
                    <a:lnTo>
                      <a:pt x="12700" y="13970"/>
                    </a:lnTo>
                    <a:lnTo>
                      <a:pt x="15748" y="27559"/>
                    </a:lnTo>
                    <a:lnTo>
                      <a:pt x="18288" y="26162"/>
                    </a:lnTo>
                    <a:lnTo>
                      <a:pt x="20828" y="37592"/>
                    </a:lnTo>
                    <a:lnTo>
                      <a:pt x="19177" y="38100"/>
                    </a:lnTo>
                    <a:lnTo>
                      <a:pt x="23241" y="54610"/>
                    </a:lnTo>
                    <a:lnTo>
                      <a:pt x="25654" y="54610"/>
                    </a:lnTo>
                    <a:lnTo>
                      <a:pt x="28956" y="67183"/>
                    </a:lnTo>
                    <a:lnTo>
                      <a:pt x="7747" y="68199"/>
                    </a:lnTo>
                    <a:lnTo>
                      <a:pt x="8128" y="66421"/>
                    </a:lnTo>
                    <a:lnTo>
                      <a:pt x="8128" y="64135"/>
                    </a:lnTo>
                    <a:lnTo>
                      <a:pt x="8255" y="61341"/>
                    </a:lnTo>
                    <a:lnTo>
                      <a:pt x="8255" y="58420"/>
                    </a:lnTo>
                    <a:lnTo>
                      <a:pt x="7874" y="51435"/>
                    </a:lnTo>
                    <a:lnTo>
                      <a:pt x="7239" y="43815"/>
                    </a:lnTo>
                    <a:lnTo>
                      <a:pt x="6350" y="35941"/>
                    </a:lnTo>
                    <a:lnTo>
                      <a:pt x="5207" y="28321"/>
                    </a:lnTo>
                    <a:lnTo>
                      <a:pt x="4064" y="21590"/>
                    </a:lnTo>
                    <a:lnTo>
                      <a:pt x="3048" y="16002"/>
                    </a:lnTo>
                    <a:lnTo>
                      <a:pt x="0" y="14986"/>
                    </a:lnTo>
                    <a:lnTo>
                      <a:pt x="508" y="1524"/>
                    </a:lnTo>
                    <a:lnTo>
                      <a:pt x="11176" y="0"/>
                    </a:lnTo>
                    <a:close/>
                  </a:path>
                </a:pathLst>
              </a:custGeom>
              <a:solidFill>
                <a:srgbClr val="473232"/>
              </a:solidFill>
              <a:ln w="0" cap="flat" cmpd="sng" algn="ctr">
                <a:solidFill>
                  <a:srgbClr val="47323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0" name="Полилиния 1879"/>
              <p:cNvSpPr/>
              <p:nvPr/>
            </p:nvSpPr>
            <p:spPr>
              <a:xfrm>
                <a:off x="9200769" y="6150483"/>
                <a:ext cx="353061" cy="76582"/>
              </a:xfrm>
              <a:custGeom>
                <a:avLst/>
                <a:gdLst/>
                <a:ahLst/>
                <a:cxnLst/>
                <a:rect l="0" t="0" r="0" b="0"/>
                <a:pathLst>
                  <a:path w="353061" h="76582">
                    <a:moveTo>
                      <a:pt x="11176" y="76581"/>
                    </a:moveTo>
                    <a:lnTo>
                      <a:pt x="0" y="12065"/>
                    </a:lnTo>
                    <a:lnTo>
                      <a:pt x="3175" y="3048"/>
                    </a:lnTo>
                    <a:lnTo>
                      <a:pt x="18923" y="0"/>
                    </a:lnTo>
                    <a:lnTo>
                      <a:pt x="24892" y="2413"/>
                    </a:lnTo>
                    <a:lnTo>
                      <a:pt x="29210" y="2667"/>
                    </a:lnTo>
                    <a:lnTo>
                      <a:pt x="112776" y="47117"/>
                    </a:lnTo>
                    <a:lnTo>
                      <a:pt x="353060" y="9525"/>
                    </a:lnTo>
                    <a:lnTo>
                      <a:pt x="347345" y="11303"/>
                    </a:lnTo>
                    <a:lnTo>
                      <a:pt x="340233" y="13081"/>
                    </a:lnTo>
                    <a:lnTo>
                      <a:pt x="332105" y="14986"/>
                    </a:lnTo>
                    <a:lnTo>
                      <a:pt x="323088" y="16891"/>
                    </a:lnTo>
                    <a:lnTo>
                      <a:pt x="313182" y="19050"/>
                    </a:lnTo>
                    <a:lnTo>
                      <a:pt x="302641" y="21082"/>
                    </a:lnTo>
                    <a:lnTo>
                      <a:pt x="280035" y="25273"/>
                    </a:lnTo>
                    <a:lnTo>
                      <a:pt x="256413" y="29464"/>
                    </a:lnTo>
                    <a:lnTo>
                      <a:pt x="232918" y="33401"/>
                    </a:lnTo>
                    <a:lnTo>
                      <a:pt x="221615" y="35433"/>
                    </a:lnTo>
                    <a:lnTo>
                      <a:pt x="210820" y="37465"/>
                    </a:lnTo>
                    <a:lnTo>
                      <a:pt x="200406" y="39370"/>
                    </a:lnTo>
                    <a:lnTo>
                      <a:pt x="190881" y="41148"/>
                    </a:lnTo>
                    <a:lnTo>
                      <a:pt x="168402" y="44958"/>
                    </a:lnTo>
                    <a:lnTo>
                      <a:pt x="145669" y="49276"/>
                    </a:lnTo>
                    <a:lnTo>
                      <a:pt x="100203" y="58293"/>
                    </a:lnTo>
                    <a:lnTo>
                      <a:pt x="55118" y="67691"/>
                    </a:lnTo>
                    <a:lnTo>
                      <a:pt x="32893" y="72263"/>
                    </a:lnTo>
                    <a:close/>
                  </a:path>
                </a:pathLst>
              </a:custGeom>
              <a:solidFill>
                <a:srgbClr val="DFDCDC"/>
              </a:solidFill>
              <a:ln w="0" cap="flat" cmpd="sng" algn="ctr">
                <a:solidFill>
                  <a:srgbClr val="DFDCD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1" name="Полилиния 1880"/>
              <p:cNvSpPr/>
              <p:nvPr/>
            </p:nvSpPr>
            <p:spPr>
              <a:xfrm>
                <a:off x="9201150" y="6150610"/>
                <a:ext cx="353061" cy="76201"/>
              </a:xfrm>
              <a:custGeom>
                <a:avLst/>
                <a:gdLst/>
                <a:ahLst/>
                <a:cxnLst/>
                <a:rect l="0" t="0" r="0" b="0"/>
                <a:pathLst>
                  <a:path w="353061" h="76201">
                    <a:moveTo>
                      <a:pt x="11430" y="76200"/>
                    </a:moveTo>
                    <a:lnTo>
                      <a:pt x="0" y="11430"/>
                    </a:lnTo>
                    <a:lnTo>
                      <a:pt x="2540" y="2540"/>
                    </a:lnTo>
                    <a:lnTo>
                      <a:pt x="19050" y="0"/>
                    </a:lnTo>
                    <a:lnTo>
                      <a:pt x="24130" y="2540"/>
                    </a:lnTo>
                    <a:lnTo>
                      <a:pt x="29210" y="2540"/>
                    </a:lnTo>
                    <a:lnTo>
                      <a:pt x="113030" y="46990"/>
                    </a:lnTo>
                    <a:lnTo>
                      <a:pt x="353060" y="8890"/>
                    </a:lnTo>
                    <a:lnTo>
                      <a:pt x="346710" y="11430"/>
                    </a:lnTo>
                    <a:lnTo>
                      <a:pt x="340360" y="12700"/>
                    </a:lnTo>
                    <a:lnTo>
                      <a:pt x="331470" y="15240"/>
                    </a:lnTo>
                    <a:lnTo>
                      <a:pt x="322580" y="16510"/>
                    </a:lnTo>
                    <a:lnTo>
                      <a:pt x="312420" y="19050"/>
                    </a:lnTo>
                    <a:lnTo>
                      <a:pt x="302260" y="21590"/>
                    </a:lnTo>
                    <a:lnTo>
                      <a:pt x="279400" y="25400"/>
                    </a:lnTo>
                    <a:lnTo>
                      <a:pt x="256540" y="29210"/>
                    </a:lnTo>
                    <a:lnTo>
                      <a:pt x="232410" y="33020"/>
                    </a:lnTo>
                    <a:lnTo>
                      <a:pt x="220980" y="35560"/>
                    </a:lnTo>
                    <a:lnTo>
                      <a:pt x="210820" y="36830"/>
                    </a:lnTo>
                    <a:lnTo>
                      <a:pt x="200660" y="39370"/>
                    </a:lnTo>
                    <a:lnTo>
                      <a:pt x="190500" y="40640"/>
                    </a:lnTo>
                    <a:lnTo>
                      <a:pt x="167640" y="44450"/>
                    </a:lnTo>
                    <a:lnTo>
                      <a:pt x="146050" y="49530"/>
                    </a:lnTo>
                    <a:lnTo>
                      <a:pt x="100330" y="58420"/>
                    </a:lnTo>
                    <a:lnTo>
                      <a:pt x="54610" y="67310"/>
                    </a:lnTo>
                    <a:lnTo>
                      <a:pt x="33020" y="7239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2" name="Полилиния 1881"/>
              <p:cNvSpPr/>
              <p:nvPr/>
            </p:nvSpPr>
            <p:spPr>
              <a:xfrm>
                <a:off x="9211056" y="6200902"/>
                <a:ext cx="25147" cy="14225"/>
              </a:xfrm>
              <a:custGeom>
                <a:avLst/>
                <a:gdLst/>
                <a:ahLst/>
                <a:cxnLst/>
                <a:rect l="0" t="0" r="0" b="0"/>
                <a:pathLst>
                  <a:path w="25147" h="14225">
                    <a:moveTo>
                      <a:pt x="23876" y="0"/>
                    </a:moveTo>
                    <a:lnTo>
                      <a:pt x="25146" y="3175"/>
                    </a:lnTo>
                    <a:lnTo>
                      <a:pt x="508" y="14224"/>
                    </a:lnTo>
                    <a:lnTo>
                      <a:pt x="0" y="10668"/>
                    </a:lnTo>
                    <a:close/>
                  </a:path>
                </a:pathLst>
              </a:custGeom>
              <a:solidFill>
                <a:srgbClr val="847676"/>
              </a:solidFill>
              <a:ln w="0" cap="flat" cmpd="sng" algn="ctr">
                <a:solidFill>
                  <a:srgbClr val="8476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3" name="Полилиния 1882"/>
              <p:cNvSpPr/>
              <p:nvPr/>
            </p:nvSpPr>
            <p:spPr>
              <a:xfrm>
                <a:off x="9211310" y="6201410"/>
                <a:ext cx="25401" cy="1397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13971">
                    <a:moveTo>
                      <a:pt x="0" y="10160"/>
                    </a:moveTo>
                    <a:lnTo>
                      <a:pt x="0" y="13970"/>
                    </a:lnTo>
                    <a:lnTo>
                      <a:pt x="25400" y="2540"/>
                    </a:lnTo>
                    <a:lnTo>
                      <a:pt x="2413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4" name="Полилиния 1883"/>
              <p:cNvSpPr/>
              <p:nvPr/>
            </p:nvSpPr>
            <p:spPr>
              <a:xfrm>
                <a:off x="9224645" y="6153912"/>
                <a:ext cx="17908" cy="68200"/>
              </a:xfrm>
              <a:custGeom>
                <a:avLst/>
                <a:gdLst/>
                <a:ahLst/>
                <a:cxnLst/>
                <a:rect l="0" t="0" r="0" b="0"/>
                <a:pathLst>
                  <a:path w="17908" h="68200">
                    <a:moveTo>
                      <a:pt x="0" y="0"/>
                    </a:moveTo>
                    <a:lnTo>
                      <a:pt x="2286" y="0"/>
                    </a:lnTo>
                    <a:lnTo>
                      <a:pt x="17907" y="57658"/>
                    </a:lnTo>
                    <a:lnTo>
                      <a:pt x="11938" y="67691"/>
                    </a:lnTo>
                    <a:lnTo>
                      <a:pt x="9525" y="68199"/>
                    </a:lnTo>
                    <a:lnTo>
                      <a:pt x="15240" y="57150"/>
                    </a:lnTo>
                    <a:lnTo>
                      <a:pt x="13589" y="53213"/>
                    </a:lnTo>
                    <a:lnTo>
                      <a:pt x="11430" y="51689"/>
                    </a:lnTo>
                    <a:lnTo>
                      <a:pt x="9652" y="44069"/>
                    </a:lnTo>
                    <a:lnTo>
                      <a:pt x="11430" y="43053"/>
                    </a:lnTo>
                    <a:lnTo>
                      <a:pt x="6985" y="25527"/>
                    </a:lnTo>
                    <a:lnTo>
                      <a:pt x="4699" y="25146"/>
                    </a:lnTo>
                    <a:lnTo>
                      <a:pt x="2794" y="16637"/>
                    </a:lnTo>
                    <a:lnTo>
                      <a:pt x="4318" y="15621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5" name="Полилиния 1884"/>
              <p:cNvSpPr/>
              <p:nvPr/>
            </p:nvSpPr>
            <p:spPr>
              <a:xfrm>
                <a:off x="9214612" y="6210681"/>
                <a:ext cx="1398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398">
                    <a:moveTo>
                      <a:pt x="762" y="1397"/>
                    </a:moveTo>
                    <a:lnTo>
                      <a:pt x="127" y="1270"/>
                    </a:lnTo>
                    <a:lnTo>
                      <a:pt x="0" y="762"/>
                    </a:lnTo>
                    <a:lnTo>
                      <a:pt x="127" y="254"/>
                    </a:lnTo>
                    <a:lnTo>
                      <a:pt x="762" y="0"/>
                    </a:lnTo>
                    <a:lnTo>
                      <a:pt x="1143" y="254"/>
                    </a:lnTo>
                    <a:lnTo>
                      <a:pt x="1397" y="762"/>
                    </a:lnTo>
                    <a:lnTo>
                      <a:pt x="1143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6" name="Полилиния 1885"/>
              <p:cNvSpPr/>
              <p:nvPr/>
            </p:nvSpPr>
            <p:spPr>
              <a:xfrm>
                <a:off x="9220200" y="6208395"/>
                <a:ext cx="763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763" h="1525">
                    <a:moveTo>
                      <a:pt x="381" y="1524"/>
                    </a:moveTo>
                    <a:lnTo>
                      <a:pt x="0" y="1270"/>
                    </a:lnTo>
                    <a:lnTo>
                      <a:pt x="0" y="254"/>
                    </a:lnTo>
                    <a:lnTo>
                      <a:pt x="381" y="0"/>
                    </a:lnTo>
                    <a:lnTo>
                      <a:pt x="762" y="254"/>
                    </a:lnTo>
                    <a:lnTo>
                      <a:pt x="762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7" name="Полилиния 1886"/>
              <p:cNvSpPr/>
              <p:nvPr/>
            </p:nvSpPr>
            <p:spPr>
              <a:xfrm>
                <a:off x="9225026" y="6206236"/>
                <a:ext cx="1525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1525" h="1398">
                    <a:moveTo>
                      <a:pt x="635" y="1397"/>
                    </a:moveTo>
                    <a:lnTo>
                      <a:pt x="254" y="1270"/>
                    </a:lnTo>
                    <a:lnTo>
                      <a:pt x="0" y="762"/>
                    </a:lnTo>
                    <a:lnTo>
                      <a:pt x="254" y="254"/>
                    </a:lnTo>
                    <a:lnTo>
                      <a:pt x="635" y="0"/>
                    </a:lnTo>
                    <a:lnTo>
                      <a:pt x="1270" y="254"/>
                    </a:lnTo>
                    <a:lnTo>
                      <a:pt x="1524" y="762"/>
                    </a:lnTo>
                    <a:lnTo>
                      <a:pt x="1270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8" name="Полилиния 1887"/>
              <p:cNvSpPr/>
              <p:nvPr/>
            </p:nvSpPr>
            <p:spPr>
              <a:xfrm>
                <a:off x="9229979" y="6204077"/>
                <a:ext cx="1398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398">
                    <a:moveTo>
                      <a:pt x="635" y="1397"/>
                    </a:moveTo>
                    <a:lnTo>
                      <a:pt x="127" y="1143"/>
                    </a:lnTo>
                    <a:lnTo>
                      <a:pt x="0" y="762"/>
                    </a:lnTo>
                    <a:lnTo>
                      <a:pt x="127" y="127"/>
                    </a:lnTo>
                    <a:lnTo>
                      <a:pt x="635" y="0"/>
                    </a:lnTo>
                    <a:lnTo>
                      <a:pt x="1143" y="127"/>
                    </a:lnTo>
                    <a:lnTo>
                      <a:pt x="1397" y="762"/>
                    </a:lnTo>
                    <a:lnTo>
                      <a:pt x="1143" y="114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9" name="Полилиния 1888"/>
              <p:cNvSpPr/>
              <p:nvPr/>
            </p:nvSpPr>
            <p:spPr>
              <a:xfrm>
                <a:off x="9207627" y="6182614"/>
                <a:ext cx="25528" cy="16003"/>
              </a:xfrm>
              <a:custGeom>
                <a:avLst/>
                <a:gdLst/>
                <a:ahLst/>
                <a:cxnLst/>
                <a:rect l="0" t="0" r="0" b="0"/>
                <a:pathLst>
                  <a:path w="25528" h="16003">
                    <a:moveTo>
                      <a:pt x="24892" y="0"/>
                    </a:moveTo>
                    <a:lnTo>
                      <a:pt x="25527" y="3302"/>
                    </a:lnTo>
                    <a:lnTo>
                      <a:pt x="508" y="16002"/>
                    </a:lnTo>
                    <a:lnTo>
                      <a:pt x="0" y="12319"/>
                    </a:lnTo>
                    <a:close/>
                  </a:path>
                </a:pathLst>
              </a:custGeom>
              <a:solidFill>
                <a:srgbClr val="847676"/>
              </a:solidFill>
              <a:ln w="0" cap="flat" cmpd="sng" algn="ctr">
                <a:solidFill>
                  <a:srgbClr val="8476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0" name="Полилиния 1889"/>
              <p:cNvSpPr/>
              <p:nvPr/>
            </p:nvSpPr>
            <p:spPr>
              <a:xfrm>
                <a:off x="9207500" y="6182360"/>
                <a:ext cx="25401" cy="16511"/>
              </a:xfrm>
              <a:custGeom>
                <a:avLst/>
                <a:gdLst/>
                <a:ahLst/>
                <a:cxnLst/>
                <a:rect l="0" t="0" r="0" b="0"/>
                <a:pathLst>
                  <a:path w="25401" h="16511">
                    <a:moveTo>
                      <a:pt x="0" y="12700"/>
                    </a:moveTo>
                    <a:lnTo>
                      <a:pt x="1270" y="16510"/>
                    </a:lnTo>
                    <a:lnTo>
                      <a:pt x="25400" y="3810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1" name="Полилиния 1890"/>
              <p:cNvSpPr/>
              <p:nvPr/>
            </p:nvSpPr>
            <p:spPr>
              <a:xfrm>
                <a:off x="9210675" y="6194298"/>
                <a:ext cx="1525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1525" h="1398">
                    <a:moveTo>
                      <a:pt x="889" y="1397"/>
                    </a:moveTo>
                    <a:lnTo>
                      <a:pt x="254" y="1143"/>
                    </a:lnTo>
                    <a:lnTo>
                      <a:pt x="0" y="762"/>
                    </a:lnTo>
                    <a:lnTo>
                      <a:pt x="254" y="127"/>
                    </a:lnTo>
                    <a:lnTo>
                      <a:pt x="889" y="0"/>
                    </a:lnTo>
                    <a:lnTo>
                      <a:pt x="1270" y="127"/>
                    </a:lnTo>
                    <a:lnTo>
                      <a:pt x="1524" y="762"/>
                    </a:lnTo>
                    <a:lnTo>
                      <a:pt x="1270" y="114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2" name="Полилиния 1891"/>
              <p:cNvSpPr/>
              <p:nvPr/>
            </p:nvSpPr>
            <p:spPr>
              <a:xfrm>
                <a:off x="9215628" y="6191885"/>
                <a:ext cx="1398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525">
                    <a:moveTo>
                      <a:pt x="762" y="1524"/>
                    </a:moveTo>
                    <a:lnTo>
                      <a:pt x="127" y="1270"/>
                    </a:lnTo>
                    <a:lnTo>
                      <a:pt x="0" y="762"/>
                    </a:lnTo>
                    <a:lnTo>
                      <a:pt x="127" y="254"/>
                    </a:lnTo>
                    <a:lnTo>
                      <a:pt x="762" y="0"/>
                    </a:lnTo>
                    <a:lnTo>
                      <a:pt x="1143" y="254"/>
                    </a:lnTo>
                    <a:lnTo>
                      <a:pt x="1397" y="762"/>
                    </a:lnTo>
                    <a:lnTo>
                      <a:pt x="1143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3" name="Полилиния 1892"/>
              <p:cNvSpPr/>
              <p:nvPr/>
            </p:nvSpPr>
            <p:spPr>
              <a:xfrm>
                <a:off x="9220200" y="6189726"/>
                <a:ext cx="1398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398">
                    <a:moveTo>
                      <a:pt x="635" y="1397"/>
                    </a:moveTo>
                    <a:lnTo>
                      <a:pt x="254" y="1143"/>
                    </a:lnTo>
                    <a:lnTo>
                      <a:pt x="0" y="635"/>
                    </a:lnTo>
                    <a:lnTo>
                      <a:pt x="254" y="254"/>
                    </a:lnTo>
                    <a:lnTo>
                      <a:pt x="635" y="0"/>
                    </a:lnTo>
                    <a:lnTo>
                      <a:pt x="1270" y="254"/>
                    </a:lnTo>
                    <a:lnTo>
                      <a:pt x="1397" y="635"/>
                    </a:lnTo>
                    <a:lnTo>
                      <a:pt x="1270" y="114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4" name="Полилиния 1893"/>
              <p:cNvSpPr/>
              <p:nvPr/>
            </p:nvSpPr>
            <p:spPr>
              <a:xfrm>
                <a:off x="9225661" y="6187059"/>
                <a:ext cx="1398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398">
                    <a:moveTo>
                      <a:pt x="762" y="1397"/>
                    </a:moveTo>
                    <a:lnTo>
                      <a:pt x="127" y="1270"/>
                    </a:lnTo>
                    <a:lnTo>
                      <a:pt x="0" y="762"/>
                    </a:lnTo>
                    <a:lnTo>
                      <a:pt x="127" y="254"/>
                    </a:lnTo>
                    <a:lnTo>
                      <a:pt x="762" y="0"/>
                    </a:lnTo>
                    <a:lnTo>
                      <a:pt x="1143" y="254"/>
                    </a:lnTo>
                    <a:lnTo>
                      <a:pt x="1397" y="762"/>
                    </a:lnTo>
                    <a:lnTo>
                      <a:pt x="1143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5" name="Полилиния 1894"/>
              <p:cNvSpPr/>
              <p:nvPr/>
            </p:nvSpPr>
            <p:spPr>
              <a:xfrm>
                <a:off x="9205468" y="6170930"/>
                <a:ext cx="22861" cy="16130"/>
              </a:xfrm>
              <a:custGeom>
                <a:avLst/>
                <a:gdLst/>
                <a:ahLst/>
                <a:cxnLst/>
                <a:rect l="0" t="0" r="0" b="0"/>
                <a:pathLst>
                  <a:path w="22861" h="16130">
                    <a:moveTo>
                      <a:pt x="21971" y="0"/>
                    </a:moveTo>
                    <a:lnTo>
                      <a:pt x="22860" y="4191"/>
                    </a:lnTo>
                    <a:lnTo>
                      <a:pt x="762" y="16129"/>
                    </a:lnTo>
                    <a:lnTo>
                      <a:pt x="0" y="11684"/>
                    </a:lnTo>
                    <a:close/>
                  </a:path>
                </a:pathLst>
              </a:custGeom>
              <a:solidFill>
                <a:srgbClr val="847676"/>
              </a:solidFill>
              <a:ln w="0" cap="flat" cmpd="sng" algn="ctr">
                <a:solidFill>
                  <a:srgbClr val="8476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6" name="Полилиния 1895"/>
              <p:cNvSpPr/>
              <p:nvPr/>
            </p:nvSpPr>
            <p:spPr>
              <a:xfrm>
                <a:off x="9204960" y="6170930"/>
                <a:ext cx="22861" cy="16511"/>
              </a:xfrm>
              <a:custGeom>
                <a:avLst/>
                <a:gdLst/>
                <a:ahLst/>
                <a:cxnLst/>
                <a:rect l="0" t="0" r="0" b="0"/>
                <a:pathLst>
                  <a:path w="22861" h="16511">
                    <a:moveTo>
                      <a:pt x="0" y="11430"/>
                    </a:moveTo>
                    <a:lnTo>
                      <a:pt x="1270" y="16510"/>
                    </a:lnTo>
                    <a:lnTo>
                      <a:pt x="22860" y="3810"/>
                    </a:lnTo>
                    <a:lnTo>
                      <a:pt x="2286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7" name="Полилиния 1896"/>
              <p:cNvSpPr/>
              <p:nvPr/>
            </p:nvSpPr>
            <p:spPr>
              <a:xfrm>
                <a:off x="9208897" y="6182106"/>
                <a:ext cx="1398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525">
                    <a:moveTo>
                      <a:pt x="762" y="1524"/>
                    </a:moveTo>
                    <a:lnTo>
                      <a:pt x="127" y="1270"/>
                    </a:lnTo>
                    <a:lnTo>
                      <a:pt x="0" y="762"/>
                    </a:lnTo>
                    <a:lnTo>
                      <a:pt x="127" y="254"/>
                    </a:lnTo>
                    <a:lnTo>
                      <a:pt x="762" y="0"/>
                    </a:lnTo>
                    <a:lnTo>
                      <a:pt x="1143" y="254"/>
                    </a:lnTo>
                    <a:lnTo>
                      <a:pt x="1397" y="762"/>
                    </a:lnTo>
                    <a:lnTo>
                      <a:pt x="1143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8" name="Полилиния 1897"/>
              <p:cNvSpPr/>
              <p:nvPr/>
            </p:nvSpPr>
            <p:spPr>
              <a:xfrm>
                <a:off x="9213723" y="6179185"/>
                <a:ext cx="1398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398">
                    <a:moveTo>
                      <a:pt x="762" y="1397"/>
                    </a:moveTo>
                    <a:lnTo>
                      <a:pt x="254" y="1143"/>
                    </a:lnTo>
                    <a:lnTo>
                      <a:pt x="0" y="762"/>
                    </a:lnTo>
                    <a:lnTo>
                      <a:pt x="254" y="254"/>
                    </a:lnTo>
                    <a:lnTo>
                      <a:pt x="762" y="0"/>
                    </a:lnTo>
                    <a:lnTo>
                      <a:pt x="1143" y="254"/>
                    </a:lnTo>
                    <a:lnTo>
                      <a:pt x="1397" y="762"/>
                    </a:lnTo>
                    <a:lnTo>
                      <a:pt x="1143" y="114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9" name="Полилиния 1898"/>
              <p:cNvSpPr/>
              <p:nvPr/>
            </p:nvSpPr>
            <p:spPr>
              <a:xfrm>
                <a:off x="9218930" y="6176518"/>
                <a:ext cx="1398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398">
                    <a:moveTo>
                      <a:pt x="635" y="1397"/>
                    </a:moveTo>
                    <a:lnTo>
                      <a:pt x="127" y="1143"/>
                    </a:lnTo>
                    <a:lnTo>
                      <a:pt x="0" y="762"/>
                    </a:lnTo>
                    <a:lnTo>
                      <a:pt x="127" y="127"/>
                    </a:lnTo>
                    <a:lnTo>
                      <a:pt x="635" y="0"/>
                    </a:lnTo>
                    <a:lnTo>
                      <a:pt x="1270" y="127"/>
                    </a:lnTo>
                    <a:lnTo>
                      <a:pt x="1397" y="762"/>
                    </a:lnTo>
                    <a:lnTo>
                      <a:pt x="1270" y="114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0" name="Полилиния 1899"/>
              <p:cNvSpPr/>
              <p:nvPr/>
            </p:nvSpPr>
            <p:spPr>
              <a:xfrm>
                <a:off x="9224137" y="6173470"/>
                <a:ext cx="1525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525" h="1525">
                    <a:moveTo>
                      <a:pt x="762" y="1524"/>
                    </a:moveTo>
                    <a:lnTo>
                      <a:pt x="254" y="1270"/>
                    </a:lnTo>
                    <a:lnTo>
                      <a:pt x="0" y="762"/>
                    </a:lnTo>
                    <a:lnTo>
                      <a:pt x="254" y="254"/>
                    </a:lnTo>
                    <a:lnTo>
                      <a:pt x="762" y="0"/>
                    </a:lnTo>
                    <a:lnTo>
                      <a:pt x="1270" y="254"/>
                    </a:lnTo>
                    <a:lnTo>
                      <a:pt x="1524" y="762"/>
                    </a:lnTo>
                    <a:lnTo>
                      <a:pt x="1270" y="127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1" name="Полилиния 1900"/>
              <p:cNvSpPr/>
              <p:nvPr/>
            </p:nvSpPr>
            <p:spPr>
              <a:xfrm>
                <a:off x="9202801" y="6155055"/>
                <a:ext cx="22861" cy="14352"/>
              </a:xfrm>
              <a:custGeom>
                <a:avLst/>
                <a:gdLst/>
                <a:ahLst/>
                <a:cxnLst/>
                <a:rect l="0" t="0" r="0" b="0"/>
                <a:pathLst>
                  <a:path w="22861" h="14352">
                    <a:moveTo>
                      <a:pt x="22098" y="0"/>
                    </a:moveTo>
                    <a:lnTo>
                      <a:pt x="22860" y="2667"/>
                    </a:lnTo>
                    <a:lnTo>
                      <a:pt x="381" y="14351"/>
                    </a:lnTo>
                    <a:lnTo>
                      <a:pt x="0" y="11430"/>
                    </a:lnTo>
                    <a:close/>
                  </a:path>
                </a:pathLst>
              </a:custGeom>
              <a:solidFill>
                <a:srgbClr val="847676"/>
              </a:solidFill>
              <a:ln w="0" cap="flat" cmpd="sng" algn="ctr">
                <a:solidFill>
                  <a:srgbClr val="8476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2" name="Полилиния 1901"/>
              <p:cNvSpPr/>
              <p:nvPr/>
            </p:nvSpPr>
            <p:spPr>
              <a:xfrm>
                <a:off x="9202420" y="6155690"/>
                <a:ext cx="22861" cy="13971"/>
              </a:xfrm>
              <a:custGeom>
                <a:avLst/>
                <a:gdLst/>
                <a:ahLst/>
                <a:cxnLst/>
                <a:rect l="0" t="0" r="0" b="0"/>
                <a:pathLst>
                  <a:path w="22861" h="13971">
                    <a:moveTo>
                      <a:pt x="0" y="11430"/>
                    </a:moveTo>
                    <a:lnTo>
                      <a:pt x="1270" y="13970"/>
                    </a:lnTo>
                    <a:lnTo>
                      <a:pt x="22860" y="2540"/>
                    </a:lnTo>
                    <a:lnTo>
                      <a:pt x="22860" y="0"/>
                    </a:lnTo>
                    <a:close/>
                  </a:path>
                </a:pathLst>
              </a:custGeom>
              <a:solidFill>
                <a:schemeClr val="accent1">
                  <a:alpha val="0"/>
                </a:schemeClr>
              </a:solidFill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3" name="Полилиния 1902"/>
              <p:cNvSpPr/>
              <p:nvPr/>
            </p:nvSpPr>
            <p:spPr>
              <a:xfrm>
                <a:off x="9205087" y="6165596"/>
                <a:ext cx="1398" cy="1525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525">
                    <a:moveTo>
                      <a:pt x="762" y="1524"/>
                    </a:moveTo>
                    <a:lnTo>
                      <a:pt x="254" y="1397"/>
                    </a:lnTo>
                    <a:lnTo>
                      <a:pt x="0" y="762"/>
                    </a:lnTo>
                    <a:lnTo>
                      <a:pt x="254" y="254"/>
                    </a:lnTo>
                    <a:lnTo>
                      <a:pt x="762" y="0"/>
                    </a:lnTo>
                    <a:lnTo>
                      <a:pt x="1270" y="254"/>
                    </a:lnTo>
                    <a:lnTo>
                      <a:pt x="1397" y="762"/>
                    </a:lnTo>
                    <a:lnTo>
                      <a:pt x="1270" y="1397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4" name="Полилиния 1903"/>
              <p:cNvSpPr/>
              <p:nvPr/>
            </p:nvSpPr>
            <p:spPr>
              <a:xfrm>
                <a:off x="9209659" y="6163437"/>
                <a:ext cx="1398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398">
                    <a:moveTo>
                      <a:pt x="762" y="1397"/>
                    </a:moveTo>
                    <a:lnTo>
                      <a:pt x="127" y="1143"/>
                    </a:lnTo>
                    <a:lnTo>
                      <a:pt x="0" y="762"/>
                    </a:lnTo>
                    <a:lnTo>
                      <a:pt x="127" y="127"/>
                    </a:lnTo>
                    <a:lnTo>
                      <a:pt x="762" y="0"/>
                    </a:lnTo>
                    <a:lnTo>
                      <a:pt x="1143" y="127"/>
                    </a:lnTo>
                    <a:lnTo>
                      <a:pt x="1397" y="762"/>
                    </a:lnTo>
                    <a:lnTo>
                      <a:pt x="1143" y="114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5" name="Полилиния 1904"/>
              <p:cNvSpPr/>
              <p:nvPr/>
            </p:nvSpPr>
            <p:spPr>
              <a:xfrm>
                <a:off x="9214231" y="6160770"/>
                <a:ext cx="1398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398">
                    <a:moveTo>
                      <a:pt x="635" y="1397"/>
                    </a:moveTo>
                    <a:lnTo>
                      <a:pt x="254" y="1143"/>
                    </a:lnTo>
                    <a:lnTo>
                      <a:pt x="0" y="762"/>
                    </a:lnTo>
                    <a:lnTo>
                      <a:pt x="254" y="254"/>
                    </a:lnTo>
                    <a:lnTo>
                      <a:pt x="635" y="0"/>
                    </a:lnTo>
                    <a:lnTo>
                      <a:pt x="1270" y="254"/>
                    </a:lnTo>
                    <a:lnTo>
                      <a:pt x="1397" y="762"/>
                    </a:lnTo>
                    <a:lnTo>
                      <a:pt x="1270" y="114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6" name="Полилиния 1905"/>
              <p:cNvSpPr/>
              <p:nvPr/>
            </p:nvSpPr>
            <p:spPr>
              <a:xfrm>
                <a:off x="9219311" y="6158103"/>
                <a:ext cx="1398" cy="1398"/>
              </a:xfrm>
              <a:custGeom>
                <a:avLst/>
                <a:gdLst/>
                <a:ahLst/>
                <a:cxnLst/>
                <a:rect l="0" t="0" r="0" b="0"/>
                <a:pathLst>
                  <a:path w="1398" h="1398">
                    <a:moveTo>
                      <a:pt x="762" y="1397"/>
                    </a:moveTo>
                    <a:lnTo>
                      <a:pt x="254" y="1143"/>
                    </a:lnTo>
                    <a:lnTo>
                      <a:pt x="0" y="762"/>
                    </a:lnTo>
                    <a:lnTo>
                      <a:pt x="254" y="127"/>
                    </a:lnTo>
                    <a:lnTo>
                      <a:pt x="762" y="0"/>
                    </a:lnTo>
                    <a:lnTo>
                      <a:pt x="1270" y="127"/>
                    </a:lnTo>
                    <a:lnTo>
                      <a:pt x="1397" y="762"/>
                    </a:lnTo>
                    <a:lnTo>
                      <a:pt x="1270" y="1143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7" name="Полилиния 1906"/>
              <p:cNvSpPr/>
              <p:nvPr/>
            </p:nvSpPr>
            <p:spPr>
              <a:xfrm>
                <a:off x="9227058" y="6102350"/>
                <a:ext cx="415545" cy="100077"/>
              </a:xfrm>
              <a:custGeom>
                <a:avLst/>
                <a:gdLst/>
                <a:ahLst/>
                <a:cxnLst/>
                <a:rect l="0" t="0" r="0" b="0"/>
                <a:pathLst>
                  <a:path w="415545" h="100077">
                    <a:moveTo>
                      <a:pt x="5334" y="49784"/>
                    </a:moveTo>
                    <a:lnTo>
                      <a:pt x="11176" y="49149"/>
                    </a:lnTo>
                    <a:lnTo>
                      <a:pt x="17526" y="48768"/>
                    </a:lnTo>
                    <a:lnTo>
                      <a:pt x="24384" y="48387"/>
                    </a:lnTo>
                    <a:lnTo>
                      <a:pt x="38989" y="48133"/>
                    </a:lnTo>
                    <a:lnTo>
                      <a:pt x="54737" y="48006"/>
                    </a:lnTo>
                    <a:lnTo>
                      <a:pt x="71374" y="47879"/>
                    </a:lnTo>
                    <a:lnTo>
                      <a:pt x="88265" y="47371"/>
                    </a:lnTo>
                    <a:lnTo>
                      <a:pt x="105156" y="46355"/>
                    </a:lnTo>
                    <a:lnTo>
                      <a:pt x="121793" y="44577"/>
                    </a:lnTo>
                    <a:lnTo>
                      <a:pt x="175641" y="40259"/>
                    </a:lnTo>
                    <a:lnTo>
                      <a:pt x="229489" y="34544"/>
                    </a:lnTo>
                    <a:lnTo>
                      <a:pt x="286512" y="27051"/>
                    </a:lnTo>
                    <a:lnTo>
                      <a:pt x="314960" y="22606"/>
                    </a:lnTo>
                    <a:lnTo>
                      <a:pt x="343281" y="17526"/>
                    </a:lnTo>
                    <a:lnTo>
                      <a:pt x="353187" y="16129"/>
                    </a:lnTo>
                    <a:lnTo>
                      <a:pt x="363855" y="14478"/>
                    </a:lnTo>
                    <a:lnTo>
                      <a:pt x="374523" y="12827"/>
                    </a:lnTo>
                    <a:lnTo>
                      <a:pt x="384937" y="10922"/>
                    </a:lnTo>
                    <a:lnTo>
                      <a:pt x="394589" y="8890"/>
                    </a:lnTo>
                    <a:lnTo>
                      <a:pt x="403352" y="6477"/>
                    </a:lnTo>
                    <a:lnTo>
                      <a:pt x="407035" y="4953"/>
                    </a:lnTo>
                    <a:lnTo>
                      <a:pt x="410337" y="3429"/>
                    </a:lnTo>
                    <a:lnTo>
                      <a:pt x="413258" y="1778"/>
                    </a:lnTo>
                    <a:lnTo>
                      <a:pt x="415544" y="0"/>
                    </a:lnTo>
                    <a:lnTo>
                      <a:pt x="413512" y="5207"/>
                    </a:lnTo>
                    <a:lnTo>
                      <a:pt x="411734" y="9398"/>
                    </a:lnTo>
                    <a:lnTo>
                      <a:pt x="410083" y="12573"/>
                    </a:lnTo>
                    <a:lnTo>
                      <a:pt x="408432" y="15113"/>
                    </a:lnTo>
                    <a:lnTo>
                      <a:pt x="405003" y="19177"/>
                    </a:lnTo>
                    <a:lnTo>
                      <a:pt x="402971" y="21209"/>
                    </a:lnTo>
                    <a:lnTo>
                      <a:pt x="400812" y="23495"/>
                    </a:lnTo>
                    <a:lnTo>
                      <a:pt x="394589" y="29464"/>
                    </a:lnTo>
                    <a:lnTo>
                      <a:pt x="387731" y="34544"/>
                    </a:lnTo>
                    <a:lnTo>
                      <a:pt x="380492" y="39116"/>
                    </a:lnTo>
                    <a:lnTo>
                      <a:pt x="372999" y="43053"/>
                    </a:lnTo>
                    <a:lnTo>
                      <a:pt x="359791" y="48133"/>
                    </a:lnTo>
                    <a:lnTo>
                      <a:pt x="346964" y="52324"/>
                    </a:lnTo>
                    <a:lnTo>
                      <a:pt x="334010" y="55880"/>
                    </a:lnTo>
                    <a:lnTo>
                      <a:pt x="320929" y="59182"/>
                    </a:lnTo>
                    <a:lnTo>
                      <a:pt x="291211" y="65278"/>
                    </a:lnTo>
                    <a:lnTo>
                      <a:pt x="261874" y="70485"/>
                    </a:lnTo>
                    <a:lnTo>
                      <a:pt x="232664" y="74930"/>
                    </a:lnTo>
                    <a:lnTo>
                      <a:pt x="203327" y="78994"/>
                    </a:lnTo>
                    <a:lnTo>
                      <a:pt x="173609" y="83312"/>
                    </a:lnTo>
                    <a:lnTo>
                      <a:pt x="143129" y="87884"/>
                    </a:lnTo>
                    <a:lnTo>
                      <a:pt x="127508" y="90424"/>
                    </a:lnTo>
                    <a:lnTo>
                      <a:pt x="111633" y="93218"/>
                    </a:lnTo>
                    <a:lnTo>
                      <a:pt x="95377" y="96393"/>
                    </a:lnTo>
                    <a:lnTo>
                      <a:pt x="78867" y="99822"/>
                    </a:lnTo>
                    <a:lnTo>
                      <a:pt x="68707" y="100076"/>
                    </a:lnTo>
                    <a:lnTo>
                      <a:pt x="58674" y="99949"/>
                    </a:lnTo>
                    <a:lnTo>
                      <a:pt x="53594" y="99441"/>
                    </a:lnTo>
                    <a:lnTo>
                      <a:pt x="48387" y="98552"/>
                    </a:lnTo>
                    <a:lnTo>
                      <a:pt x="43053" y="97155"/>
                    </a:lnTo>
                    <a:lnTo>
                      <a:pt x="37465" y="95250"/>
                    </a:lnTo>
                    <a:lnTo>
                      <a:pt x="32131" y="91059"/>
                    </a:lnTo>
                    <a:lnTo>
                      <a:pt x="27432" y="86868"/>
                    </a:lnTo>
                    <a:lnTo>
                      <a:pt x="23368" y="82804"/>
                    </a:lnTo>
                    <a:lnTo>
                      <a:pt x="19812" y="78867"/>
                    </a:lnTo>
                    <a:lnTo>
                      <a:pt x="16764" y="74930"/>
                    </a:lnTo>
                    <a:lnTo>
                      <a:pt x="14224" y="71374"/>
                    </a:lnTo>
                    <a:lnTo>
                      <a:pt x="11938" y="67818"/>
                    </a:lnTo>
                    <a:lnTo>
                      <a:pt x="10033" y="64770"/>
                    </a:lnTo>
                    <a:lnTo>
                      <a:pt x="8382" y="61722"/>
                    </a:lnTo>
                    <a:lnTo>
                      <a:pt x="7112" y="59055"/>
                    </a:lnTo>
                    <a:lnTo>
                      <a:pt x="4572" y="54610"/>
                    </a:lnTo>
                    <a:lnTo>
                      <a:pt x="2413" y="51689"/>
                    </a:lnTo>
                    <a:lnTo>
                      <a:pt x="1143" y="50927"/>
                    </a:lnTo>
                    <a:lnTo>
                      <a:pt x="0" y="50673"/>
                    </a:lnTo>
                    <a:close/>
                  </a:path>
                </a:pathLst>
              </a:custGeom>
              <a:solidFill>
                <a:srgbClr val="A28962"/>
              </a:solidFill>
              <a:ln w="0" cap="flat" cmpd="sng" algn="ctr">
                <a:solidFill>
                  <a:srgbClr val="A2896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8" name="Полилиния 1907"/>
              <p:cNvSpPr/>
              <p:nvPr/>
            </p:nvSpPr>
            <p:spPr>
              <a:xfrm>
                <a:off x="9166225" y="6052312"/>
                <a:ext cx="86615" cy="18289"/>
              </a:xfrm>
              <a:custGeom>
                <a:avLst/>
                <a:gdLst/>
                <a:ahLst/>
                <a:cxnLst/>
                <a:rect l="0" t="0" r="0" b="0"/>
                <a:pathLst>
                  <a:path w="86615" h="18289">
                    <a:moveTo>
                      <a:pt x="83566" y="13208"/>
                    </a:moveTo>
                    <a:lnTo>
                      <a:pt x="84455" y="15748"/>
                    </a:lnTo>
                    <a:lnTo>
                      <a:pt x="85344" y="17145"/>
                    </a:lnTo>
                    <a:lnTo>
                      <a:pt x="86614" y="18288"/>
                    </a:lnTo>
                    <a:lnTo>
                      <a:pt x="82804" y="17907"/>
                    </a:lnTo>
                    <a:lnTo>
                      <a:pt x="78486" y="17399"/>
                    </a:lnTo>
                    <a:lnTo>
                      <a:pt x="68707" y="16129"/>
                    </a:lnTo>
                    <a:lnTo>
                      <a:pt x="58166" y="14351"/>
                    </a:lnTo>
                    <a:lnTo>
                      <a:pt x="46863" y="12192"/>
                    </a:lnTo>
                    <a:lnTo>
                      <a:pt x="23622" y="8001"/>
                    </a:lnTo>
                    <a:lnTo>
                      <a:pt x="12573" y="6096"/>
                    </a:lnTo>
                    <a:lnTo>
                      <a:pt x="2032" y="4572"/>
                    </a:lnTo>
                    <a:lnTo>
                      <a:pt x="635" y="2286"/>
                    </a:lnTo>
                    <a:lnTo>
                      <a:pt x="127" y="1016"/>
                    </a:lnTo>
                    <a:lnTo>
                      <a:pt x="0" y="0"/>
                    </a:lnTo>
                    <a:lnTo>
                      <a:pt x="10414" y="1143"/>
                    </a:lnTo>
                    <a:lnTo>
                      <a:pt x="21082" y="2794"/>
                    </a:lnTo>
                    <a:lnTo>
                      <a:pt x="43053" y="6731"/>
                    </a:lnTo>
                    <a:lnTo>
                      <a:pt x="53721" y="8763"/>
                    </a:lnTo>
                    <a:lnTo>
                      <a:pt x="64262" y="10668"/>
                    </a:lnTo>
                    <a:lnTo>
                      <a:pt x="74295" y="12192"/>
                    </a:lnTo>
                    <a:close/>
                  </a:path>
                </a:pathLst>
              </a:custGeom>
              <a:solidFill>
                <a:srgbClr val="A29898"/>
              </a:solidFill>
              <a:ln w="0" cap="flat" cmpd="sng" algn="ctr">
                <a:solidFill>
                  <a:srgbClr val="A2989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9" name="Полилиния 1908"/>
              <p:cNvSpPr/>
              <p:nvPr/>
            </p:nvSpPr>
            <p:spPr>
              <a:xfrm>
                <a:off x="9104630" y="6012180"/>
                <a:ext cx="118111" cy="77471"/>
              </a:xfrm>
              <a:custGeom>
                <a:avLst/>
                <a:gdLst/>
                <a:ahLst/>
                <a:cxnLst/>
                <a:rect l="0" t="0" r="0" b="0"/>
                <a:pathLst>
                  <a:path w="118111" h="77471">
                    <a:moveTo>
                      <a:pt x="118110" y="77470"/>
                    </a:moveTo>
                    <a:lnTo>
                      <a:pt x="2540" y="6350"/>
                    </a:lnTo>
                    <a:lnTo>
                      <a:pt x="0" y="0"/>
                    </a:lnTo>
                  </a:path>
                </a:pathLst>
              </a:custGeom>
              <a:ln w="2921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0" name="Полилиния 1909"/>
              <p:cNvSpPr/>
              <p:nvPr/>
            </p:nvSpPr>
            <p:spPr>
              <a:xfrm>
                <a:off x="9148445" y="6033008"/>
                <a:ext cx="96648" cy="24766"/>
              </a:xfrm>
              <a:custGeom>
                <a:avLst/>
                <a:gdLst/>
                <a:ahLst/>
                <a:cxnLst/>
                <a:rect l="0" t="0" r="0" b="0"/>
                <a:pathLst>
                  <a:path w="96648" h="24766">
                    <a:moveTo>
                      <a:pt x="17145" y="2159"/>
                    </a:moveTo>
                    <a:lnTo>
                      <a:pt x="34163" y="4445"/>
                    </a:lnTo>
                    <a:lnTo>
                      <a:pt x="51943" y="6858"/>
                    </a:lnTo>
                    <a:lnTo>
                      <a:pt x="61468" y="8128"/>
                    </a:lnTo>
                    <a:lnTo>
                      <a:pt x="71628" y="9271"/>
                    </a:lnTo>
                    <a:lnTo>
                      <a:pt x="76454" y="12065"/>
                    </a:lnTo>
                    <a:lnTo>
                      <a:pt x="80645" y="14351"/>
                    </a:lnTo>
                    <a:lnTo>
                      <a:pt x="84201" y="16510"/>
                    </a:lnTo>
                    <a:lnTo>
                      <a:pt x="87249" y="18415"/>
                    </a:lnTo>
                    <a:lnTo>
                      <a:pt x="92329" y="21590"/>
                    </a:lnTo>
                    <a:lnTo>
                      <a:pt x="96647" y="24765"/>
                    </a:lnTo>
                    <a:lnTo>
                      <a:pt x="87249" y="21336"/>
                    </a:lnTo>
                    <a:lnTo>
                      <a:pt x="77089" y="18161"/>
                    </a:lnTo>
                    <a:lnTo>
                      <a:pt x="66167" y="15367"/>
                    </a:lnTo>
                    <a:lnTo>
                      <a:pt x="54610" y="12954"/>
                    </a:lnTo>
                    <a:lnTo>
                      <a:pt x="31242" y="8763"/>
                    </a:lnTo>
                    <a:lnTo>
                      <a:pt x="20066" y="6985"/>
                    </a:lnTo>
                    <a:lnTo>
                      <a:pt x="9398" y="5461"/>
                    </a:lnTo>
                    <a:lnTo>
                      <a:pt x="7874" y="3683"/>
                    </a:lnTo>
                    <a:lnTo>
                      <a:pt x="5715" y="2159"/>
                    </a:lnTo>
                    <a:lnTo>
                      <a:pt x="3048" y="8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7676"/>
              </a:solidFill>
              <a:ln w="0" cap="flat" cmpd="sng" algn="ctr">
                <a:solidFill>
                  <a:srgbClr val="84767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1" name="Полилиния 1910"/>
              <p:cNvSpPr/>
              <p:nvPr/>
            </p:nvSpPr>
            <p:spPr>
              <a:xfrm>
                <a:off x="9219184" y="6004433"/>
                <a:ext cx="207900" cy="36069"/>
              </a:xfrm>
              <a:custGeom>
                <a:avLst/>
                <a:gdLst/>
                <a:ahLst/>
                <a:cxnLst/>
                <a:rect l="0" t="0" r="0" b="0"/>
                <a:pathLst>
                  <a:path w="207900" h="36069">
                    <a:moveTo>
                      <a:pt x="206121" y="29210"/>
                    </a:moveTo>
                    <a:lnTo>
                      <a:pt x="207010" y="30226"/>
                    </a:lnTo>
                    <a:lnTo>
                      <a:pt x="207899" y="32385"/>
                    </a:lnTo>
                    <a:lnTo>
                      <a:pt x="207899" y="34544"/>
                    </a:lnTo>
                    <a:lnTo>
                      <a:pt x="207010" y="36068"/>
                    </a:lnTo>
                    <a:lnTo>
                      <a:pt x="198501" y="35433"/>
                    </a:lnTo>
                    <a:lnTo>
                      <a:pt x="189357" y="34671"/>
                    </a:lnTo>
                    <a:lnTo>
                      <a:pt x="179705" y="33782"/>
                    </a:lnTo>
                    <a:lnTo>
                      <a:pt x="169545" y="32639"/>
                    </a:lnTo>
                    <a:lnTo>
                      <a:pt x="148844" y="30353"/>
                    </a:lnTo>
                    <a:lnTo>
                      <a:pt x="128524" y="27686"/>
                    </a:lnTo>
                    <a:lnTo>
                      <a:pt x="97917" y="23241"/>
                    </a:lnTo>
                    <a:lnTo>
                      <a:pt x="67183" y="18669"/>
                    </a:lnTo>
                    <a:lnTo>
                      <a:pt x="50927" y="15748"/>
                    </a:lnTo>
                    <a:lnTo>
                      <a:pt x="35052" y="12827"/>
                    </a:lnTo>
                    <a:lnTo>
                      <a:pt x="18796" y="9525"/>
                    </a:lnTo>
                    <a:lnTo>
                      <a:pt x="10033" y="7747"/>
                    </a:lnTo>
                    <a:lnTo>
                      <a:pt x="889" y="5969"/>
                    </a:lnTo>
                    <a:lnTo>
                      <a:pt x="0" y="0"/>
                    </a:lnTo>
                    <a:lnTo>
                      <a:pt x="8890" y="1397"/>
                    </a:lnTo>
                    <a:lnTo>
                      <a:pt x="17145" y="2667"/>
                    </a:lnTo>
                    <a:lnTo>
                      <a:pt x="32004" y="5334"/>
                    </a:lnTo>
                    <a:lnTo>
                      <a:pt x="45974" y="7874"/>
                    </a:lnTo>
                    <a:lnTo>
                      <a:pt x="60452" y="9906"/>
                    </a:lnTo>
                    <a:lnTo>
                      <a:pt x="92964" y="15621"/>
                    </a:lnTo>
                    <a:lnTo>
                      <a:pt x="125222" y="20447"/>
                    </a:lnTo>
                    <a:lnTo>
                      <a:pt x="134874" y="21590"/>
                    </a:lnTo>
                    <a:lnTo>
                      <a:pt x="143637" y="22606"/>
                    </a:lnTo>
                    <a:lnTo>
                      <a:pt x="151511" y="23368"/>
                    </a:lnTo>
                    <a:lnTo>
                      <a:pt x="158623" y="24130"/>
                    </a:lnTo>
                    <a:lnTo>
                      <a:pt x="164973" y="24765"/>
                    </a:lnTo>
                    <a:lnTo>
                      <a:pt x="170561" y="25273"/>
                    </a:lnTo>
                    <a:lnTo>
                      <a:pt x="175514" y="25781"/>
                    </a:lnTo>
                    <a:lnTo>
                      <a:pt x="179959" y="26289"/>
                    </a:lnTo>
                    <a:lnTo>
                      <a:pt x="187579" y="26924"/>
                    </a:lnTo>
                    <a:lnTo>
                      <a:pt x="193929" y="27432"/>
                    </a:lnTo>
                    <a:lnTo>
                      <a:pt x="204851" y="28321"/>
                    </a:lnTo>
                    <a:close/>
                  </a:path>
                </a:pathLst>
              </a:custGeom>
              <a:solidFill>
                <a:srgbClr val="C1BABA"/>
              </a:solidFill>
              <a:ln w="0" cap="flat" cmpd="sng" algn="ctr">
                <a:solidFill>
                  <a:srgbClr val="C1BAB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2" name="Полилиния 1911"/>
              <p:cNvSpPr/>
              <p:nvPr/>
            </p:nvSpPr>
            <p:spPr>
              <a:xfrm>
                <a:off x="9230995" y="6155436"/>
                <a:ext cx="226061" cy="47626"/>
              </a:xfrm>
              <a:custGeom>
                <a:avLst/>
                <a:gdLst/>
                <a:ahLst/>
                <a:cxnLst/>
                <a:rect l="0" t="0" r="0" b="0"/>
                <a:pathLst>
                  <a:path w="226061" h="47626">
                    <a:moveTo>
                      <a:pt x="8001" y="5588"/>
                    </a:moveTo>
                    <a:lnTo>
                      <a:pt x="15494" y="10922"/>
                    </a:lnTo>
                    <a:lnTo>
                      <a:pt x="22987" y="15494"/>
                    </a:lnTo>
                    <a:lnTo>
                      <a:pt x="30861" y="19558"/>
                    </a:lnTo>
                    <a:lnTo>
                      <a:pt x="39497" y="22860"/>
                    </a:lnTo>
                    <a:lnTo>
                      <a:pt x="44323" y="24130"/>
                    </a:lnTo>
                    <a:lnTo>
                      <a:pt x="49403" y="25400"/>
                    </a:lnTo>
                    <a:lnTo>
                      <a:pt x="54991" y="26289"/>
                    </a:lnTo>
                    <a:lnTo>
                      <a:pt x="60960" y="27051"/>
                    </a:lnTo>
                    <a:lnTo>
                      <a:pt x="67310" y="27559"/>
                    </a:lnTo>
                    <a:lnTo>
                      <a:pt x="74295" y="27813"/>
                    </a:lnTo>
                    <a:lnTo>
                      <a:pt x="86868" y="28321"/>
                    </a:lnTo>
                    <a:lnTo>
                      <a:pt x="98679" y="28829"/>
                    </a:lnTo>
                    <a:lnTo>
                      <a:pt x="109728" y="28956"/>
                    </a:lnTo>
                    <a:lnTo>
                      <a:pt x="120142" y="28956"/>
                    </a:lnTo>
                    <a:lnTo>
                      <a:pt x="129921" y="28829"/>
                    </a:lnTo>
                    <a:lnTo>
                      <a:pt x="139319" y="28448"/>
                    </a:lnTo>
                    <a:lnTo>
                      <a:pt x="156972" y="27559"/>
                    </a:lnTo>
                    <a:lnTo>
                      <a:pt x="173736" y="26416"/>
                    </a:lnTo>
                    <a:lnTo>
                      <a:pt x="190246" y="24765"/>
                    </a:lnTo>
                    <a:lnTo>
                      <a:pt x="207518" y="23241"/>
                    </a:lnTo>
                    <a:lnTo>
                      <a:pt x="226060" y="21844"/>
                    </a:lnTo>
                    <a:lnTo>
                      <a:pt x="208407" y="24511"/>
                    </a:lnTo>
                    <a:lnTo>
                      <a:pt x="190246" y="27305"/>
                    </a:lnTo>
                    <a:lnTo>
                      <a:pt x="171704" y="30226"/>
                    </a:lnTo>
                    <a:lnTo>
                      <a:pt x="152781" y="33528"/>
                    </a:lnTo>
                    <a:lnTo>
                      <a:pt x="113665" y="40132"/>
                    </a:lnTo>
                    <a:lnTo>
                      <a:pt x="73533" y="47371"/>
                    </a:lnTo>
                    <a:lnTo>
                      <a:pt x="64135" y="47625"/>
                    </a:lnTo>
                    <a:lnTo>
                      <a:pt x="54610" y="47371"/>
                    </a:lnTo>
                    <a:lnTo>
                      <a:pt x="49911" y="46863"/>
                    </a:lnTo>
                    <a:lnTo>
                      <a:pt x="45339" y="45974"/>
                    </a:lnTo>
                    <a:lnTo>
                      <a:pt x="40767" y="44704"/>
                    </a:lnTo>
                    <a:lnTo>
                      <a:pt x="36576" y="42799"/>
                    </a:lnTo>
                    <a:lnTo>
                      <a:pt x="31623" y="39878"/>
                    </a:lnTo>
                    <a:lnTo>
                      <a:pt x="26670" y="36068"/>
                    </a:lnTo>
                    <a:lnTo>
                      <a:pt x="21971" y="31750"/>
                    </a:lnTo>
                    <a:lnTo>
                      <a:pt x="17399" y="26670"/>
                    </a:lnTo>
                    <a:lnTo>
                      <a:pt x="13081" y="20955"/>
                    </a:lnTo>
                    <a:lnTo>
                      <a:pt x="8636" y="14478"/>
                    </a:lnTo>
                    <a:lnTo>
                      <a:pt x="4318" y="7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7657"/>
              </a:solidFill>
              <a:ln w="0" cap="flat" cmpd="sng" algn="ctr">
                <a:solidFill>
                  <a:srgbClr val="84765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3" name="Полилиния 1912"/>
              <p:cNvSpPr/>
              <p:nvPr/>
            </p:nvSpPr>
            <p:spPr>
              <a:xfrm>
                <a:off x="9641459" y="5703951"/>
                <a:ext cx="14860" cy="28830"/>
              </a:xfrm>
              <a:custGeom>
                <a:avLst/>
                <a:gdLst/>
                <a:ahLst/>
                <a:cxnLst/>
                <a:rect l="0" t="0" r="0" b="0"/>
                <a:pathLst>
                  <a:path w="14860" h="28830">
                    <a:moveTo>
                      <a:pt x="11684" y="2540"/>
                    </a:moveTo>
                    <a:lnTo>
                      <a:pt x="9906" y="6223"/>
                    </a:lnTo>
                    <a:lnTo>
                      <a:pt x="9144" y="12827"/>
                    </a:lnTo>
                    <a:lnTo>
                      <a:pt x="12954" y="15113"/>
                    </a:lnTo>
                    <a:lnTo>
                      <a:pt x="14859" y="11430"/>
                    </a:lnTo>
                    <a:lnTo>
                      <a:pt x="14224" y="20574"/>
                    </a:lnTo>
                    <a:lnTo>
                      <a:pt x="12700" y="17780"/>
                    </a:lnTo>
                    <a:lnTo>
                      <a:pt x="8763" y="16764"/>
                    </a:lnTo>
                    <a:lnTo>
                      <a:pt x="8001" y="24638"/>
                    </a:lnTo>
                    <a:lnTo>
                      <a:pt x="9906" y="28829"/>
                    </a:lnTo>
                    <a:lnTo>
                      <a:pt x="4064" y="26924"/>
                    </a:lnTo>
                    <a:lnTo>
                      <a:pt x="6096" y="24511"/>
                    </a:lnTo>
                    <a:lnTo>
                      <a:pt x="6858" y="15875"/>
                    </a:lnTo>
                    <a:lnTo>
                      <a:pt x="2413" y="14097"/>
                    </a:lnTo>
                    <a:lnTo>
                      <a:pt x="0" y="18034"/>
                    </a:lnTo>
                    <a:lnTo>
                      <a:pt x="1016" y="8763"/>
                    </a:lnTo>
                    <a:lnTo>
                      <a:pt x="3683" y="11684"/>
                    </a:lnTo>
                    <a:lnTo>
                      <a:pt x="6985" y="11938"/>
                    </a:lnTo>
                    <a:lnTo>
                      <a:pt x="7874" y="4826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1B0000"/>
              </a:solidFill>
              <a:ln w="0" cap="flat" cmpd="sng" algn="ctr">
                <a:solidFill>
                  <a:srgbClr val="1B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15" name="TextBox 1914"/>
            <p:cNvSpPr txBox="1"/>
            <p:nvPr/>
          </p:nvSpPr>
          <p:spPr>
            <a:xfrm>
              <a:off x="8864600" y="6083300"/>
              <a:ext cx="1092200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700" b="1" smtClean="0">
                  <a:solidFill>
                    <a:srgbClr val="FFFF00"/>
                  </a:solidFill>
                  <a:latin typeface="Times New Roman - 37"/>
                </a:rPr>
                <a:t>(6,1)</a:t>
              </a:r>
              <a:endParaRPr lang="ru-RU" sz="2700" b="1">
                <a:solidFill>
                  <a:srgbClr val="FFFF00"/>
                </a:solidFill>
                <a:latin typeface="Times New Roman - 37"/>
              </a:endParaRPr>
            </a:p>
          </p:txBody>
        </p:sp>
        <p:pic>
          <p:nvPicPr>
            <p:cNvPr id="1916" name="Рисунок 1915"/>
            <p:cNvPicPr>
              <a:picLocks/>
            </p:cNvPicPr>
            <p:nvPr/>
          </p:nvPicPr>
          <p:blipFill>
            <a:blip r:embed="rId7">
              <a:clrChange>
                <a:clrFrom>
                  <a:srgbClr val="3C3C3C"/>
                </a:clrFrom>
                <a:clrTo>
                  <a:srgbClr val="3C3C3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7350" y="5937250"/>
              <a:ext cx="279400" cy="279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362" name="Группа 2361"/>
          <p:cNvGrpSpPr/>
          <p:nvPr/>
        </p:nvGrpSpPr>
        <p:grpSpPr>
          <a:xfrm>
            <a:off x="8864600" y="6642100"/>
            <a:ext cx="1092200" cy="1028531"/>
            <a:chOff x="8864600" y="6642100"/>
            <a:chExt cx="1092200" cy="1028531"/>
          </a:xfrm>
        </p:grpSpPr>
        <p:grpSp>
          <p:nvGrpSpPr>
            <p:cNvPr id="2360" name="Группа 2359"/>
            <p:cNvGrpSpPr/>
            <p:nvPr/>
          </p:nvGrpSpPr>
          <p:grpSpPr>
            <a:xfrm>
              <a:off x="8864600" y="6642100"/>
              <a:ext cx="1092200" cy="1028531"/>
              <a:chOff x="8864600" y="6642100"/>
              <a:chExt cx="1092200" cy="1028531"/>
            </a:xfrm>
          </p:grpSpPr>
          <p:grpSp>
            <p:nvGrpSpPr>
              <p:cNvPr id="2358" name="Группа 2357"/>
              <p:cNvGrpSpPr/>
              <p:nvPr/>
            </p:nvGrpSpPr>
            <p:grpSpPr>
              <a:xfrm>
                <a:off x="9042400" y="6642100"/>
                <a:ext cx="694056" cy="741681"/>
                <a:chOff x="9042400" y="6642100"/>
                <a:chExt cx="694056" cy="741681"/>
              </a:xfrm>
            </p:grpSpPr>
            <p:sp>
              <p:nvSpPr>
                <p:cNvPr id="1918" name="Полилиния 1917"/>
                <p:cNvSpPr/>
                <p:nvPr/>
              </p:nvSpPr>
              <p:spPr>
                <a:xfrm>
                  <a:off x="9176385" y="6893814"/>
                  <a:ext cx="27433" cy="2678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433" h="267844">
                      <a:moveTo>
                        <a:pt x="3810" y="0"/>
                      </a:moveTo>
                      <a:lnTo>
                        <a:pt x="10160" y="73533"/>
                      </a:lnTo>
                      <a:lnTo>
                        <a:pt x="13970" y="81153"/>
                      </a:lnTo>
                      <a:lnTo>
                        <a:pt x="11811" y="88138"/>
                      </a:lnTo>
                      <a:lnTo>
                        <a:pt x="27432" y="267843"/>
                      </a:lnTo>
                      <a:lnTo>
                        <a:pt x="19812" y="264795"/>
                      </a:lnTo>
                      <a:lnTo>
                        <a:pt x="5969" y="82677"/>
                      </a:lnTo>
                      <a:lnTo>
                        <a:pt x="1143" y="78867"/>
                      </a:lnTo>
                      <a:lnTo>
                        <a:pt x="5207" y="72771"/>
                      </a:lnTo>
                      <a:lnTo>
                        <a:pt x="0" y="1651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19" name="Полилиния 1918"/>
                <p:cNvSpPr/>
                <p:nvPr/>
              </p:nvSpPr>
              <p:spPr>
                <a:xfrm>
                  <a:off x="9175750" y="6893560"/>
                  <a:ext cx="27941" cy="267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41" h="267971">
                      <a:moveTo>
                        <a:pt x="0" y="1270"/>
                      </a:moveTo>
                      <a:lnTo>
                        <a:pt x="6350" y="72390"/>
                      </a:lnTo>
                      <a:lnTo>
                        <a:pt x="1270" y="78740"/>
                      </a:lnTo>
                      <a:lnTo>
                        <a:pt x="6350" y="82550"/>
                      </a:lnTo>
                      <a:lnTo>
                        <a:pt x="20320" y="265430"/>
                      </a:lnTo>
                      <a:lnTo>
                        <a:pt x="27940" y="267970"/>
                      </a:lnTo>
                      <a:lnTo>
                        <a:pt x="12700" y="88900"/>
                      </a:lnTo>
                      <a:lnTo>
                        <a:pt x="13970" y="81280"/>
                      </a:lnTo>
                      <a:lnTo>
                        <a:pt x="10160" y="73660"/>
                      </a:lnTo>
                      <a:lnTo>
                        <a:pt x="508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920" name="Прямая соединительная линия 1919"/>
                <p:cNvCxnSpPr/>
                <p:nvPr/>
              </p:nvCxnSpPr>
              <p:spPr>
                <a:xfrm flipH="1">
                  <a:off x="9663303" y="7039737"/>
                  <a:ext cx="35687" cy="26797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1" name="Полилиния 1920"/>
                <p:cNvSpPr/>
                <p:nvPr/>
              </p:nvSpPr>
              <p:spPr>
                <a:xfrm>
                  <a:off x="9576308" y="6940169"/>
                  <a:ext cx="104903" cy="1752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903" h="175261">
                      <a:moveTo>
                        <a:pt x="101727" y="11811"/>
                      </a:moveTo>
                      <a:lnTo>
                        <a:pt x="103378" y="21209"/>
                      </a:lnTo>
                      <a:lnTo>
                        <a:pt x="104267" y="30480"/>
                      </a:lnTo>
                      <a:lnTo>
                        <a:pt x="104902" y="39497"/>
                      </a:lnTo>
                      <a:lnTo>
                        <a:pt x="104775" y="48514"/>
                      </a:lnTo>
                      <a:lnTo>
                        <a:pt x="104267" y="57277"/>
                      </a:lnTo>
                      <a:lnTo>
                        <a:pt x="102108" y="75057"/>
                      </a:lnTo>
                      <a:lnTo>
                        <a:pt x="99695" y="88138"/>
                      </a:lnTo>
                      <a:lnTo>
                        <a:pt x="96901" y="101473"/>
                      </a:lnTo>
                      <a:lnTo>
                        <a:pt x="93472" y="114808"/>
                      </a:lnTo>
                      <a:lnTo>
                        <a:pt x="89535" y="127889"/>
                      </a:lnTo>
                      <a:lnTo>
                        <a:pt x="84836" y="140716"/>
                      </a:lnTo>
                      <a:lnTo>
                        <a:pt x="79248" y="152908"/>
                      </a:lnTo>
                      <a:lnTo>
                        <a:pt x="73025" y="164592"/>
                      </a:lnTo>
                      <a:lnTo>
                        <a:pt x="65786" y="175260"/>
                      </a:lnTo>
                      <a:lnTo>
                        <a:pt x="64262" y="172466"/>
                      </a:lnTo>
                      <a:lnTo>
                        <a:pt x="62357" y="170053"/>
                      </a:lnTo>
                      <a:lnTo>
                        <a:pt x="60071" y="168021"/>
                      </a:lnTo>
                      <a:lnTo>
                        <a:pt x="57658" y="166243"/>
                      </a:lnTo>
                      <a:lnTo>
                        <a:pt x="52197" y="163449"/>
                      </a:lnTo>
                      <a:lnTo>
                        <a:pt x="46609" y="161544"/>
                      </a:lnTo>
                      <a:lnTo>
                        <a:pt x="41148" y="160020"/>
                      </a:lnTo>
                      <a:lnTo>
                        <a:pt x="35687" y="159258"/>
                      </a:lnTo>
                      <a:lnTo>
                        <a:pt x="30353" y="159004"/>
                      </a:lnTo>
                      <a:lnTo>
                        <a:pt x="24765" y="159004"/>
                      </a:lnTo>
                      <a:lnTo>
                        <a:pt x="19177" y="159639"/>
                      </a:lnTo>
                      <a:lnTo>
                        <a:pt x="13081" y="160401"/>
                      </a:lnTo>
                      <a:lnTo>
                        <a:pt x="6858" y="161290"/>
                      </a:lnTo>
                      <a:lnTo>
                        <a:pt x="0" y="162179"/>
                      </a:lnTo>
                      <a:lnTo>
                        <a:pt x="4318" y="155956"/>
                      </a:lnTo>
                      <a:lnTo>
                        <a:pt x="8001" y="148590"/>
                      </a:lnTo>
                      <a:lnTo>
                        <a:pt x="10922" y="140462"/>
                      </a:lnTo>
                      <a:lnTo>
                        <a:pt x="13208" y="131572"/>
                      </a:lnTo>
                      <a:lnTo>
                        <a:pt x="14986" y="122174"/>
                      </a:lnTo>
                      <a:lnTo>
                        <a:pt x="16256" y="112014"/>
                      </a:lnTo>
                      <a:lnTo>
                        <a:pt x="17145" y="101727"/>
                      </a:lnTo>
                      <a:lnTo>
                        <a:pt x="17526" y="90678"/>
                      </a:lnTo>
                      <a:lnTo>
                        <a:pt x="17399" y="79502"/>
                      </a:lnTo>
                      <a:lnTo>
                        <a:pt x="17018" y="68199"/>
                      </a:lnTo>
                      <a:lnTo>
                        <a:pt x="15367" y="45212"/>
                      </a:lnTo>
                      <a:lnTo>
                        <a:pt x="12700" y="22098"/>
                      </a:lnTo>
                      <a:lnTo>
                        <a:pt x="9525" y="0"/>
                      </a:lnTo>
                      <a:lnTo>
                        <a:pt x="99314" y="1905"/>
                      </a:lnTo>
                      <a:close/>
                    </a:path>
                  </a:pathLst>
                </a:custGeom>
                <a:solidFill>
                  <a:srgbClr val="FFF1D1"/>
                </a:solidFill>
                <a:ln w="0" cap="flat" cmpd="sng" algn="ctr">
                  <a:solidFill>
                    <a:srgbClr val="FFF1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22" name="Полилиния 1921"/>
                <p:cNvSpPr/>
                <p:nvPr/>
              </p:nvSpPr>
              <p:spPr>
                <a:xfrm>
                  <a:off x="9575800" y="6940550"/>
                  <a:ext cx="105411" cy="1752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5411" h="175261">
                      <a:moveTo>
                        <a:pt x="100330" y="1270"/>
                      </a:moveTo>
                      <a:lnTo>
                        <a:pt x="10160" y="0"/>
                      </a:lnTo>
                      <a:lnTo>
                        <a:pt x="12700" y="21590"/>
                      </a:lnTo>
                      <a:lnTo>
                        <a:pt x="16510" y="44450"/>
                      </a:lnTo>
                      <a:lnTo>
                        <a:pt x="17780" y="67310"/>
                      </a:lnTo>
                      <a:lnTo>
                        <a:pt x="17780" y="78740"/>
                      </a:lnTo>
                      <a:lnTo>
                        <a:pt x="17780" y="90170"/>
                      </a:lnTo>
                      <a:lnTo>
                        <a:pt x="17780" y="101600"/>
                      </a:lnTo>
                      <a:lnTo>
                        <a:pt x="16510" y="111760"/>
                      </a:lnTo>
                      <a:lnTo>
                        <a:pt x="15240" y="121920"/>
                      </a:lnTo>
                      <a:lnTo>
                        <a:pt x="13970" y="130810"/>
                      </a:lnTo>
                      <a:lnTo>
                        <a:pt x="11430" y="139700"/>
                      </a:lnTo>
                      <a:lnTo>
                        <a:pt x="8890" y="148590"/>
                      </a:lnTo>
                      <a:lnTo>
                        <a:pt x="5080" y="156210"/>
                      </a:lnTo>
                      <a:lnTo>
                        <a:pt x="0" y="161290"/>
                      </a:lnTo>
                      <a:lnTo>
                        <a:pt x="7620" y="161290"/>
                      </a:lnTo>
                      <a:lnTo>
                        <a:pt x="13970" y="160020"/>
                      </a:lnTo>
                      <a:lnTo>
                        <a:pt x="20320" y="158750"/>
                      </a:lnTo>
                      <a:lnTo>
                        <a:pt x="25400" y="158750"/>
                      </a:lnTo>
                      <a:lnTo>
                        <a:pt x="30480" y="158750"/>
                      </a:lnTo>
                      <a:lnTo>
                        <a:pt x="35560" y="158750"/>
                      </a:lnTo>
                      <a:lnTo>
                        <a:pt x="41910" y="160020"/>
                      </a:lnTo>
                      <a:lnTo>
                        <a:pt x="46990" y="161290"/>
                      </a:lnTo>
                      <a:lnTo>
                        <a:pt x="53340" y="162560"/>
                      </a:lnTo>
                      <a:lnTo>
                        <a:pt x="58420" y="166370"/>
                      </a:lnTo>
                      <a:lnTo>
                        <a:pt x="60960" y="167640"/>
                      </a:lnTo>
                      <a:lnTo>
                        <a:pt x="62230" y="170180"/>
                      </a:lnTo>
                      <a:lnTo>
                        <a:pt x="64770" y="171450"/>
                      </a:lnTo>
                      <a:lnTo>
                        <a:pt x="66040" y="175260"/>
                      </a:lnTo>
                      <a:lnTo>
                        <a:pt x="73660" y="163830"/>
                      </a:lnTo>
                      <a:lnTo>
                        <a:pt x="80010" y="152400"/>
                      </a:lnTo>
                      <a:lnTo>
                        <a:pt x="85090" y="140970"/>
                      </a:lnTo>
                      <a:lnTo>
                        <a:pt x="90170" y="127000"/>
                      </a:lnTo>
                      <a:lnTo>
                        <a:pt x="93980" y="114300"/>
                      </a:lnTo>
                      <a:lnTo>
                        <a:pt x="97790" y="100330"/>
                      </a:lnTo>
                      <a:lnTo>
                        <a:pt x="100330" y="87630"/>
                      </a:lnTo>
                      <a:lnTo>
                        <a:pt x="102870" y="74930"/>
                      </a:lnTo>
                      <a:lnTo>
                        <a:pt x="104140" y="57150"/>
                      </a:lnTo>
                      <a:lnTo>
                        <a:pt x="105410" y="48260"/>
                      </a:lnTo>
                      <a:lnTo>
                        <a:pt x="105410" y="39370"/>
                      </a:lnTo>
                      <a:lnTo>
                        <a:pt x="104140" y="30480"/>
                      </a:lnTo>
                      <a:lnTo>
                        <a:pt x="104140" y="20320"/>
                      </a:lnTo>
                      <a:lnTo>
                        <a:pt x="102870" y="1143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923" name="Прямая соединительная линия 1922"/>
                <p:cNvCxnSpPr/>
                <p:nvPr/>
              </p:nvCxnSpPr>
              <p:spPr>
                <a:xfrm flipH="1">
                  <a:off x="9217660" y="7132320"/>
                  <a:ext cx="5969" cy="24003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4" name="Прямая соединительная линия 1923"/>
                <p:cNvCxnSpPr/>
                <p:nvPr/>
              </p:nvCxnSpPr>
              <p:spPr>
                <a:xfrm>
                  <a:off x="9161272" y="7123430"/>
                  <a:ext cx="0" cy="26924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5" name="Прямая соединительная линия 1924"/>
                <p:cNvCxnSpPr/>
                <p:nvPr/>
              </p:nvCxnSpPr>
              <p:spPr>
                <a:xfrm flipH="1">
                  <a:off x="9152382" y="7123430"/>
                  <a:ext cx="2921" cy="23876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6" name="Полилиния 1925"/>
                <p:cNvSpPr/>
                <p:nvPr/>
              </p:nvSpPr>
              <p:spPr>
                <a:xfrm>
                  <a:off x="9681210" y="6991350"/>
                  <a:ext cx="21591" cy="508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591" h="50801">
                      <a:moveTo>
                        <a:pt x="21590" y="50800"/>
                      </a:moveTo>
                      <a:lnTo>
                        <a:pt x="3810" y="33020"/>
                      </a:lnTo>
                      <a:lnTo>
                        <a:pt x="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27" name="Полилиния 1926"/>
                <p:cNvSpPr/>
                <p:nvPr/>
              </p:nvSpPr>
              <p:spPr>
                <a:xfrm>
                  <a:off x="9672320" y="7037070"/>
                  <a:ext cx="41911" cy="1092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11" h="109221">
                      <a:moveTo>
                        <a:pt x="0" y="109220"/>
                      </a:moveTo>
                      <a:lnTo>
                        <a:pt x="5080" y="102870"/>
                      </a:lnTo>
                      <a:lnTo>
                        <a:pt x="8890" y="96520"/>
                      </a:lnTo>
                      <a:lnTo>
                        <a:pt x="16510" y="82550"/>
                      </a:lnTo>
                      <a:lnTo>
                        <a:pt x="24130" y="68580"/>
                      </a:lnTo>
                      <a:lnTo>
                        <a:pt x="30480" y="53340"/>
                      </a:lnTo>
                      <a:lnTo>
                        <a:pt x="35560" y="39370"/>
                      </a:lnTo>
                      <a:lnTo>
                        <a:pt x="38100" y="25400"/>
                      </a:lnTo>
                      <a:lnTo>
                        <a:pt x="39370" y="19050"/>
                      </a:lnTo>
                      <a:lnTo>
                        <a:pt x="40640" y="12700"/>
                      </a:lnTo>
                      <a:lnTo>
                        <a:pt x="41910" y="6350"/>
                      </a:lnTo>
                      <a:lnTo>
                        <a:pt x="4191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28" name="Полилиния 1927"/>
                <p:cNvSpPr/>
                <p:nvPr/>
              </p:nvSpPr>
              <p:spPr>
                <a:xfrm>
                  <a:off x="9487662" y="7108952"/>
                  <a:ext cx="187580" cy="1297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7580" h="129795">
                      <a:moveTo>
                        <a:pt x="57912" y="43942"/>
                      </a:moveTo>
                      <a:lnTo>
                        <a:pt x="70739" y="39624"/>
                      </a:lnTo>
                      <a:lnTo>
                        <a:pt x="83693" y="34798"/>
                      </a:lnTo>
                      <a:lnTo>
                        <a:pt x="96901" y="29464"/>
                      </a:lnTo>
                      <a:lnTo>
                        <a:pt x="123190" y="18161"/>
                      </a:lnTo>
                      <a:lnTo>
                        <a:pt x="136144" y="12446"/>
                      </a:lnTo>
                      <a:lnTo>
                        <a:pt x="148717" y="6858"/>
                      </a:lnTo>
                      <a:lnTo>
                        <a:pt x="160274" y="2540"/>
                      </a:lnTo>
                      <a:lnTo>
                        <a:pt x="166116" y="635"/>
                      </a:lnTo>
                      <a:lnTo>
                        <a:pt x="172339" y="0"/>
                      </a:lnTo>
                      <a:lnTo>
                        <a:pt x="176403" y="127"/>
                      </a:lnTo>
                      <a:lnTo>
                        <a:pt x="180467" y="635"/>
                      </a:lnTo>
                      <a:lnTo>
                        <a:pt x="184277" y="2159"/>
                      </a:lnTo>
                      <a:lnTo>
                        <a:pt x="185928" y="3175"/>
                      </a:lnTo>
                      <a:lnTo>
                        <a:pt x="187071" y="4572"/>
                      </a:lnTo>
                      <a:lnTo>
                        <a:pt x="187579" y="14986"/>
                      </a:lnTo>
                      <a:lnTo>
                        <a:pt x="187198" y="24638"/>
                      </a:lnTo>
                      <a:lnTo>
                        <a:pt x="185928" y="33782"/>
                      </a:lnTo>
                      <a:lnTo>
                        <a:pt x="183261" y="42799"/>
                      </a:lnTo>
                      <a:lnTo>
                        <a:pt x="181102" y="47117"/>
                      </a:lnTo>
                      <a:lnTo>
                        <a:pt x="178308" y="50927"/>
                      </a:lnTo>
                      <a:lnTo>
                        <a:pt x="175133" y="54864"/>
                      </a:lnTo>
                      <a:lnTo>
                        <a:pt x="172593" y="58928"/>
                      </a:lnTo>
                      <a:lnTo>
                        <a:pt x="171323" y="62103"/>
                      </a:lnTo>
                      <a:lnTo>
                        <a:pt x="170561" y="65532"/>
                      </a:lnTo>
                      <a:lnTo>
                        <a:pt x="169291" y="72517"/>
                      </a:lnTo>
                      <a:lnTo>
                        <a:pt x="168656" y="76073"/>
                      </a:lnTo>
                      <a:lnTo>
                        <a:pt x="167640" y="79248"/>
                      </a:lnTo>
                      <a:lnTo>
                        <a:pt x="166243" y="82296"/>
                      </a:lnTo>
                      <a:lnTo>
                        <a:pt x="164338" y="84963"/>
                      </a:lnTo>
                      <a:lnTo>
                        <a:pt x="160401" y="89027"/>
                      </a:lnTo>
                      <a:lnTo>
                        <a:pt x="155829" y="92837"/>
                      </a:lnTo>
                      <a:lnTo>
                        <a:pt x="150495" y="96520"/>
                      </a:lnTo>
                      <a:lnTo>
                        <a:pt x="144526" y="99949"/>
                      </a:lnTo>
                      <a:lnTo>
                        <a:pt x="138176" y="103251"/>
                      </a:lnTo>
                      <a:lnTo>
                        <a:pt x="131318" y="106299"/>
                      </a:lnTo>
                      <a:lnTo>
                        <a:pt x="124079" y="109220"/>
                      </a:lnTo>
                      <a:lnTo>
                        <a:pt x="116459" y="112014"/>
                      </a:lnTo>
                      <a:lnTo>
                        <a:pt x="100711" y="116967"/>
                      </a:lnTo>
                      <a:lnTo>
                        <a:pt x="84709" y="121285"/>
                      </a:lnTo>
                      <a:lnTo>
                        <a:pt x="68834" y="124841"/>
                      </a:lnTo>
                      <a:lnTo>
                        <a:pt x="53594" y="127762"/>
                      </a:lnTo>
                      <a:lnTo>
                        <a:pt x="45466" y="129159"/>
                      </a:lnTo>
                      <a:lnTo>
                        <a:pt x="37084" y="129794"/>
                      </a:lnTo>
                      <a:lnTo>
                        <a:pt x="28956" y="129667"/>
                      </a:lnTo>
                      <a:lnTo>
                        <a:pt x="24892" y="128905"/>
                      </a:lnTo>
                      <a:lnTo>
                        <a:pt x="20955" y="127762"/>
                      </a:lnTo>
                      <a:lnTo>
                        <a:pt x="18161" y="126619"/>
                      </a:lnTo>
                      <a:lnTo>
                        <a:pt x="16002" y="125095"/>
                      </a:lnTo>
                      <a:lnTo>
                        <a:pt x="12192" y="121285"/>
                      </a:lnTo>
                      <a:lnTo>
                        <a:pt x="10033" y="119126"/>
                      </a:lnTo>
                      <a:lnTo>
                        <a:pt x="7620" y="116713"/>
                      </a:lnTo>
                      <a:lnTo>
                        <a:pt x="4191" y="114300"/>
                      </a:lnTo>
                      <a:lnTo>
                        <a:pt x="0" y="111760"/>
                      </a:lnTo>
                      <a:lnTo>
                        <a:pt x="635" y="110363"/>
                      </a:lnTo>
                      <a:lnTo>
                        <a:pt x="1397" y="109220"/>
                      </a:lnTo>
                      <a:lnTo>
                        <a:pt x="3810" y="107696"/>
                      </a:lnTo>
                      <a:lnTo>
                        <a:pt x="6858" y="107061"/>
                      </a:lnTo>
                      <a:lnTo>
                        <a:pt x="10287" y="106934"/>
                      </a:lnTo>
                      <a:lnTo>
                        <a:pt x="14097" y="107188"/>
                      </a:lnTo>
                      <a:lnTo>
                        <a:pt x="17780" y="108077"/>
                      </a:lnTo>
                      <a:lnTo>
                        <a:pt x="21463" y="109093"/>
                      </a:lnTo>
                      <a:lnTo>
                        <a:pt x="24765" y="110109"/>
                      </a:lnTo>
                      <a:lnTo>
                        <a:pt x="26035" y="107188"/>
                      </a:lnTo>
                      <a:lnTo>
                        <a:pt x="26670" y="104013"/>
                      </a:lnTo>
                      <a:lnTo>
                        <a:pt x="26797" y="100711"/>
                      </a:lnTo>
                      <a:lnTo>
                        <a:pt x="26289" y="97155"/>
                      </a:lnTo>
                      <a:lnTo>
                        <a:pt x="25400" y="93726"/>
                      </a:lnTo>
                      <a:lnTo>
                        <a:pt x="24257" y="90424"/>
                      </a:lnTo>
                      <a:lnTo>
                        <a:pt x="22479" y="87249"/>
                      </a:lnTo>
                      <a:lnTo>
                        <a:pt x="20574" y="84201"/>
                      </a:lnTo>
                      <a:lnTo>
                        <a:pt x="27051" y="79883"/>
                      </a:lnTo>
                      <a:lnTo>
                        <a:pt x="32004" y="75311"/>
                      </a:lnTo>
                      <a:lnTo>
                        <a:pt x="36068" y="70739"/>
                      </a:lnTo>
                      <a:lnTo>
                        <a:pt x="39243" y="66040"/>
                      </a:lnTo>
                      <a:lnTo>
                        <a:pt x="41529" y="61468"/>
                      </a:lnTo>
                      <a:lnTo>
                        <a:pt x="43307" y="56769"/>
                      </a:lnTo>
                      <a:lnTo>
                        <a:pt x="45593" y="47498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29" name="Полилиния 1928"/>
                <p:cNvSpPr/>
                <p:nvPr/>
              </p:nvSpPr>
              <p:spPr>
                <a:xfrm>
                  <a:off x="9509760" y="7109460"/>
                  <a:ext cx="151131" cy="838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1131" h="83821">
                      <a:moveTo>
                        <a:pt x="0" y="83820"/>
                      </a:moveTo>
                      <a:lnTo>
                        <a:pt x="6350" y="77470"/>
                      </a:lnTo>
                      <a:lnTo>
                        <a:pt x="10160" y="74930"/>
                      </a:lnTo>
                      <a:lnTo>
                        <a:pt x="13970" y="69850"/>
                      </a:lnTo>
                      <a:lnTo>
                        <a:pt x="16510" y="66040"/>
                      </a:lnTo>
                      <a:lnTo>
                        <a:pt x="19050" y="60960"/>
                      </a:lnTo>
                      <a:lnTo>
                        <a:pt x="21590" y="54610"/>
                      </a:lnTo>
                      <a:lnTo>
                        <a:pt x="24130" y="48260"/>
                      </a:lnTo>
                      <a:lnTo>
                        <a:pt x="44450" y="40640"/>
                      </a:lnTo>
                      <a:lnTo>
                        <a:pt x="66040" y="33020"/>
                      </a:lnTo>
                      <a:lnTo>
                        <a:pt x="77470" y="27940"/>
                      </a:lnTo>
                      <a:lnTo>
                        <a:pt x="88900" y="22860"/>
                      </a:lnTo>
                      <a:lnTo>
                        <a:pt x="113030" y="12700"/>
                      </a:lnTo>
                      <a:lnTo>
                        <a:pt x="124460" y="7620"/>
                      </a:lnTo>
                      <a:lnTo>
                        <a:pt x="129540" y="5080"/>
                      </a:lnTo>
                      <a:lnTo>
                        <a:pt x="134620" y="2540"/>
                      </a:lnTo>
                      <a:lnTo>
                        <a:pt x="139700" y="1270"/>
                      </a:lnTo>
                      <a:lnTo>
                        <a:pt x="143510" y="0"/>
                      </a:lnTo>
                      <a:lnTo>
                        <a:pt x="148590" y="0"/>
                      </a:lnTo>
                      <a:lnTo>
                        <a:pt x="151130" y="0"/>
                      </a:lnTo>
                    </a:path>
                  </a:pathLst>
                </a:custGeom>
                <a:ln w="2921" cap="flat" cmpd="sng" algn="ctr">
                  <a:solidFill>
                    <a:srgbClr val="BA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0" name="Полилиния 1929"/>
                <p:cNvSpPr/>
                <p:nvPr/>
              </p:nvSpPr>
              <p:spPr>
                <a:xfrm>
                  <a:off x="9540240" y="7146290"/>
                  <a:ext cx="91441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441" h="33021">
                      <a:moveTo>
                        <a:pt x="91440" y="0"/>
                      </a:moveTo>
                      <a:lnTo>
                        <a:pt x="77470" y="3810"/>
                      </a:lnTo>
                      <a:lnTo>
                        <a:pt x="66040" y="7620"/>
                      </a:lnTo>
                      <a:lnTo>
                        <a:pt x="54610" y="11430"/>
                      </a:lnTo>
                      <a:lnTo>
                        <a:pt x="43180" y="15240"/>
                      </a:lnTo>
                      <a:lnTo>
                        <a:pt x="21590" y="24130"/>
                      </a:lnTo>
                      <a:lnTo>
                        <a:pt x="0" y="33020"/>
                      </a:lnTo>
                    </a:path>
                  </a:pathLst>
                </a:custGeom>
                <a:ln w="2921" cap="flat" cmpd="sng" algn="ctr">
                  <a:solidFill>
                    <a:srgbClr val="54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1" name="Полилиния 1930"/>
                <p:cNvSpPr/>
                <p:nvPr/>
              </p:nvSpPr>
              <p:spPr>
                <a:xfrm>
                  <a:off x="9538970" y="7180199"/>
                  <a:ext cx="120524" cy="405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524" h="40514">
                      <a:moveTo>
                        <a:pt x="120523" y="1524"/>
                      </a:moveTo>
                      <a:lnTo>
                        <a:pt x="100711" y="40513"/>
                      </a:lnTo>
                      <a:lnTo>
                        <a:pt x="5334" y="35179"/>
                      </a:lnTo>
                      <a:lnTo>
                        <a:pt x="4445" y="34036"/>
                      </a:lnTo>
                      <a:lnTo>
                        <a:pt x="3683" y="32639"/>
                      </a:lnTo>
                      <a:lnTo>
                        <a:pt x="2413" y="28575"/>
                      </a:lnTo>
                      <a:lnTo>
                        <a:pt x="1524" y="23495"/>
                      </a:lnTo>
                      <a:lnTo>
                        <a:pt x="889" y="18034"/>
                      </a:lnTo>
                      <a:lnTo>
                        <a:pt x="508" y="12319"/>
                      </a:lnTo>
                      <a:lnTo>
                        <a:pt x="254" y="7112"/>
                      </a:lnTo>
                      <a:lnTo>
                        <a:pt x="127" y="29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2" name="Полилиния 1931"/>
                <p:cNvSpPr/>
                <p:nvPr/>
              </p:nvSpPr>
              <p:spPr>
                <a:xfrm>
                  <a:off x="9509760" y="7100570"/>
                  <a:ext cx="67311" cy="762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311" h="76201">
                      <a:moveTo>
                        <a:pt x="0" y="76200"/>
                      </a:moveTo>
                      <a:lnTo>
                        <a:pt x="10160" y="67310"/>
                      </a:lnTo>
                      <a:lnTo>
                        <a:pt x="19050" y="58420"/>
                      </a:lnTo>
                      <a:lnTo>
                        <a:pt x="27940" y="48260"/>
                      </a:lnTo>
                      <a:lnTo>
                        <a:pt x="35560" y="38100"/>
                      </a:lnTo>
                      <a:lnTo>
                        <a:pt x="50800" y="19050"/>
                      </a:lnTo>
                      <a:lnTo>
                        <a:pt x="6731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3" name="Полилиния 1932"/>
                <p:cNvSpPr/>
                <p:nvPr/>
              </p:nvSpPr>
              <p:spPr>
                <a:xfrm>
                  <a:off x="9491980" y="6902450"/>
                  <a:ext cx="162561" cy="2374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2561" h="237491">
                      <a:moveTo>
                        <a:pt x="162560" y="237490"/>
                      </a:moveTo>
                      <a:lnTo>
                        <a:pt x="152400" y="224790"/>
                      </a:lnTo>
                      <a:lnTo>
                        <a:pt x="142240" y="209550"/>
                      </a:lnTo>
                      <a:lnTo>
                        <a:pt x="123190" y="180340"/>
                      </a:lnTo>
                      <a:lnTo>
                        <a:pt x="101600" y="149860"/>
                      </a:lnTo>
                      <a:lnTo>
                        <a:pt x="81280" y="119380"/>
                      </a:lnTo>
                      <a:lnTo>
                        <a:pt x="59690" y="87630"/>
                      </a:lnTo>
                      <a:lnTo>
                        <a:pt x="39370" y="58420"/>
                      </a:lnTo>
                      <a:lnTo>
                        <a:pt x="19050" y="27940"/>
                      </a:lnTo>
                      <a:lnTo>
                        <a:pt x="10160" y="13970"/>
                      </a:lnTo>
                      <a:lnTo>
                        <a:pt x="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934" name="Прямая соединительная линия 1933"/>
                <p:cNvCxnSpPr/>
                <p:nvPr/>
              </p:nvCxnSpPr>
              <p:spPr>
                <a:xfrm>
                  <a:off x="9490964" y="7018782"/>
                  <a:ext cx="14859" cy="20955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5" name="Полилиния 1934"/>
                <p:cNvSpPr/>
                <p:nvPr/>
              </p:nvSpPr>
              <p:spPr>
                <a:xfrm>
                  <a:off x="9317228" y="6852666"/>
                  <a:ext cx="197740" cy="3695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7740" h="369571">
                      <a:moveTo>
                        <a:pt x="184912" y="0"/>
                      </a:moveTo>
                      <a:lnTo>
                        <a:pt x="183261" y="11430"/>
                      </a:lnTo>
                      <a:lnTo>
                        <a:pt x="181991" y="22352"/>
                      </a:lnTo>
                      <a:lnTo>
                        <a:pt x="181102" y="32766"/>
                      </a:lnTo>
                      <a:lnTo>
                        <a:pt x="180213" y="42672"/>
                      </a:lnTo>
                      <a:lnTo>
                        <a:pt x="179832" y="52197"/>
                      </a:lnTo>
                      <a:lnTo>
                        <a:pt x="179578" y="61341"/>
                      </a:lnTo>
                      <a:lnTo>
                        <a:pt x="179578" y="78867"/>
                      </a:lnTo>
                      <a:lnTo>
                        <a:pt x="180086" y="95758"/>
                      </a:lnTo>
                      <a:lnTo>
                        <a:pt x="180721" y="112395"/>
                      </a:lnTo>
                      <a:lnTo>
                        <a:pt x="181356" y="129286"/>
                      </a:lnTo>
                      <a:lnTo>
                        <a:pt x="181864" y="146812"/>
                      </a:lnTo>
                      <a:lnTo>
                        <a:pt x="182118" y="158750"/>
                      </a:lnTo>
                      <a:lnTo>
                        <a:pt x="182753" y="170434"/>
                      </a:lnTo>
                      <a:lnTo>
                        <a:pt x="184404" y="193167"/>
                      </a:lnTo>
                      <a:lnTo>
                        <a:pt x="188976" y="237998"/>
                      </a:lnTo>
                      <a:lnTo>
                        <a:pt x="191135" y="260858"/>
                      </a:lnTo>
                      <a:lnTo>
                        <a:pt x="193040" y="285115"/>
                      </a:lnTo>
                      <a:lnTo>
                        <a:pt x="193675" y="297688"/>
                      </a:lnTo>
                      <a:lnTo>
                        <a:pt x="194183" y="310642"/>
                      </a:lnTo>
                      <a:lnTo>
                        <a:pt x="194437" y="324231"/>
                      </a:lnTo>
                      <a:lnTo>
                        <a:pt x="194437" y="338201"/>
                      </a:lnTo>
                      <a:lnTo>
                        <a:pt x="194945" y="341884"/>
                      </a:lnTo>
                      <a:lnTo>
                        <a:pt x="195707" y="345948"/>
                      </a:lnTo>
                      <a:lnTo>
                        <a:pt x="197104" y="354711"/>
                      </a:lnTo>
                      <a:lnTo>
                        <a:pt x="197612" y="359029"/>
                      </a:lnTo>
                      <a:lnTo>
                        <a:pt x="197739" y="363093"/>
                      </a:lnTo>
                      <a:lnTo>
                        <a:pt x="197612" y="366522"/>
                      </a:lnTo>
                      <a:lnTo>
                        <a:pt x="196723" y="369570"/>
                      </a:lnTo>
                      <a:lnTo>
                        <a:pt x="194945" y="368808"/>
                      </a:lnTo>
                      <a:lnTo>
                        <a:pt x="192786" y="367919"/>
                      </a:lnTo>
                      <a:lnTo>
                        <a:pt x="187706" y="365506"/>
                      </a:lnTo>
                      <a:lnTo>
                        <a:pt x="181864" y="363347"/>
                      </a:lnTo>
                      <a:lnTo>
                        <a:pt x="176149" y="361950"/>
                      </a:lnTo>
                      <a:lnTo>
                        <a:pt x="0" y="342011"/>
                      </a:lnTo>
                      <a:lnTo>
                        <a:pt x="1016" y="336931"/>
                      </a:lnTo>
                      <a:lnTo>
                        <a:pt x="2159" y="331470"/>
                      </a:lnTo>
                      <a:lnTo>
                        <a:pt x="4699" y="319024"/>
                      </a:lnTo>
                      <a:lnTo>
                        <a:pt x="7239" y="305308"/>
                      </a:lnTo>
                      <a:lnTo>
                        <a:pt x="10160" y="290957"/>
                      </a:lnTo>
                      <a:lnTo>
                        <a:pt x="13335" y="276225"/>
                      </a:lnTo>
                      <a:lnTo>
                        <a:pt x="16891" y="261874"/>
                      </a:lnTo>
                      <a:lnTo>
                        <a:pt x="20701" y="248539"/>
                      </a:lnTo>
                      <a:lnTo>
                        <a:pt x="22733" y="242189"/>
                      </a:lnTo>
                      <a:lnTo>
                        <a:pt x="24892" y="236347"/>
                      </a:lnTo>
                      <a:lnTo>
                        <a:pt x="31623" y="217551"/>
                      </a:lnTo>
                      <a:lnTo>
                        <a:pt x="37338" y="198374"/>
                      </a:lnTo>
                      <a:lnTo>
                        <a:pt x="41910" y="179070"/>
                      </a:lnTo>
                      <a:lnTo>
                        <a:pt x="45593" y="160147"/>
                      </a:lnTo>
                      <a:lnTo>
                        <a:pt x="48387" y="141478"/>
                      </a:lnTo>
                      <a:lnTo>
                        <a:pt x="50038" y="123571"/>
                      </a:lnTo>
                      <a:lnTo>
                        <a:pt x="50419" y="114808"/>
                      </a:lnTo>
                      <a:lnTo>
                        <a:pt x="50673" y="106426"/>
                      </a:lnTo>
                      <a:lnTo>
                        <a:pt x="50546" y="98171"/>
                      </a:lnTo>
                      <a:lnTo>
                        <a:pt x="50292" y="90170"/>
                      </a:lnTo>
                      <a:lnTo>
                        <a:pt x="50673" y="79502"/>
                      </a:lnTo>
                      <a:lnTo>
                        <a:pt x="50673" y="69088"/>
                      </a:lnTo>
                      <a:lnTo>
                        <a:pt x="49657" y="48133"/>
                      </a:lnTo>
                      <a:lnTo>
                        <a:pt x="49149" y="37338"/>
                      </a:lnTo>
                      <a:lnTo>
                        <a:pt x="48641" y="26162"/>
                      </a:lnTo>
                      <a:lnTo>
                        <a:pt x="48641" y="14224"/>
                      </a:lnTo>
                      <a:lnTo>
                        <a:pt x="49149" y="1524"/>
                      </a:lnTo>
                      <a:close/>
                    </a:path>
                  </a:pathLst>
                </a:custGeom>
                <a:solidFill>
                  <a:srgbClr val="FFF1D1"/>
                </a:solidFill>
                <a:ln w="0" cap="flat" cmpd="sng" algn="ctr">
                  <a:solidFill>
                    <a:srgbClr val="FFF1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6" name="Полилиния 1935"/>
                <p:cNvSpPr/>
                <p:nvPr/>
              </p:nvSpPr>
              <p:spPr>
                <a:xfrm>
                  <a:off x="9316720" y="6852920"/>
                  <a:ext cx="198121" cy="3695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8121" h="369571">
                      <a:moveTo>
                        <a:pt x="49530" y="1270"/>
                      </a:moveTo>
                      <a:lnTo>
                        <a:pt x="49530" y="13970"/>
                      </a:lnTo>
                      <a:lnTo>
                        <a:pt x="49530" y="25400"/>
                      </a:lnTo>
                      <a:lnTo>
                        <a:pt x="49530" y="36830"/>
                      </a:lnTo>
                      <a:lnTo>
                        <a:pt x="49530" y="48260"/>
                      </a:lnTo>
                      <a:lnTo>
                        <a:pt x="50800" y="68580"/>
                      </a:lnTo>
                      <a:lnTo>
                        <a:pt x="50800" y="78740"/>
                      </a:lnTo>
                      <a:lnTo>
                        <a:pt x="50800" y="90170"/>
                      </a:lnTo>
                      <a:lnTo>
                        <a:pt x="50800" y="97790"/>
                      </a:lnTo>
                      <a:lnTo>
                        <a:pt x="50800" y="106680"/>
                      </a:lnTo>
                      <a:lnTo>
                        <a:pt x="50800" y="114300"/>
                      </a:lnTo>
                      <a:lnTo>
                        <a:pt x="50800" y="123190"/>
                      </a:lnTo>
                      <a:lnTo>
                        <a:pt x="49530" y="140970"/>
                      </a:lnTo>
                      <a:lnTo>
                        <a:pt x="45720" y="160020"/>
                      </a:lnTo>
                      <a:lnTo>
                        <a:pt x="41910" y="179070"/>
                      </a:lnTo>
                      <a:lnTo>
                        <a:pt x="38100" y="198120"/>
                      </a:lnTo>
                      <a:lnTo>
                        <a:pt x="31750" y="217170"/>
                      </a:lnTo>
                      <a:lnTo>
                        <a:pt x="25400" y="236220"/>
                      </a:lnTo>
                      <a:lnTo>
                        <a:pt x="22860" y="241300"/>
                      </a:lnTo>
                      <a:lnTo>
                        <a:pt x="21590" y="248920"/>
                      </a:lnTo>
                      <a:lnTo>
                        <a:pt x="17780" y="261620"/>
                      </a:lnTo>
                      <a:lnTo>
                        <a:pt x="13970" y="275590"/>
                      </a:lnTo>
                      <a:lnTo>
                        <a:pt x="10160" y="290830"/>
                      </a:lnTo>
                      <a:lnTo>
                        <a:pt x="7620" y="304800"/>
                      </a:lnTo>
                      <a:lnTo>
                        <a:pt x="5080" y="318770"/>
                      </a:lnTo>
                      <a:lnTo>
                        <a:pt x="2540" y="331470"/>
                      </a:lnTo>
                      <a:lnTo>
                        <a:pt x="1270" y="336550"/>
                      </a:lnTo>
                      <a:lnTo>
                        <a:pt x="0" y="341630"/>
                      </a:lnTo>
                      <a:lnTo>
                        <a:pt x="176530" y="361950"/>
                      </a:lnTo>
                      <a:lnTo>
                        <a:pt x="182880" y="363220"/>
                      </a:lnTo>
                      <a:lnTo>
                        <a:pt x="187960" y="365760"/>
                      </a:lnTo>
                      <a:lnTo>
                        <a:pt x="193040" y="367030"/>
                      </a:lnTo>
                      <a:lnTo>
                        <a:pt x="195580" y="368300"/>
                      </a:lnTo>
                      <a:lnTo>
                        <a:pt x="196850" y="369570"/>
                      </a:lnTo>
                      <a:lnTo>
                        <a:pt x="198120" y="367030"/>
                      </a:lnTo>
                      <a:lnTo>
                        <a:pt x="198120" y="363220"/>
                      </a:lnTo>
                      <a:lnTo>
                        <a:pt x="198120" y="358140"/>
                      </a:lnTo>
                      <a:lnTo>
                        <a:pt x="198120" y="354330"/>
                      </a:lnTo>
                      <a:lnTo>
                        <a:pt x="196850" y="345440"/>
                      </a:lnTo>
                      <a:lnTo>
                        <a:pt x="195580" y="341630"/>
                      </a:lnTo>
                      <a:lnTo>
                        <a:pt x="194310" y="337820"/>
                      </a:lnTo>
                      <a:lnTo>
                        <a:pt x="194310" y="323850"/>
                      </a:lnTo>
                      <a:lnTo>
                        <a:pt x="194310" y="309880"/>
                      </a:lnTo>
                      <a:lnTo>
                        <a:pt x="194310" y="297180"/>
                      </a:lnTo>
                      <a:lnTo>
                        <a:pt x="193040" y="284480"/>
                      </a:lnTo>
                      <a:lnTo>
                        <a:pt x="191770" y="260350"/>
                      </a:lnTo>
                      <a:lnTo>
                        <a:pt x="189230" y="237490"/>
                      </a:lnTo>
                      <a:lnTo>
                        <a:pt x="185420" y="193040"/>
                      </a:lnTo>
                      <a:lnTo>
                        <a:pt x="182880" y="170180"/>
                      </a:lnTo>
                      <a:lnTo>
                        <a:pt x="182880" y="158750"/>
                      </a:lnTo>
                      <a:lnTo>
                        <a:pt x="182880" y="146050"/>
                      </a:lnTo>
                      <a:lnTo>
                        <a:pt x="181610" y="129540"/>
                      </a:lnTo>
                      <a:lnTo>
                        <a:pt x="181610" y="111760"/>
                      </a:lnTo>
                      <a:lnTo>
                        <a:pt x="180340" y="95250"/>
                      </a:lnTo>
                      <a:lnTo>
                        <a:pt x="180340" y="78740"/>
                      </a:lnTo>
                      <a:lnTo>
                        <a:pt x="180340" y="60960"/>
                      </a:lnTo>
                      <a:lnTo>
                        <a:pt x="180340" y="52070"/>
                      </a:lnTo>
                      <a:lnTo>
                        <a:pt x="180340" y="41910"/>
                      </a:lnTo>
                      <a:lnTo>
                        <a:pt x="181610" y="33020"/>
                      </a:lnTo>
                      <a:lnTo>
                        <a:pt x="182880" y="21590"/>
                      </a:lnTo>
                      <a:lnTo>
                        <a:pt x="184150" y="11430"/>
                      </a:lnTo>
                      <a:lnTo>
                        <a:pt x="18542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7" name="Полилиния 1936"/>
                <p:cNvSpPr/>
                <p:nvPr/>
              </p:nvSpPr>
              <p:spPr>
                <a:xfrm>
                  <a:off x="9292844" y="7164324"/>
                  <a:ext cx="4446" cy="82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46" h="8256">
                      <a:moveTo>
                        <a:pt x="1143" y="8255"/>
                      </a:moveTo>
                      <a:lnTo>
                        <a:pt x="508" y="8255"/>
                      </a:lnTo>
                      <a:lnTo>
                        <a:pt x="0" y="7747"/>
                      </a:lnTo>
                      <a:lnTo>
                        <a:pt x="0" y="6604"/>
                      </a:lnTo>
                      <a:lnTo>
                        <a:pt x="889" y="3556"/>
                      </a:lnTo>
                      <a:lnTo>
                        <a:pt x="2540" y="762"/>
                      </a:lnTo>
                      <a:lnTo>
                        <a:pt x="3429" y="127"/>
                      </a:lnTo>
                      <a:lnTo>
                        <a:pt x="4064" y="0"/>
                      </a:lnTo>
                      <a:lnTo>
                        <a:pt x="4445" y="508"/>
                      </a:lnTo>
                      <a:lnTo>
                        <a:pt x="4445" y="1651"/>
                      </a:lnTo>
                      <a:lnTo>
                        <a:pt x="3683" y="4699"/>
                      </a:lnTo>
                      <a:lnTo>
                        <a:pt x="2032" y="749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8" name="Полилиния 1937"/>
                <p:cNvSpPr/>
                <p:nvPr/>
              </p:nvSpPr>
              <p:spPr>
                <a:xfrm>
                  <a:off x="9300845" y="7163816"/>
                  <a:ext cx="4192" cy="85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2" h="8510">
                      <a:moveTo>
                        <a:pt x="1270" y="8382"/>
                      </a:moveTo>
                      <a:lnTo>
                        <a:pt x="635" y="8509"/>
                      </a:lnTo>
                      <a:lnTo>
                        <a:pt x="127" y="8001"/>
                      </a:lnTo>
                      <a:lnTo>
                        <a:pt x="0" y="6858"/>
                      </a:lnTo>
                      <a:lnTo>
                        <a:pt x="762" y="3810"/>
                      </a:lnTo>
                      <a:lnTo>
                        <a:pt x="2286" y="1016"/>
                      </a:lnTo>
                      <a:lnTo>
                        <a:pt x="3048" y="127"/>
                      </a:lnTo>
                      <a:lnTo>
                        <a:pt x="3810" y="0"/>
                      </a:lnTo>
                      <a:lnTo>
                        <a:pt x="4064" y="635"/>
                      </a:lnTo>
                      <a:lnTo>
                        <a:pt x="4191" y="1651"/>
                      </a:lnTo>
                      <a:lnTo>
                        <a:pt x="3556" y="4826"/>
                      </a:lnTo>
                      <a:lnTo>
                        <a:pt x="2032" y="762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9" name="Полилиния 1938"/>
                <p:cNvSpPr/>
                <p:nvPr/>
              </p:nvSpPr>
              <p:spPr>
                <a:xfrm>
                  <a:off x="9312148" y="7163435"/>
                  <a:ext cx="3938" cy="85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8" h="8510">
                      <a:moveTo>
                        <a:pt x="1143" y="8382"/>
                      </a:moveTo>
                      <a:lnTo>
                        <a:pt x="508" y="8509"/>
                      </a:lnTo>
                      <a:lnTo>
                        <a:pt x="127" y="8001"/>
                      </a:lnTo>
                      <a:lnTo>
                        <a:pt x="0" y="6985"/>
                      </a:lnTo>
                      <a:lnTo>
                        <a:pt x="508" y="3810"/>
                      </a:lnTo>
                      <a:lnTo>
                        <a:pt x="1905" y="889"/>
                      </a:lnTo>
                      <a:lnTo>
                        <a:pt x="2667" y="127"/>
                      </a:lnTo>
                      <a:lnTo>
                        <a:pt x="3302" y="0"/>
                      </a:lnTo>
                      <a:lnTo>
                        <a:pt x="3810" y="381"/>
                      </a:lnTo>
                      <a:lnTo>
                        <a:pt x="3937" y="1524"/>
                      </a:lnTo>
                      <a:lnTo>
                        <a:pt x="3302" y="4699"/>
                      </a:lnTo>
                      <a:lnTo>
                        <a:pt x="2032" y="749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0" name="Полилиния 1939"/>
                <p:cNvSpPr/>
                <p:nvPr/>
              </p:nvSpPr>
              <p:spPr>
                <a:xfrm>
                  <a:off x="9323959" y="7163816"/>
                  <a:ext cx="3938" cy="85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8" h="8510">
                      <a:moveTo>
                        <a:pt x="1143" y="8382"/>
                      </a:moveTo>
                      <a:lnTo>
                        <a:pt x="635" y="8509"/>
                      </a:lnTo>
                      <a:lnTo>
                        <a:pt x="127" y="8128"/>
                      </a:lnTo>
                      <a:lnTo>
                        <a:pt x="0" y="6985"/>
                      </a:lnTo>
                      <a:lnTo>
                        <a:pt x="508" y="3937"/>
                      </a:lnTo>
                      <a:lnTo>
                        <a:pt x="2032" y="1016"/>
                      </a:lnTo>
                      <a:lnTo>
                        <a:pt x="2667" y="127"/>
                      </a:lnTo>
                      <a:lnTo>
                        <a:pt x="3302" y="0"/>
                      </a:lnTo>
                      <a:lnTo>
                        <a:pt x="3810" y="508"/>
                      </a:lnTo>
                      <a:lnTo>
                        <a:pt x="3937" y="1651"/>
                      </a:lnTo>
                      <a:lnTo>
                        <a:pt x="3302" y="4826"/>
                      </a:lnTo>
                      <a:lnTo>
                        <a:pt x="2032" y="762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1" name="Полилиния 1940"/>
                <p:cNvSpPr/>
                <p:nvPr/>
              </p:nvSpPr>
              <p:spPr>
                <a:xfrm>
                  <a:off x="9334119" y="7164197"/>
                  <a:ext cx="3938" cy="86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8" h="8637">
                      <a:moveTo>
                        <a:pt x="1270" y="8382"/>
                      </a:moveTo>
                      <a:lnTo>
                        <a:pt x="508" y="8636"/>
                      </a:lnTo>
                      <a:lnTo>
                        <a:pt x="254" y="8001"/>
                      </a:lnTo>
                      <a:lnTo>
                        <a:pt x="0" y="6985"/>
                      </a:lnTo>
                      <a:lnTo>
                        <a:pt x="508" y="3810"/>
                      </a:lnTo>
                      <a:lnTo>
                        <a:pt x="2032" y="889"/>
                      </a:lnTo>
                      <a:lnTo>
                        <a:pt x="2667" y="127"/>
                      </a:lnTo>
                      <a:lnTo>
                        <a:pt x="3429" y="0"/>
                      </a:lnTo>
                      <a:lnTo>
                        <a:pt x="3810" y="508"/>
                      </a:lnTo>
                      <a:lnTo>
                        <a:pt x="3937" y="1651"/>
                      </a:lnTo>
                      <a:lnTo>
                        <a:pt x="3429" y="4699"/>
                      </a:lnTo>
                      <a:lnTo>
                        <a:pt x="2032" y="762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2" name="Полилиния 1941"/>
                <p:cNvSpPr/>
                <p:nvPr/>
              </p:nvSpPr>
              <p:spPr>
                <a:xfrm>
                  <a:off x="9343263" y="7163689"/>
                  <a:ext cx="3176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76" h="8891">
                      <a:moveTo>
                        <a:pt x="1397" y="8636"/>
                      </a:moveTo>
                      <a:lnTo>
                        <a:pt x="889" y="8890"/>
                      </a:lnTo>
                      <a:lnTo>
                        <a:pt x="254" y="8382"/>
                      </a:lnTo>
                      <a:lnTo>
                        <a:pt x="0" y="7366"/>
                      </a:lnTo>
                      <a:lnTo>
                        <a:pt x="0" y="4191"/>
                      </a:lnTo>
                      <a:lnTo>
                        <a:pt x="1016" y="1143"/>
                      </a:lnTo>
                      <a:lnTo>
                        <a:pt x="1778" y="127"/>
                      </a:lnTo>
                      <a:lnTo>
                        <a:pt x="2286" y="0"/>
                      </a:lnTo>
                      <a:lnTo>
                        <a:pt x="2794" y="381"/>
                      </a:lnTo>
                      <a:lnTo>
                        <a:pt x="3175" y="1524"/>
                      </a:lnTo>
                      <a:lnTo>
                        <a:pt x="3048" y="4699"/>
                      </a:lnTo>
                      <a:lnTo>
                        <a:pt x="2032" y="7747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3" name="Полилиния 1942"/>
                <p:cNvSpPr/>
                <p:nvPr/>
              </p:nvSpPr>
              <p:spPr>
                <a:xfrm>
                  <a:off x="9290304" y="7169404"/>
                  <a:ext cx="62485" cy="114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485" h="11431">
                      <a:moveTo>
                        <a:pt x="61976" y="3048"/>
                      </a:moveTo>
                      <a:lnTo>
                        <a:pt x="62484" y="114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4" name="Полилиния 1943"/>
                <p:cNvSpPr/>
                <p:nvPr/>
              </p:nvSpPr>
              <p:spPr>
                <a:xfrm>
                  <a:off x="9421114" y="6762369"/>
                  <a:ext cx="9526" cy="4528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526" h="452883">
                      <a:moveTo>
                        <a:pt x="7620" y="0"/>
                      </a:moveTo>
                      <a:lnTo>
                        <a:pt x="9525" y="452882"/>
                      </a:lnTo>
                      <a:lnTo>
                        <a:pt x="0" y="452247"/>
                      </a:lnTo>
                      <a:lnTo>
                        <a:pt x="2413" y="2159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5" name="Полилиния 1944"/>
                <p:cNvSpPr/>
                <p:nvPr/>
              </p:nvSpPr>
              <p:spPr>
                <a:xfrm>
                  <a:off x="9427210" y="7188073"/>
                  <a:ext cx="63247" cy="341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247" h="34164">
                      <a:moveTo>
                        <a:pt x="1143" y="1016"/>
                      </a:moveTo>
                      <a:lnTo>
                        <a:pt x="1905" y="381"/>
                      </a:lnTo>
                      <a:lnTo>
                        <a:pt x="3175" y="127"/>
                      </a:lnTo>
                      <a:lnTo>
                        <a:pt x="4445" y="0"/>
                      </a:lnTo>
                      <a:lnTo>
                        <a:pt x="7620" y="381"/>
                      </a:lnTo>
                      <a:lnTo>
                        <a:pt x="10287" y="1270"/>
                      </a:lnTo>
                      <a:lnTo>
                        <a:pt x="12065" y="2540"/>
                      </a:lnTo>
                      <a:lnTo>
                        <a:pt x="13462" y="4191"/>
                      </a:lnTo>
                      <a:lnTo>
                        <a:pt x="15621" y="8382"/>
                      </a:lnTo>
                      <a:lnTo>
                        <a:pt x="17653" y="12573"/>
                      </a:lnTo>
                      <a:lnTo>
                        <a:pt x="18923" y="14478"/>
                      </a:lnTo>
                      <a:lnTo>
                        <a:pt x="20574" y="15748"/>
                      </a:lnTo>
                      <a:lnTo>
                        <a:pt x="22860" y="16891"/>
                      </a:lnTo>
                      <a:lnTo>
                        <a:pt x="25654" y="17526"/>
                      </a:lnTo>
                      <a:lnTo>
                        <a:pt x="30861" y="17399"/>
                      </a:lnTo>
                      <a:lnTo>
                        <a:pt x="34290" y="16256"/>
                      </a:lnTo>
                      <a:lnTo>
                        <a:pt x="37465" y="13970"/>
                      </a:lnTo>
                      <a:lnTo>
                        <a:pt x="43688" y="8509"/>
                      </a:lnTo>
                      <a:lnTo>
                        <a:pt x="46736" y="5969"/>
                      </a:lnTo>
                      <a:lnTo>
                        <a:pt x="49657" y="4191"/>
                      </a:lnTo>
                      <a:lnTo>
                        <a:pt x="52578" y="3429"/>
                      </a:lnTo>
                      <a:lnTo>
                        <a:pt x="55626" y="4445"/>
                      </a:lnTo>
                      <a:lnTo>
                        <a:pt x="63246" y="9017"/>
                      </a:lnTo>
                      <a:lnTo>
                        <a:pt x="59055" y="34163"/>
                      </a:lnTo>
                      <a:lnTo>
                        <a:pt x="0" y="29591"/>
                      </a:lnTo>
                      <a:lnTo>
                        <a:pt x="762" y="2032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6" name="Полилиния 1945"/>
                <p:cNvSpPr/>
                <p:nvPr/>
              </p:nvSpPr>
              <p:spPr>
                <a:xfrm>
                  <a:off x="9074277" y="6816725"/>
                  <a:ext cx="191644" cy="3263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644" h="326391">
                      <a:moveTo>
                        <a:pt x="18669" y="315976"/>
                      </a:moveTo>
                      <a:lnTo>
                        <a:pt x="19558" y="311023"/>
                      </a:lnTo>
                      <a:lnTo>
                        <a:pt x="20193" y="305054"/>
                      </a:lnTo>
                      <a:lnTo>
                        <a:pt x="20447" y="301879"/>
                      </a:lnTo>
                      <a:lnTo>
                        <a:pt x="20574" y="298069"/>
                      </a:lnTo>
                      <a:lnTo>
                        <a:pt x="20701" y="293878"/>
                      </a:lnTo>
                      <a:lnTo>
                        <a:pt x="20574" y="289179"/>
                      </a:lnTo>
                      <a:lnTo>
                        <a:pt x="20447" y="283845"/>
                      </a:lnTo>
                      <a:lnTo>
                        <a:pt x="20193" y="277876"/>
                      </a:lnTo>
                      <a:lnTo>
                        <a:pt x="19939" y="271145"/>
                      </a:lnTo>
                      <a:lnTo>
                        <a:pt x="19304" y="263398"/>
                      </a:lnTo>
                      <a:lnTo>
                        <a:pt x="18796" y="254889"/>
                      </a:lnTo>
                      <a:lnTo>
                        <a:pt x="18034" y="245491"/>
                      </a:lnTo>
                      <a:lnTo>
                        <a:pt x="17018" y="235077"/>
                      </a:lnTo>
                      <a:lnTo>
                        <a:pt x="16129" y="223393"/>
                      </a:lnTo>
                      <a:lnTo>
                        <a:pt x="15240" y="209169"/>
                      </a:lnTo>
                      <a:lnTo>
                        <a:pt x="14478" y="194564"/>
                      </a:lnTo>
                      <a:lnTo>
                        <a:pt x="13208" y="164084"/>
                      </a:lnTo>
                      <a:lnTo>
                        <a:pt x="12065" y="133223"/>
                      </a:lnTo>
                      <a:lnTo>
                        <a:pt x="10668" y="102616"/>
                      </a:lnTo>
                      <a:lnTo>
                        <a:pt x="9906" y="87757"/>
                      </a:lnTo>
                      <a:lnTo>
                        <a:pt x="9017" y="73152"/>
                      </a:lnTo>
                      <a:lnTo>
                        <a:pt x="8001" y="59182"/>
                      </a:lnTo>
                      <a:lnTo>
                        <a:pt x="6858" y="45593"/>
                      </a:lnTo>
                      <a:lnTo>
                        <a:pt x="5461" y="32893"/>
                      </a:lnTo>
                      <a:lnTo>
                        <a:pt x="3937" y="20955"/>
                      </a:lnTo>
                      <a:lnTo>
                        <a:pt x="2159" y="9906"/>
                      </a:lnTo>
                      <a:lnTo>
                        <a:pt x="0" y="0"/>
                      </a:lnTo>
                      <a:lnTo>
                        <a:pt x="113030" y="181229"/>
                      </a:lnTo>
                      <a:lnTo>
                        <a:pt x="191643" y="326390"/>
                      </a:lnTo>
                      <a:lnTo>
                        <a:pt x="187833" y="324358"/>
                      </a:lnTo>
                      <a:lnTo>
                        <a:pt x="183769" y="322580"/>
                      </a:lnTo>
                      <a:lnTo>
                        <a:pt x="179578" y="321310"/>
                      </a:lnTo>
                      <a:lnTo>
                        <a:pt x="175006" y="320294"/>
                      </a:lnTo>
                      <a:lnTo>
                        <a:pt x="165608" y="319151"/>
                      </a:lnTo>
                      <a:lnTo>
                        <a:pt x="155702" y="318643"/>
                      </a:lnTo>
                      <a:lnTo>
                        <a:pt x="135128" y="318516"/>
                      </a:lnTo>
                      <a:lnTo>
                        <a:pt x="124968" y="318389"/>
                      </a:lnTo>
                      <a:lnTo>
                        <a:pt x="115316" y="317500"/>
                      </a:lnTo>
                      <a:lnTo>
                        <a:pt x="105410" y="315976"/>
                      </a:lnTo>
                      <a:lnTo>
                        <a:pt x="96139" y="314198"/>
                      </a:lnTo>
                      <a:lnTo>
                        <a:pt x="77978" y="310388"/>
                      </a:lnTo>
                      <a:lnTo>
                        <a:pt x="68834" y="308737"/>
                      </a:lnTo>
                      <a:lnTo>
                        <a:pt x="58928" y="307340"/>
                      </a:lnTo>
                      <a:lnTo>
                        <a:pt x="48387" y="306324"/>
                      </a:lnTo>
                      <a:lnTo>
                        <a:pt x="36957" y="306070"/>
                      </a:lnTo>
                      <a:lnTo>
                        <a:pt x="32258" y="307086"/>
                      </a:lnTo>
                      <a:lnTo>
                        <a:pt x="27559" y="308610"/>
                      </a:lnTo>
                      <a:lnTo>
                        <a:pt x="22987" y="311404"/>
                      </a:lnTo>
                      <a:lnTo>
                        <a:pt x="20828" y="313436"/>
                      </a:lnTo>
                      <a:close/>
                    </a:path>
                  </a:pathLst>
                </a:custGeom>
                <a:solidFill>
                  <a:srgbClr val="FFF1D1"/>
                </a:solidFill>
                <a:ln w="0" cap="flat" cmpd="sng" algn="ctr">
                  <a:solidFill>
                    <a:srgbClr val="FFF1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7" name="Полилиния 1946"/>
                <p:cNvSpPr/>
                <p:nvPr/>
              </p:nvSpPr>
              <p:spPr>
                <a:xfrm>
                  <a:off x="9074150" y="6816090"/>
                  <a:ext cx="191771" cy="3276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1771" h="327661">
                      <a:moveTo>
                        <a:pt x="19050" y="316230"/>
                      </a:moveTo>
                      <a:lnTo>
                        <a:pt x="19050" y="311150"/>
                      </a:lnTo>
                      <a:lnTo>
                        <a:pt x="20320" y="306070"/>
                      </a:lnTo>
                      <a:lnTo>
                        <a:pt x="20320" y="302260"/>
                      </a:lnTo>
                      <a:lnTo>
                        <a:pt x="20320" y="298450"/>
                      </a:lnTo>
                      <a:lnTo>
                        <a:pt x="20320" y="294640"/>
                      </a:lnTo>
                      <a:lnTo>
                        <a:pt x="20320" y="289560"/>
                      </a:lnTo>
                      <a:lnTo>
                        <a:pt x="20320" y="284480"/>
                      </a:lnTo>
                      <a:lnTo>
                        <a:pt x="20320" y="278130"/>
                      </a:lnTo>
                      <a:lnTo>
                        <a:pt x="20320" y="271780"/>
                      </a:lnTo>
                      <a:lnTo>
                        <a:pt x="19050" y="264160"/>
                      </a:lnTo>
                      <a:lnTo>
                        <a:pt x="19050" y="255270"/>
                      </a:lnTo>
                      <a:lnTo>
                        <a:pt x="17780" y="246380"/>
                      </a:lnTo>
                      <a:lnTo>
                        <a:pt x="17780" y="234950"/>
                      </a:lnTo>
                      <a:lnTo>
                        <a:pt x="16510" y="224790"/>
                      </a:lnTo>
                      <a:lnTo>
                        <a:pt x="15240" y="209550"/>
                      </a:lnTo>
                      <a:lnTo>
                        <a:pt x="13970" y="195580"/>
                      </a:lnTo>
                      <a:lnTo>
                        <a:pt x="13970" y="165100"/>
                      </a:lnTo>
                      <a:lnTo>
                        <a:pt x="12700" y="133350"/>
                      </a:lnTo>
                      <a:lnTo>
                        <a:pt x="10160" y="102870"/>
                      </a:lnTo>
                      <a:lnTo>
                        <a:pt x="10160" y="88900"/>
                      </a:lnTo>
                      <a:lnTo>
                        <a:pt x="8890" y="73660"/>
                      </a:lnTo>
                      <a:lnTo>
                        <a:pt x="7620" y="59690"/>
                      </a:lnTo>
                      <a:lnTo>
                        <a:pt x="6350" y="45720"/>
                      </a:lnTo>
                      <a:lnTo>
                        <a:pt x="5080" y="33020"/>
                      </a:lnTo>
                      <a:lnTo>
                        <a:pt x="3810" y="21590"/>
                      </a:lnTo>
                      <a:lnTo>
                        <a:pt x="2540" y="10160"/>
                      </a:lnTo>
                      <a:lnTo>
                        <a:pt x="0" y="0"/>
                      </a:lnTo>
                      <a:lnTo>
                        <a:pt x="113030" y="181610"/>
                      </a:lnTo>
                      <a:lnTo>
                        <a:pt x="191770" y="327660"/>
                      </a:lnTo>
                      <a:lnTo>
                        <a:pt x="187960" y="325120"/>
                      </a:lnTo>
                      <a:lnTo>
                        <a:pt x="184150" y="322580"/>
                      </a:lnTo>
                      <a:lnTo>
                        <a:pt x="180340" y="321310"/>
                      </a:lnTo>
                      <a:lnTo>
                        <a:pt x="175260" y="321310"/>
                      </a:lnTo>
                      <a:lnTo>
                        <a:pt x="166370" y="320040"/>
                      </a:lnTo>
                      <a:lnTo>
                        <a:pt x="156210" y="318770"/>
                      </a:lnTo>
                      <a:lnTo>
                        <a:pt x="134620" y="318770"/>
                      </a:lnTo>
                      <a:lnTo>
                        <a:pt x="125730" y="318770"/>
                      </a:lnTo>
                      <a:lnTo>
                        <a:pt x="115570" y="317500"/>
                      </a:lnTo>
                      <a:lnTo>
                        <a:pt x="105410" y="316230"/>
                      </a:lnTo>
                      <a:lnTo>
                        <a:pt x="96520" y="314960"/>
                      </a:lnTo>
                      <a:lnTo>
                        <a:pt x="78740" y="311150"/>
                      </a:lnTo>
                      <a:lnTo>
                        <a:pt x="68580" y="309880"/>
                      </a:lnTo>
                      <a:lnTo>
                        <a:pt x="59690" y="307340"/>
                      </a:lnTo>
                      <a:lnTo>
                        <a:pt x="48260" y="307340"/>
                      </a:lnTo>
                      <a:lnTo>
                        <a:pt x="36830" y="306070"/>
                      </a:lnTo>
                      <a:lnTo>
                        <a:pt x="33020" y="307340"/>
                      </a:lnTo>
                      <a:lnTo>
                        <a:pt x="27940" y="308610"/>
                      </a:lnTo>
                      <a:lnTo>
                        <a:pt x="22860" y="312420"/>
                      </a:lnTo>
                      <a:lnTo>
                        <a:pt x="20320" y="3136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8" name="Полилиния 1947"/>
                <p:cNvSpPr/>
                <p:nvPr/>
              </p:nvSpPr>
              <p:spPr>
                <a:xfrm>
                  <a:off x="9198864" y="7137273"/>
                  <a:ext cx="475997" cy="1769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5997" h="176912">
                      <a:moveTo>
                        <a:pt x="0" y="49784"/>
                      </a:moveTo>
                      <a:lnTo>
                        <a:pt x="218567" y="80391"/>
                      </a:lnTo>
                      <a:lnTo>
                        <a:pt x="238887" y="81534"/>
                      </a:lnTo>
                      <a:lnTo>
                        <a:pt x="258445" y="82169"/>
                      </a:lnTo>
                      <a:lnTo>
                        <a:pt x="267716" y="82677"/>
                      </a:lnTo>
                      <a:lnTo>
                        <a:pt x="276352" y="82931"/>
                      </a:lnTo>
                      <a:lnTo>
                        <a:pt x="284353" y="83185"/>
                      </a:lnTo>
                      <a:lnTo>
                        <a:pt x="291592" y="83566"/>
                      </a:lnTo>
                      <a:lnTo>
                        <a:pt x="294513" y="85725"/>
                      </a:lnTo>
                      <a:lnTo>
                        <a:pt x="296799" y="87884"/>
                      </a:lnTo>
                      <a:lnTo>
                        <a:pt x="300609" y="91694"/>
                      </a:lnTo>
                      <a:lnTo>
                        <a:pt x="303403" y="95123"/>
                      </a:lnTo>
                      <a:lnTo>
                        <a:pt x="306070" y="98044"/>
                      </a:lnTo>
                      <a:lnTo>
                        <a:pt x="309626" y="99314"/>
                      </a:lnTo>
                      <a:lnTo>
                        <a:pt x="313436" y="100203"/>
                      </a:lnTo>
                      <a:lnTo>
                        <a:pt x="317373" y="100457"/>
                      </a:lnTo>
                      <a:lnTo>
                        <a:pt x="321437" y="100457"/>
                      </a:lnTo>
                      <a:lnTo>
                        <a:pt x="329565" y="99695"/>
                      </a:lnTo>
                      <a:lnTo>
                        <a:pt x="337566" y="98806"/>
                      </a:lnTo>
                      <a:lnTo>
                        <a:pt x="361188" y="94234"/>
                      </a:lnTo>
                      <a:lnTo>
                        <a:pt x="383921" y="89281"/>
                      </a:lnTo>
                      <a:lnTo>
                        <a:pt x="395224" y="86233"/>
                      </a:lnTo>
                      <a:lnTo>
                        <a:pt x="406146" y="82804"/>
                      </a:lnTo>
                      <a:lnTo>
                        <a:pt x="416941" y="78613"/>
                      </a:lnTo>
                      <a:lnTo>
                        <a:pt x="427736" y="73660"/>
                      </a:lnTo>
                      <a:lnTo>
                        <a:pt x="435229" y="69596"/>
                      </a:lnTo>
                      <a:lnTo>
                        <a:pt x="442595" y="65405"/>
                      </a:lnTo>
                      <a:lnTo>
                        <a:pt x="445897" y="63119"/>
                      </a:lnTo>
                      <a:lnTo>
                        <a:pt x="449072" y="60452"/>
                      </a:lnTo>
                      <a:lnTo>
                        <a:pt x="451866" y="57658"/>
                      </a:lnTo>
                      <a:lnTo>
                        <a:pt x="454279" y="54356"/>
                      </a:lnTo>
                      <a:lnTo>
                        <a:pt x="455803" y="51562"/>
                      </a:lnTo>
                      <a:lnTo>
                        <a:pt x="456692" y="48514"/>
                      </a:lnTo>
                      <a:lnTo>
                        <a:pt x="457708" y="42037"/>
                      </a:lnTo>
                      <a:lnTo>
                        <a:pt x="458470" y="35560"/>
                      </a:lnTo>
                      <a:lnTo>
                        <a:pt x="459105" y="32258"/>
                      </a:lnTo>
                      <a:lnTo>
                        <a:pt x="459994" y="29210"/>
                      </a:lnTo>
                      <a:lnTo>
                        <a:pt x="463296" y="21971"/>
                      </a:lnTo>
                      <a:lnTo>
                        <a:pt x="467106" y="15240"/>
                      </a:lnTo>
                      <a:lnTo>
                        <a:pt x="471551" y="8255"/>
                      </a:lnTo>
                      <a:lnTo>
                        <a:pt x="475996" y="0"/>
                      </a:lnTo>
                      <a:lnTo>
                        <a:pt x="474853" y="5969"/>
                      </a:lnTo>
                      <a:lnTo>
                        <a:pt x="473964" y="10414"/>
                      </a:lnTo>
                      <a:lnTo>
                        <a:pt x="473202" y="14097"/>
                      </a:lnTo>
                      <a:lnTo>
                        <a:pt x="472821" y="17018"/>
                      </a:lnTo>
                      <a:lnTo>
                        <a:pt x="472059" y="21971"/>
                      </a:lnTo>
                      <a:lnTo>
                        <a:pt x="471678" y="24511"/>
                      </a:lnTo>
                      <a:lnTo>
                        <a:pt x="471043" y="27559"/>
                      </a:lnTo>
                      <a:lnTo>
                        <a:pt x="467106" y="45466"/>
                      </a:lnTo>
                      <a:lnTo>
                        <a:pt x="462280" y="62865"/>
                      </a:lnTo>
                      <a:lnTo>
                        <a:pt x="459994" y="70231"/>
                      </a:lnTo>
                      <a:lnTo>
                        <a:pt x="457327" y="78105"/>
                      </a:lnTo>
                      <a:lnTo>
                        <a:pt x="451358" y="94869"/>
                      </a:lnTo>
                      <a:lnTo>
                        <a:pt x="448183" y="102743"/>
                      </a:lnTo>
                      <a:lnTo>
                        <a:pt x="445262" y="109982"/>
                      </a:lnTo>
                      <a:lnTo>
                        <a:pt x="442595" y="116205"/>
                      </a:lnTo>
                      <a:lnTo>
                        <a:pt x="441325" y="118745"/>
                      </a:lnTo>
                      <a:lnTo>
                        <a:pt x="440182" y="121031"/>
                      </a:lnTo>
                      <a:lnTo>
                        <a:pt x="437769" y="122682"/>
                      </a:lnTo>
                      <a:lnTo>
                        <a:pt x="434721" y="124206"/>
                      </a:lnTo>
                      <a:lnTo>
                        <a:pt x="431165" y="125857"/>
                      </a:lnTo>
                      <a:lnTo>
                        <a:pt x="427101" y="127381"/>
                      </a:lnTo>
                      <a:lnTo>
                        <a:pt x="417703" y="130556"/>
                      </a:lnTo>
                      <a:lnTo>
                        <a:pt x="406527" y="133477"/>
                      </a:lnTo>
                      <a:lnTo>
                        <a:pt x="393954" y="136398"/>
                      </a:lnTo>
                      <a:lnTo>
                        <a:pt x="380111" y="139192"/>
                      </a:lnTo>
                      <a:lnTo>
                        <a:pt x="365506" y="141859"/>
                      </a:lnTo>
                      <a:lnTo>
                        <a:pt x="349758" y="144526"/>
                      </a:lnTo>
                      <a:lnTo>
                        <a:pt x="333629" y="147066"/>
                      </a:lnTo>
                      <a:lnTo>
                        <a:pt x="317119" y="149479"/>
                      </a:lnTo>
                      <a:lnTo>
                        <a:pt x="283845" y="154178"/>
                      </a:lnTo>
                      <a:lnTo>
                        <a:pt x="267462" y="156337"/>
                      </a:lnTo>
                      <a:lnTo>
                        <a:pt x="251460" y="158369"/>
                      </a:lnTo>
                      <a:lnTo>
                        <a:pt x="236347" y="160401"/>
                      </a:lnTo>
                      <a:lnTo>
                        <a:pt x="221869" y="162306"/>
                      </a:lnTo>
                      <a:lnTo>
                        <a:pt x="209931" y="163830"/>
                      </a:lnTo>
                      <a:lnTo>
                        <a:pt x="198755" y="165100"/>
                      </a:lnTo>
                      <a:lnTo>
                        <a:pt x="188468" y="166116"/>
                      </a:lnTo>
                      <a:lnTo>
                        <a:pt x="178435" y="167005"/>
                      </a:lnTo>
                      <a:lnTo>
                        <a:pt x="159258" y="168275"/>
                      </a:lnTo>
                      <a:lnTo>
                        <a:pt x="139446" y="169164"/>
                      </a:lnTo>
                      <a:lnTo>
                        <a:pt x="128778" y="169799"/>
                      </a:lnTo>
                      <a:lnTo>
                        <a:pt x="117348" y="170307"/>
                      </a:lnTo>
                      <a:lnTo>
                        <a:pt x="104775" y="170942"/>
                      </a:lnTo>
                      <a:lnTo>
                        <a:pt x="91059" y="171704"/>
                      </a:lnTo>
                      <a:lnTo>
                        <a:pt x="76073" y="172593"/>
                      </a:lnTo>
                      <a:lnTo>
                        <a:pt x="67945" y="173101"/>
                      </a:lnTo>
                      <a:lnTo>
                        <a:pt x="59182" y="173736"/>
                      </a:lnTo>
                      <a:lnTo>
                        <a:pt x="50292" y="174371"/>
                      </a:lnTo>
                      <a:lnTo>
                        <a:pt x="40767" y="175133"/>
                      </a:lnTo>
                      <a:lnTo>
                        <a:pt x="30607" y="176022"/>
                      </a:lnTo>
                      <a:lnTo>
                        <a:pt x="20066" y="176911"/>
                      </a:lnTo>
                      <a:lnTo>
                        <a:pt x="16637" y="175768"/>
                      </a:lnTo>
                      <a:lnTo>
                        <a:pt x="13335" y="174117"/>
                      </a:lnTo>
                      <a:lnTo>
                        <a:pt x="10668" y="172085"/>
                      </a:lnTo>
                      <a:lnTo>
                        <a:pt x="9779" y="170815"/>
                      </a:lnTo>
                      <a:lnTo>
                        <a:pt x="9398" y="169164"/>
                      </a:lnTo>
                      <a:close/>
                    </a:path>
                  </a:pathLst>
                </a:custGeom>
                <a:solidFill>
                  <a:srgbClr val="847652"/>
                </a:solidFill>
                <a:ln w="0" cap="flat" cmpd="sng" algn="ctr">
                  <a:solidFill>
                    <a:srgbClr val="84765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9" name="Полилиния 1948"/>
                <p:cNvSpPr/>
                <p:nvPr/>
              </p:nvSpPr>
              <p:spPr>
                <a:xfrm>
                  <a:off x="9211945" y="7160641"/>
                  <a:ext cx="208916" cy="574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8916" h="57405">
                      <a:moveTo>
                        <a:pt x="124587" y="20320"/>
                      </a:moveTo>
                      <a:lnTo>
                        <a:pt x="208915" y="29845"/>
                      </a:lnTo>
                      <a:lnTo>
                        <a:pt x="208407" y="57404"/>
                      </a:lnTo>
                      <a:lnTo>
                        <a:pt x="52070" y="37465"/>
                      </a:lnTo>
                      <a:lnTo>
                        <a:pt x="0" y="28702"/>
                      </a:lnTo>
                      <a:lnTo>
                        <a:pt x="508" y="0"/>
                      </a:lnTo>
                      <a:lnTo>
                        <a:pt x="28702" y="14478"/>
                      </a:lnTo>
                      <a:lnTo>
                        <a:pt x="28956" y="20574"/>
                      </a:lnTo>
                      <a:lnTo>
                        <a:pt x="23241" y="18669"/>
                      </a:lnTo>
                      <a:lnTo>
                        <a:pt x="24003" y="11176"/>
                      </a:lnTo>
                      <a:lnTo>
                        <a:pt x="43942" y="14478"/>
                      </a:lnTo>
                      <a:lnTo>
                        <a:pt x="42799" y="25654"/>
                      </a:lnTo>
                      <a:lnTo>
                        <a:pt x="38354" y="28702"/>
                      </a:lnTo>
                      <a:lnTo>
                        <a:pt x="38354" y="14478"/>
                      </a:lnTo>
                      <a:lnTo>
                        <a:pt x="67183" y="17272"/>
                      </a:lnTo>
                      <a:lnTo>
                        <a:pt x="67437" y="21463"/>
                      </a:lnTo>
                      <a:lnTo>
                        <a:pt x="60579" y="21082"/>
                      </a:lnTo>
                      <a:lnTo>
                        <a:pt x="60579" y="16129"/>
                      </a:lnTo>
                      <a:lnTo>
                        <a:pt x="66802" y="26670"/>
                      </a:lnTo>
                      <a:lnTo>
                        <a:pt x="66802" y="30988"/>
                      </a:lnTo>
                      <a:lnTo>
                        <a:pt x="60071" y="29845"/>
                      </a:lnTo>
                      <a:lnTo>
                        <a:pt x="60071" y="26035"/>
                      </a:lnTo>
                      <a:lnTo>
                        <a:pt x="81915" y="18669"/>
                      </a:lnTo>
                      <a:lnTo>
                        <a:pt x="82296" y="24130"/>
                      </a:lnTo>
                      <a:lnTo>
                        <a:pt x="79248" y="30988"/>
                      </a:lnTo>
                      <a:lnTo>
                        <a:pt x="76073" y="30988"/>
                      </a:lnTo>
                      <a:lnTo>
                        <a:pt x="76454" y="17907"/>
                      </a:lnTo>
                      <a:lnTo>
                        <a:pt x="104394" y="22606"/>
                      </a:lnTo>
                      <a:lnTo>
                        <a:pt x="104394" y="26035"/>
                      </a:lnTo>
                      <a:lnTo>
                        <a:pt x="99441" y="25273"/>
                      </a:lnTo>
                      <a:lnTo>
                        <a:pt x="99441" y="21463"/>
                      </a:lnTo>
                      <a:lnTo>
                        <a:pt x="117094" y="24130"/>
                      </a:lnTo>
                      <a:lnTo>
                        <a:pt x="116459" y="26035"/>
                      </a:lnTo>
                      <a:lnTo>
                        <a:pt x="113030" y="26416"/>
                      </a:lnTo>
                      <a:lnTo>
                        <a:pt x="112649" y="22987"/>
                      </a:lnTo>
                      <a:lnTo>
                        <a:pt x="157480" y="29083"/>
                      </a:lnTo>
                      <a:lnTo>
                        <a:pt x="157353" y="32131"/>
                      </a:lnTo>
                      <a:lnTo>
                        <a:pt x="154686" y="33782"/>
                      </a:lnTo>
                      <a:lnTo>
                        <a:pt x="150622" y="33782"/>
                      </a:lnTo>
                      <a:lnTo>
                        <a:pt x="150622" y="28321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0" name="Полилиния 1949"/>
                <p:cNvSpPr/>
                <p:nvPr/>
              </p:nvSpPr>
              <p:spPr>
                <a:xfrm>
                  <a:off x="9241536" y="7168896"/>
                  <a:ext cx="3049" cy="246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49" h="24639">
                      <a:moveTo>
                        <a:pt x="2413" y="127"/>
                      </a:moveTo>
                      <a:lnTo>
                        <a:pt x="3048" y="24638"/>
                      </a:lnTo>
                      <a:lnTo>
                        <a:pt x="0" y="245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1" name="Полилиния 1950"/>
                <p:cNvSpPr/>
                <p:nvPr/>
              </p:nvSpPr>
              <p:spPr>
                <a:xfrm>
                  <a:off x="9262745" y="7172198"/>
                  <a:ext cx="2795" cy="257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5" h="25782">
                      <a:moveTo>
                        <a:pt x="2794" y="762"/>
                      </a:moveTo>
                      <a:lnTo>
                        <a:pt x="2286" y="25781"/>
                      </a:lnTo>
                      <a:lnTo>
                        <a:pt x="0" y="25146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2" name="Полилиния 1951"/>
                <p:cNvSpPr/>
                <p:nvPr/>
              </p:nvSpPr>
              <p:spPr>
                <a:xfrm>
                  <a:off x="9279509" y="7174992"/>
                  <a:ext cx="3557" cy="245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7" h="24512">
                      <a:moveTo>
                        <a:pt x="3556" y="1016"/>
                      </a:moveTo>
                      <a:lnTo>
                        <a:pt x="3556" y="24511"/>
                      </a:lnTo>
                      <a:lnTo>
                        <a:pt x="0" y="23876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3" name="Полилиния 1952"/>
                <p:cNvSpPr/>
                <p:nvPr/>
              </p:nvSpPr>
              <p:spPr>
                <a:xfrm>
                  <a:off x="9297924" y="7178294"/>
                  <a:ext cx="3938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8" h="23242">
                      <a:moveTo>
                        <a:pt x="3683" y="254"/>
                      </a:moveTo>
                      <a:lnTo>
                        <a:pt x="3937" y="23241"/>
                      </a:lnTo>
                      <a:lnTo>
                        <a:pt x="0" y="226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4" name="Полилиния 1953"/>
                <p:cNvSpPr/>
                <p:nvPr/>
              </p:nvSpPr>
              <p:spPr>
                <a:xfrm>
                  <a:off x="9316339" y="7180834"/>
                  <a:ext cx="3557" cy="238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7" h="23877">
                      <a:moveTo>
                        <a:pt x="3175" y="508"/>
                      </a:moveTo>
                      <a:lnTo>
                        <a:pt x="3556" y="23876"/>
                      </a:lnTo>
                      <a:lnTo>
                        <a:pt x="0" y="228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5" name="Полилиния 1954"/>
                <p:cNvSpPr/>
                <p:nvPr/>
              </p:nvSpPr>
              <p:spPr>
                <a:xfrm>
                  <a:off x="9333611" y="7183501"/>
                  <a:ext cx="3430" cy="233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30" h="23369">
                      <a:moveTo>
                        <a:pt x="3429" y="635"/>
                      </a:moveTo>
                      <a:lnTo>
                        <a:pt x="3429" y="23368"/>
                      </a:lnTo>
                      <a:lnTo>
                        <a:pt x="0" y="226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6" name="Полилиния 1955"/>
                <p:cNvSpPr/>
                <p:nvPr/>
              </p:nvSpPr>
              <p:spPr>
                <a:xfrm>
                  <a:off x="9369425" y="7187565"/>
                  <a:ext cx="3430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30" h="23242">
                      <a:moveTo>
                        <a:pt x="3429" y="635"/>
                      </a:moveTo>
                      <a:lnTo>
                        <a:pt x="3429" y="23241"/>
                      </a:lnTo>
                      <a:lnTo>
                        <a:pt x="0" y="226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7" name="Полилиния 1956"/>
                <p:cNvSpPr/>
                <p:nvPr/>
              </p:nvSpPr>
              <p:spPr>
                <a:xfrm>
                  <a:off x="9349740" y="7185533"/>
                  <a:ext cx="3430" cy="233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30" h="23369">
                      <a:moveTo>
                        <a:pt x="3429" y="635"/>
                      </a:moveTo>
                      <a:lnTo>
                        <a:pt x="3429" y="23368"/>
                      </a:lnTo>
                      <a:lnTo>
                        <a:pt x="0" y="226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8" name="Полилиния 1957"/>
                <p:cNvSpPr/>
                <p:nvPr/>
              </p:nvSpPr>
              <p:spPr>
                <a:xfrm>
                  <a:off x="9384792" y="7189851"/>
                  <a:ext cx="3430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30" h="23242">
                      <a:moveTo>
                        <a:pt x="3429" y="508"/>
                      </a:moveTo>
                      <a:lnTo>
                        <a:pt x="3429" y="23241"/>
                      </a:lnTo>
                      <a:lnTo>
                        <a:pt x="0" y="227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9" name="Полилиния 1958"/>
                <p:cNvSpPr/>
                <p:nvPr/>
              </p:nvSpPr>
              <p:spPr>
                <a:xfrm>
                  <a:off x="9400921" y="7190867"/>
                  <a:ext cx="3557" cy="232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57" h="23242">
                      <a:moveTo>
                        <a:pt x="3556" y="635"/>
                      </a:moveTo>
                      <a:lnTo>
                        <a:pt x="3556" y="23241"/>
                      </a:lnTo>
                      <a:lnTo>
                        <a:pt x="0" y="227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0" name="Полилиния 1959"/>
                <p:cNvSpPr/>
                <p:nvPr/>
              </p:nvSpPr>
              <p:spPr>
                <a:xfrm>
                  <a:off x="9136761" y="7149973"/>
                  <a:ext cx="120143" cy="149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143" h="149861">
                      <a:moveTo>
                        <a:pt x="3937" y="127"/>
                      </a:moveTo>
                      <a:lnTo>
                        <a:pt x="7239" y="0"/>
                      </a:lnTo>
                      <a:lnTo>
                        <a:pt x="11176" y="0"/>
                      </a:lnTo>
                      <a:lnTo>
                        <a:pt x="15494" y="127"/>
                      </a:lnTo>
                      <a:lnTo>
                        <a:pt x="25273" y="508"/>
                      </a:lnTo>
                      <a:lnTo>
                        <a:pt x="35687" y="1270"/>
                      </a:lnTo>
                      <a:lnTo>
                        <a:pt x="46355" y="2413"/>
                      </a:lnTo>
                      <a:lnTo>
                        <a:pt x="56261" y="3556"/>
                      </a:lnTo>
                      <a:lnTo>
                        <a:pt x="65151" y="5080"/>
                      </a:lnTo>
                      <a:lnTo>
                        <a:pt x="69088" y="5715"/>
                      </a:lnTo>
                      <a:lnTo>
                        <a:pt x="72390" y="6604"/>
                      </a:lnTo>
                      <a:lnTo>
                        <a:pt x="72771" y="9525"/>
                      </a:lnTo>
                      <a:lnTo>
                        <a:pt x="73025" y="13081"/>
                      </a:lnTo>
                      <a:lnTo>
                        <a:pt x="73406" y="21463"/>
                      </a:lnTo>
                      <a:lnTo>
                        <a:pt x="73406" y="25654"/>
                      </a:lnTo>
                      <a:lnTo>
                        <a:pt x="73279" y="29337"/>
                      </a:lnTo>
                      <a:lnTo>
                        <a:pt x="73152" y="32258"/>
                      </a:lnTo>
                      <a:lnTo>
                        <a:pt x="72898" y="34290"/>
                      </a:lnTo>
                      <a:lnTo>
                        <a:pt x="72517" y="39624"/>
                      </a:lnTo>
                      <a:lnTo>
                        <a:pt x="72517" y="42418"/>
                      </a:lnTo>
                      <a:lnTo>
                        <a:pt x="73279" y="44704"/>
                      </a:lnTo>
                      <a:lnTo>
                        <a:pt x="81153" y="49022"/>
                      </a:lnTo>
                      <a:lnTo>
                        <a:pt x="88138" y="52959"/>
                      </a:lnTo>
                      <a:lnTo>
                        <a:pt x="94107" y="56896"/>
                      </a:lnTo>
                      <a:lnTo>
                        <a:pt x="99568" y="60833"/>
                      </a:lnTo>
                      <a:lnTo>
                        <a:pt x="103505" y="67056"/>
                      </a:lnTo>
                      <a:lnTo>
                        <a:pt x="107188" y="74422"/>
                      </a:lnTo>
                      <a:lnTo>
                        <a:pt x="110617" y="82550"/>
                      </a:lnTo>
                      <a:lnTo>
                        <a:pt x="113538" y="91186"/>
                      </a:lnTo>
                      <a:lnTo>
                        <a:pt x="115951" y="99949"/>
                      </a:lnTo>
                      <a:lnTo>
                        <a:pt x="117856" y="108839"/>
                      </a:lnTo>
                      <a:lnTo>
                        <a:pt x="119380" y="117348"/>
                      </a:lnTo>
                      <a:lnTo>
                        <a:pt x="120142" y="125095"/>
                      </a:lnTo>
                      <a:lnTo>
                        <a:pt x="119507" y="129032"/>
                      </a:lnTo>
                      <a:lnTo>
                        <a:pt x="118237" y="132715"/>
                      </a:lnTo>
                      <a:lnTo>
                        <a:pt x="116459" y="135763"/>
                      </a:lnTo>
                      <a:lnTo>
                        <a:pt x="113919" y="138684"/>
                      </a:lnTo>
                      <a:lnTo>
                        <a:pt x="111252" y="141097"/>
                      </a:lnTo>
                      <a:lnTo>
                        <a:pt x="108204" y="143129"/>
                      </a:lnTo>
                      <a:lnTo>
                        <a:pt x="101854" y="146558"/>
                      </a:lnTo>
                      <a:lnTo>
                        <a:pt x="96647" y="148336"/>
                      </a:lnTo>
                      <a:lnTo>
                        <a:pt x="91313" y="149352"/>
                      </a:lnTo>
                      <a:lnTo>
                        <a:pt x="85598" y="149860"/>
                      </a:lnTo>
                      <a:lnTo>
                        <a:pt x="80137" y="149479"/>
                      </a:lnTo>
                      <a:lnTo>
                        <a:pt x="74676" y="148590"/>
                      </a:lnTo>
                      <a:lnTo>
                        <a:pt x="69088" y="147193"/>
                      </a:lnTo>
                      <a:lnTo>
                        <a:pt x="63881" y="145288"/>
                      </a:lnTo>
                      <a:lnTo>
                        <a:pt x="58674" y="143002"/>
                      </a:lnTo>
                      <a:lnTo>
                        <a:pt x="55245" y="138430"/>
                      </a:lnTo>
                      <a:lnTo>
                        <a:pt x="51943" y="133477"/>
                      </a:lnTo>
                      <a:lnTo>
                        <a:pt x="44958" y="123063"/>
                      </a:lnTo>
                      <a:lnTo>
                        <a:pt x="41275" y="118364"/>
                      </a:lnTo>
                      <a:lnTo>
                        <a:pt x="37465" y="114046"/>
                      </a:lnTo>
                      <a:lnTo>
                        <a:pt x="33401" y="110617"/>
                      </a:lnTo>
                      <a:lnTo>
                        <a:pt x="29210" y="108204"/>
                      </a:lnTo>
                      <a:lnTo>
                        <a:pt x="28956" y="96393"/>
                      </a:lnTo>
                      <a:lnTo>
                        <a:pt x="27305" y="84582"/>
                      </a:lnTo>
                      <a:lnTo>
                        <a:pt x="24765" y="72898"/>
                      </a:lnTo>
                      <a:lnTo>
                        <a:pt x="21209" y="61595"/>
                      </a:lnTo>
                      <a:lnTo>
                        <a:pt x="18669" y="55626"/>
                      </a:lnTo>
                      <a:lnTo>
                        <a:pt x="15494" y="49784"/>
                      </a:lnTo>
                      <a:lnTo>
                        <a:pt x="11811" y="44450"/>
                      </a:lnTo>
                      <a:lnTo>
                        <a:pt x="7874" y="39370"/>
                      </a:lnTo>
                      <a:lnTo>
                        <a:pt x="6350" y="38354"/>
                      </a:lnTo>
                      <a:lnTo>
                        <a:pt x="4064" y="37338"/>
                      </a:lnTo>
                      <a:lnTo>
                        <a:pt x="1778" y="36322"/>
                      </a:lnTo>
                      <a:lnTo>
                        <a:pt x="0" y="35306"/>
                      </a:lnTo>
                      <a:lnTo>
                        <a:pt x="127" y="28321"/>
                      </a:lnTo>
                      <a:lnTo>
                        <a:pt x="635" y="24511"/>
                      </a:lnTo>
                      <a:lnTo>
                        <a:pt x="2286" y="23241"/>
                      </a:lnTo>
                      <a:lnTo>
                        <a:pt x="3683" y="21717"/>
                      </a:lnTo>
                      <a:lnTo>
                        <a:pt x="4572" y="19939"/>
                      </a:lnTo>
                      <a:lnTo>
                        <a:pt x="5080" y="17907"/>
                      </a:lnTo>
                      <a:lnTo>
                        <a:pt x="5207" y="13589"/>
                      </a:lnTo>
                      <a:lnTo>
                        <a:pt x="3937" y="9271"/>
                      </a:lnTo>
                      <a:lnTo>
                        <a:pt x="1143" y="381"/>
                      </a:lnTo>
                      <a:close/>
                    </a:path>
                  </a:pathLst>
                </a:custGeom>
                <a:solidFill>
                  <a:srgbClr val="DFDCDC"/>
                </a:solidFill>
                <a:ln w="0" cap="flat" cmpd="sng" algn="ctr">
                  <a:solidFill>
                    <a:srgbClr val="DF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1" name="Полилиния 1960"/>
                <p:cNvSpPr/>
                <p:nvPr/>
              </p:nvSpPr>
              <p:spPr>
                <a:xfrm>
                  <a:off x="9136380" y="7150100"/>
                  <a:ext cx="120651" cy="149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651" h="149861">
                      <a:moveTo>
                        <a:pt x="1270" y="0"/>
                      </a:moveTo>
                      <a:lnTo>
                        <a:pt x="3810" y="8890"/>
                      </a:lnTo>
                      <a:lnTo>
                        <a:pt x="5080" y="13970"/>
                      </a:lnTo>
                      <a:lnTo>
                        <a:pt x="5080" y="17780"/>
                      </a:lnTo>
                      <a:lnTo>
                        <a:pt x="5080" y="19050"/>
                      </a:lnTo>
                      <a:lnTo>
                        <a:pt x="3810" y="21590"/>
                      </a:lnTo>
                      <a:lnTo>
                        <a:pt x="2540" y="22860"/>
                      </a:lnTo>
                      <a:lnTo>
                        <a:pt x="1270" y="24130"/>
                      </a:lnTo>
                      <a:lnTo>
                        <a:pt x="0" y="27940"/>
                      </a:lnTo>
                      <a:lnTo>
                        <a:pt x="0" y="35560"/>
                      </a:lnTo>
                      <a:lnTo>
                        <a:pt x="2540" y="35560"/>
                      </a:lnTo>
                      <a:lnTo>
                        <a:pt x="5080" y="36830"/>
                      </a:lnTo>
                      <a:lnTo>
                        <a:pt x="6350" y="38100"/>
                      </a:lnTo>
                      <a:lnTo>
                        <a:pt x="7620" y="39370"/>
                      </a:lnTo>
                      <a:lnTo>
                        <a:pt x="12700" y="44450"/>
                      </a:lnTo>
                      <a:lnTo>
                        <a:pt x="16510" y="49530"/>
                      </a:lnTo>
                      <a:lnTo>
                        <a:pt x="19050" y="55880"/>
                      </a:lnTo>
                      <a:lnTo>
                        <a:pt x="21590" y="60960"/>
                      </a:lnTo>
                      <a:lnTo>
                        <a:pt x="25400" y="72390"/>
                      </a:lnTo>
                      <a:lnTo>
                        <a:pt x="27940" y="85090"/>
                      </a:lnTo>
                      <a:lnTo>
                        <a:pt x="29210" y="96520"/>
                      </a:lnTo>
                      <a:lnTo>
                        <a:pt x="29210" y="107950"/>
                      </a:lnTo>
                      <a:lnTo>
                        <a:pt x="34290" y="110490"/>
                      </a:lnTo>
                      <a:lnTo>
                        <a:pt x="38100" y="114300"/>
                      </a:lnTo>
                      <a:lnTo>
                        <a:pt x="41910" y="118110"/>
                      </a:lnTo>
                      <a:lnTo>
                        <a:pt x="45720" y="123190"/>
                      </a:lnTo>
                      <a:lnTo>
                        <a:pt x="52070" y="133350"/>
                      </a:lnTo>
                      <a:lnTo>
                        <a:pt x="55880" y="138430"/>
                      </a:lnTo>
                      <a:lnTo>
                        <a:pt x="58420" y="142240"/>
                      </a:lnTo>
                      <a:lnTo>
                        <a:pt x="64770" y="144780"/>
                      </a:lnTo>
                      <a:lnTo>
                        <a:pt x="69850" y="147320"/>
                      </a:lnTo>
                      <a:lnTo>
                        <a:pt x="74930" y="148590"/>
                      </a:lnTo>
                      <a:lnTo>
                        <a:pt x="80010" y="149860"/>
                      </a:lnTo>
                      <a:lnTo>
                        <a:pt x="86360" y="149860"/>
                      </a:lnTo>
                      <a:lnTo>
                        <a:pt x="91440" y="149860"/>
                      </a:lnTo>
                      <a:lnTo>
                        <a:pt x="96520" y="148590"/>
                      </a:lnTo>
                      <a:lnTo>
                        <a:pt x="101600" y="146050"/>
                      </a:lnTo>
                      <a:lnTo>
                        <a:pt x="109220" y="143510"/>
                      </a:lnTo>
                      <a:lnTo>
                        <a:pt x="111760" y="140970"/>
                      </a:lnTo>
                      <a:lnTo>
                        <a:pt x="114300" y="138430"/>
                      </a:lnTo>
                      <a:lnTo>
                        <a:pt x="116840" y="135890"/>
                      </a:lnTo>
                      <a:lnTo>
                        <a:pt x="118110" y="132080"/>
                      </a:lnTo>
                      <a:lnTo>
                        <a:pt x="119380" y="129540"/>
                      </a:lnTo>
                      <a:lnTo>
                        <a:pt x="120650" y="124460"/>
                      </a:lnTo>
                      <a:lnTo>
                        <a:pt x="119380" y="116840"/>
                      </a:lnTo>
                      <a:lnTo>
                        <a:pt x="118110" y="109220"/>
                      </a:lnTo>
                      <a:lnTo>
                        <a:pt x="116840" y="100330"/>
                      </a:lnTo>
                      <a:lnTo>
                        <a:pt x="114300" y="91440"/>
                      </a:lnTo>
                      <a:lnTo>
                        <a:pt x="110490" y="82550"/>
                      </a:lnTo>
                      <a:lnTo>
                        <a:pt x="107950" y="74930"/>
                      </a:lnTo>
                      <a:lnTo>
                        <a:pt x="104140" y="67310"/>
                      </a:lnTo>
                      <a:lnTo>
                        <a:pt x="100330" y="60960"/>
                      </a:lnTo>
                      <a:lnTo>
                        <a:pt x="95250" y="57150"/>
                      </a:lnTo>
                      <a:lnTo>
                        <a:pt x="88900" y="53340"/>
                      </a:lnTo>
                      <a:lnTo>
                        <a:pt x="81280" y="49530"/>
                      </a:lnTo>
                      <a:lnTo>
                        <a:pt x="73660" y="44450"/>
                      </a:lnTo>
                      <a:lnTo>
                        <a:pt x="72390" y="41910"/>
                      </a:lnTo>
                      <a:lnTo>
                        <a:pt x="72390" y="39370"/>
                      </a:lnTo>
                      <a:lnTo>
                        <a:pt x="73660" y="34290"/>
                      </a:lnTo>
                      <a:lnTo>
                        <a:pt x="73660" y="31750"/>
                      </a:lnTo>
                      <a:lnTo>
                        <a:pt x="73660" y="29210"/>
                      </a:lnTo>
                      <a:lnTo>
                        <a:pt x="73660" y="25400"/>
                      </a:lnTo>
                      <a:lnTo>
                        <a:pt x="73660" y="21590"/>
                      </a:lnTo>
                      <a:lnTo>
                        <a:pt x="73660" y="12700"/>
                      </a:lnTo>
                      <a:lnTo>
                        <a:pt x="72390" y="8890"/>
                      </a:lnTo>
                      <a:lnTo>
                        <a:pt x="72390" y="6350"/>
                      </a:lnTo>
                      <a:lnTo>
                        <a:pt x="69850" y="5080"/>
                      </a:lnTo>
                      <a:lnTo>
                        <a:pt x="66040" y="5080"/>
                      </a:lnTo>
                      <a:lnTo>
                        <a:pt x="57150" y="3810"/>
                      </a:lnTo>
                      <a:lnTo>
                        <a:pt x="46990" y="2540"/>
                      </a:lnTo>
                      <a:lnTo>
                        <a:pt x="35560" y="1270"/>
                      </a:lnTo>
                      <a:lnTo>
                        <a:pt x="25400" y="0"/>
                      </a:lnTo>
                      <a:lnTo>
                        <a:pt x="16510" y="0"/>
                      </a:lnTo>
                      <a:lnTo>
                        <a:pt x="11430" y="0"/>
                      </a:lnTo>
                      <a:lnTo>
                        <a:pt x="7620" y="0"/>
                      </a:lnTo>
                      <a:lnTo>
                        <a:pt x="381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2" name="Полилиния 1961"/>
                <p:cNvSpPr/>
                <p:nvPr/>
              </p:nvSpPr>
              <p:spPr>
                <a:xfrm>
                  <a:off x="9237472" y="7249922"/>
                  <a:ext cx="5716" cy="59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16" h="5970">
                      <a:moveTo>
                        <a:pt x="5588" y="4953"/>
                      </a:moveTo>
                      <a:lnTo>
                        <a:pt x="4953" y="5588"/>
                      </a:lnTo>
                      <a:lnTo>
                        <a:pt x="4064" y="5969"/>
                      </a:lnTo>
                      <a:lnTo>
                        <a:pt x="3048" y="5715"/>
                      </a:lnTo>
                      <a:lnTo>
                        <a:pt x="1143" y="4064"/>
                      </a:lnTo>
                      <a:lnTo>
                        <a:pt x="0" y="1778"/>
                      </a:lnTo>
                      <a:lnTo>
                        <a:pt x="254" y="762"/>
                      </a:lnTo>
                      <a:lnTo>
                        <a:pt x="762" y="127"/>
                      </a:lnTo>
                      <a:lnTo>
                        <a:pt x="1651" y="0"/>
                      </a:lnTo>
                      <a:lnTo>
                        <a:pt x="2794" y="254"/>
                      </a:lnTo>
                      <a:lnTo>
                        <a:pt x="4699" y="1778"/>
                      </a:lnTo>
                      <a:lnTo>
                        <a:pt x="5715" y="3937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3" name="Полилиния 1962"/>
                <p:cNvSpPr/>
                <p:nvPr/>
              </p:nvSpPr>
              <p:spPr>
                <a:xfrm>
                  <a:off x="9237980" y="7250430"/>
                  <a:ext cx="508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5081">
                      <a:moveTo>
                        <a:pt x="5080" y="3810"/>
                      </a:moveTo>
                      <a:lnTo>
                        <a:pt x="3810" y="127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70"/>
                      </a:lnTo>
                      <a:lnTo>
                        <a:pt x="0" y="3810"/>
                      </a:lnTo>
                      <a:lnTo>
                        <a:pt x="2540" y="5080"/>
                      </a:lnTo>
                      <a:lnTo>
                        <a:pt x="3810" y="5080"/>
                      </a:lnTo>
                      <a:lnTo>
                        <a:pt x="5080" y="5080"/>
                      </a:lnTo>
                      <a:lnTo>
                        <a:pt x="5080" y="508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54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4" name="Полилиния 1963"/>
                <p:cNvSpPr/>
                <p:nvPr/>
              </p:nvSpPr>
              <p:spPr>
                <a:xfrm>
                  <a:off x="9174226" y="7240905"/>
                  <a:ext cx="5462" cy="62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2" h="6224">
                      <a:moveTo>
                        <a:pt x="5334" y="5207"/>
                      </a:moveTo>
                      <a:lnTo>
                        <a:pt x="4699" y="5842"/>
                      </a:lnTo>
                      <a:lnTo>
                        <a:pt x="3810" y="6223"/>
                      </a:lnTo>
                      <a:lnTo>
                        <a:pt x="2794" y="5842"/>
                      </a:lnTo>
                      <a:lnTo>
                        <a:pt x="889" y="4064"/>
                      </a:lnTo>
                      <a:lnTo>
                        <a:pt x="0" y="1778"/>
                      </a:lnTo>
                      <a:lnTo>
                        <a:pt x="254" y="762"/>
                      </a:lnTo>
                      <a:lnTo>
                        <a:pt x="762" y="254"/>
                      </a:lnTo>
                      <a:lnTo>
                        <a:pt x="1778" y="0"/>
                      </a:lnTo>
                      <a:lnTo>
                        <a:pt x="2794" y="508"/>
                      </a:lnTo>
                      <a:lnTo>
                        <a:pt x="4699" y="2032"/>
                      </a:lnTo>
                      <a:lnTo>
                        <a:pt x="5461" y="4318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5" name="Полилиния 1964"/>
                <p:cNvSpPr/>
                <p:nvPr/>
              </p:nvSpPr>
              <p:spPr>
                <a:xfrm>
                  <a:off x="9174480" y="7240270"/>
                  <a:ext cx="5081" cy="6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6351">
                      <a:moveTo>
                        <a:pt x="5080" y="5080"/>
                      </a:moveTo>
                      <a:lnTo>
                        <a:pt x="5080" y="2540"/>
                      </a:lnTo>
                      <a:lnTo>
                        <a:pt x="2540" y="1270"/>
                      </a:lnTo>
                      <a:lnTo>
                        <a:pt x="1270" y="0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lnTo>
                        <a:pt x="0" y="2540"/>
                      </a:lnTo>
                      <a:lnTo>
                        <a:pt x="1270" y="5080"/>
                      </a:lnTo>
                      <a:lnTo>
                        <a:pt x="2540" y="6350"/>
                      </a:lnTo>
                      <a:lnTo>
                        <a:pt x="3810" y="6350"/>
                      </a:lnTo>
                      <a:lnTo>
                        <a:pt x="5080" y="6350"/>
                      </a:lnTo>
                      <a:lnTo>
                        <a:pt x="5080" y="63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54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6" name="Полилиния 1965"/>
                <p:cNvSpPr/>
                <p:nvPr/>
              </p:nvSpPr>
              <p:spPr>
                <a:xfrm>
                  <a:off x="9146286" y="7161276"/>
                  <a:ext cx="2287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7" h="12701">
                      <a:moveTo>
                        <a:pt x="2286" y="0"/>
                      </a:moveTo>
                      <a:lnTo>
                        <a:pt x="2286" y="12700"/>
                      </a:lnTo>
                      <a:lnTo>
                        <a:pt x="0" y="123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7" name="Полилиния 1966"/>
                <p:cNvSpPr/>
                <p:nvPr/>
              </p:nvSpPr>
              <p:spPr>
                <a:xfrm>
                  <a:off x="9156827" y="7163308"/>
                  <a:ext cx="4065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65" h="12701">
                      <a:moveTo>
                        <a:pt x="4064" y="0"/>
                      </a:moveTo>
                      <a:lnTo>
                        <a:pt x="4064" y="12700"/>
                      </a:lnTo>
                      <a:lnTo>
                        <a:pt x="0" y="11684"/>
                      </a:lnTo>
                      <a:lnTo>
                        <a:pt x="12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8" name="Полилиния 1967"/>
                <p:cNvSpPr/>
                <p:nvPr/>
              </p:nvSpPr>
              <p:spPr>
                <a:xfrm>
                  <a:off x="9168892" y="7163816"/>
                  <a:ext cx="4573" cy="127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3" h="12701">
                      <a:moveTo>
                        <a:pt x="4318" y="508"/>
                      </a:moveTo>
                      <a:lnTo>
                        <a:pt x="4572" y="12700"/>
                      </a:lnTo>
                      <a:lnTo>
                        <a:pt x="0" y="12192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9" name="Полилиния 1968"/>
                <p:cNvSpPr/>
                <p:nvPr/>
              </p:nvSpPr>
              <p:spPr>
                <a:xfrm>
                  <a:off x="9181465" y="7165848"/>
                  <a:ext cx="3176" cy="123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76" h="12320">
                      <a:moveTo>
                        <a:pt x="3175" y="0"/>
                      </a:moveTo>
                      <a:lnTo>
                        <a:pt x="3175" y="12319"/>
                      </a:lnTo>
                      <a:lnTo>
                        <a:pt x="0" y="1181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0" name="Полилиния 1969"/>
                <p:cNvSpPr/>
                <p:nvPr/>
              </p:nvSpPr>
              <p:spPr>
                <a:xfrm>
                  <a:off x="9153779" y="7159371"/>
                  <a:ext cx="7494" cy="18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94" h="18924">
                      <a:moveTo>
                        <a:pt x="7366" y="4445"/>
                      </a:moveTo>
                      <a:lnTo>
                        <a:pt x="4572" y="3937"/>
                      </a:lnTo>
                      <a:lnTo>
                        <a:pt x="4318" y="13716"/>
                      </a:lnTo>
                      <a:lnTo>
                        <a:pt x="4572" y="18923"/>
                      </a:lnTo>
                      <a:lnTo>
                        <a:pt x="0" y="15621"/>
                      </a:lnTo>
                      <a:lnTo>
                        <a:pt x="381" y="0"/>
                      </a:lnTo>
                      <a:lnTo>
                        <a:pt x="7493" y="254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1" name="Полилиния 1970"/>
                <p:cNvSpPr/>
                <p:nvPr/>
              </p:nvSpPr>
              <p:spPr>
                <a:xfrm>
                  <a:off x="9142476" y="7158101"/>
                  <a:ext cx="6605" cy="180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5" h="18035">
                      <a:moveTo>
                        <a:pt x="6604" y="508"/>
                      </a:moveTo>
                      <a:lnTo>
                        <a:pt x="6477" y="3556"/>
                      </a:lnTo>
                      <a:lnTo>
                        <a:pt x="4445" y="4318"/>
                      </a:lnTo>
                      <a:lnTo>
                        <a:pt x="4318" y="17399"/>
                      </a:lnTo>
                      <a:lnTo>
                        <a:pt x="6223" y="17780"/>
                      </a:lnTo>
                      <a:lnTo>
                        <a:pt x="0" y="180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2" name="Полилиния 1971"/>
                <p:cNvSpPr/>
                <p:nvPr/>
              </p:nvSpPr>
              <p:spPr>
                <a:xfrm>
                  <a:off x="9165082" y="7159879"/>
                  <a:ext cx="8764" cy="213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764" h="21337">
                      <a:moveTo>
                        <a:pt x="8763" y="635"/>
                      </a:moveTo>
                      <a:lnTo>
                        <a:pt x="8382" y="4318"/>
                      </a:lnTo>
                      <a:lnTo>
                        <a:pt x="4826" y="3937"/>
                      </a:lnTo>
                      <a:lnTo>
                        <a:pt x="4699" y="21336"/>
                      </a:lnTo>
                      <a:lnTo>
                        <a:pt x="0" y="212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3" name="Полилиния 1972"/>
                <p:cNvSpPr/>
                <p:nvPr/>
              </p:nvSpPr>
              <p:spPr>
                <a:xfrm>
                  <a:off x="9176893" y="7161149"/>
                  <a:ext cx="8256" cy="22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56" h="22099">
                      <a:moveTo>
                        <a:pt x="8255" y="635"/>
                      </a:moveTo>
                      <a:lnTo>
                        <a:pt x="8001" y="4699"/>
                      </a:lnTo>
                      <a:lnTo>
                        <a:pt x="5461" y="5207"/>
                      </a:lnTo>
                      <a:lnTo>
                        <a:pt x="5461" y="22098"/>
                      </a:lnTo>
                      <a:lnTo>
                        <a:pt x="0" y="210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4" name="Полилиния 1973"/>
                <p:cNvSpPr/>
                <p:nvPr/>
              </p:nvSpPr>
              <p:spPr>
                <a:xfrm>
                  <a:off x="9188323" y="7163054"/>
                  <a:ext cx="8891" cy="213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21337">
                      <a:moveTo>
                        <a:pt x="8890" y="889"/>
                      </a:moveTo>
                      <a:lnTo>
                        <a:pt x="8890" y="21336"/>
                      </a:lnTo>
                      <a:lnTo>
                        <a:pt x="0" y="20193"/>
                      </a:lnTo>
                      <a:lnTo>
                        <a:pt x="381" y="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5" name="Полилиния 1974"/>
                <p:cNvSpPr/>
                <p:nvPr/>
              </p:nvSpPr>
              <p:spPr>
                <a:xfrm>
                  <a:off x="9200134" y="7164832"/>
                  <a:ext cx="7621" cy="201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0194">
                      <a:moveTo>
                        <a:pt x="7620" y="254"/>
                      </a:moveTo>
                      <a:lnTo>
                        <a:pt x="7620" y="20193"/>
                      </a:lnTo>
                      <a:lnTo>
                        <a:pt x="0" y="195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6" name="Полилиния 1975"/>
                <p:cNvSpPr/>
                <p:nvPr/>
              </p:nvSpPr>
              <p:spPr>
                <a:xfrm>
                  <a:off x="9136761" y="7171944"/>
                  <a:ext cx="73026" cy="137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026" h="13717">
                      <a:moveTo>
                        <a:pt x="0" y="5461"/>
                      </a:moveTo>
                      <a:lnTo>
                        <a:pt x="4191" y="0"/>
                      </a:lnTo>
                      <a:lnTo>
                        <a:pt x="12700" y="1651"/>
                      </a:lnTo>
                      <a:lnTo>
                        <a:pt x="21590" y="3175"/>
                      </a:lnTo>
                      <a:lnTo>
                        <a:pt x="39878" y="5969"/>
                      </a:lnTo>
                      <a:lnTo>
                        <a:pt x="48768" y="7112"/>
                      </a:lnTo>
                      <a:lnTo>
                        <a:pt x="57531" y="8128"/>
                      </a:lnTo>
                      <a:lnTo>
                        <a:pt x="65659" y="9017"/>
                      </a:lnTo>
                      <a:lnTo>
                        <a:pt x="73025" y="9779"/>
                      </a:lnTo>
                      <a:lnTo>
                        <a:pt x="72771" y="13716"/>
                      </a:lnTo>
                      <a:lnTo>
                        <a:pt x="68834" y="13335"/>
                      </a:lnTo>
                      <a:lnTo>
                        <a:pt x="64135" y="12827"/>
                      </a:lnTo>
                      <a:lnTo>
                        <a:pt x="53721" y="11684"/>
                      </a:lnTo>
                      <a:lnTo>
                        <a:pt x="30861" y="9144"/>
                      </a:lnTo>
                      <a:lnTo>
                        <a:pt x="20066" y="8001"/>
                      </a:lnTo>
                      <a:lnTo>
                        <a:pt x="15113" y="7239"/>
                      </a:lnTo>
                      <a:lnTo>
                        <a:pt x="10795" y="6858"/>
                      </a:lnTo>
                      <a:lnTo>
                        <a:pt x="6858" y="6350"/>
                      </a:lnTo>
                      <a:lnTo>
                        <a:pt x="3810" y="5969"/>
                      </a:lnTo>
                      <a:lnTo>
                        <a:pt x="1397" y="5715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7" name="Полилиния 1976"/>
                <p:cNvSpPr/>
                <p:nvPr/>
              </p:nvSpPr>
              <p:spPr>
                <a:xfrm>
                  <a:off x="9086342" y="7164578"/>
                  <a:ext cx="89282" cy="170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282" h="17019">
                      <a:moveTo>
                        <a:pt x="86741" y="10922"/>
                      </a:moveTo>
                      <a:lnTo>
                        <a:pt x="87884" y="11430"/>
                      </a:lnTo>
                      <a:lnTo>
                        <a:pt x="88646" y="12065"/>
                      </a:lnTo>
                      <a:lnTo>
                        <a:pt x="89281" y="13970"/>
                      </a:lnTo>
                      <a:lnTo>
                        <a:pt x="88392" y="15875"/>
                      </a:lnTo>
                      <a:lnTo>
                        <a:pt x="87630" y="16637"/>
                      </a:lnTo>
                      <a:lnTo>
                        <a:pt x="86614" y="17018"/>
                      </a:lnTo>
                      <a:lnTo>
                        <a:pt x="8255" y="4445"/>
                      </a:lnTo>
                      <a:lnTo>
                        <a:pt x="6350" y="4699"/>
                      </a:lnTo>
                      <a:lnTo>
                        <a:pt x="4064" y="4699"/>
                      </a:lnTo>
                      <a:lnTo>
                        <a:pt x="2032" y="4191"/>
                      </a:lnTo>
                      <a:lnTo>
                        <a:pt x="381" y="3048"/>
                      </a:lnTo>
                      <a:lnTo>
                        <a:pt x="0" y="1905"/>
                      </a:lnTo>
                      <a:lnTo>
                        <a:pt x="127" y="1270"/>
                      </a:lnTo>
                      <a:lnTo>
                        <a:pt x="1016" y="508"/>
                      </a:lnTo>
                      <a:lnTo>
                        <a:pt x="2667" y="0"/>
                      </a:lnTo>
                      <a:lnTo>
                        <a:pt x="4953" y="0"/>
                      </a:lnTo>
                      <a:lnTo>
                        <a:pt x="7112" y="508"/>
                      </a:lnTo>
                      <a:lnTo>
                        <a:pt x="8255" y="1397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8" name="Полилиния 1977"/>
                <p:cNvSpPr/>
                <p:nvPr/>
              </p:nvSpPr>
              <p:spPr>
                <a:xfrm>
                  <a:off x="9086850" y="7164070"/>
                  <a:ext cx="88901" cy="177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01" h="17781">
                      <a:moveTo>
                        <a:pt x="7620" y="2540"/>
                      </a:moveTo>
                      <a:lnTo>
                        <a:pt x="6350" y="1270"/>
                      </a:lnTo>
                      <a:lnTo>
                        <a:pt x="5080" y="0"/>
                      </a:lnTo>
                      <a:lnTo>
                        <a:pt x="2540" y="0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lnTo>
                        <a:pt x="0" y="2540"/>
                      </a:lnTo>
                      <a:lnTo>
                        <a:pt x="0" y="3810"/>
                      </a:lnTo>
                      <a:lnTo>
                        <a:pt x="1270" y="5080"/>
                      </a:lnTo>
                      <a:lnTo>
                        <a:pt x="3810" y="5080"/>
                      </a:lnTo>
                      <a:lnTo>
                        <a:pt x="6350" y="5080"/>
                      </a:lnTo>
                      <a:lnTo>
                        <a:pt x="7620" y="5080"/>
                      </a:lnTo>
                      <a:lnTo>
                        <a:pt x="86360" y="17780"/>
                      </a:lnTo>
                      <a:lnTo>
                        <a:pt x="87630" y="17780"/>
                      </a:lnTo>
                      <a:lnTo>
                        <a:pt x="87630" y="16510"/>
                      </a:lnTo>
                      <a:lnTo>
                        <a:pt x="88900" y="15240"/>
                      </a:lnTo>
                      <a:lnTo>
                        <a:pt x="87630" y="12700"/>
                      </a:lnTo>
                      <a:lnTo>
                        <a:pt x="87630" y="11430"/>
                      </a:lnTo>
                      <a:lnTo>
                        <a:pt x="86360" y="1143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9" name="Полилиния 1978"/>
                <p:cNvSpPr/>
                <p:nvPr/>
              </p:nvSpPr>
              <p:spPr>
                <a:xfrm>
                  <a:off x="9240266" y="7164832"/>
                  <a:ext cx="429515" cy="798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9515" h="79884">
                      <a:moveTo>
                        <a:pt x="15494" y="55372"/>
                      </a:moveTo>
                      <a:lnTo>
                        <a:pt x="31242" y="57404"/>
                      </a:lnTo>
                      <a:lnTo>
                        <a:pt x="47498" y="59436"/>
                      </a:lnTo>
                      <a:lnTo>
                        <a:pt x="64262" y="61849"/>
                      </a:lnTo>
                      <a:lnTo>
                        <a:pt x="98806" y="66548"/>
                      </a:lnTo>
                      <a:lnTo>
                        <a:pt x="134493" y="70866"/>
                      </a:lnTo>
                      <a:lnTo>
                        <a:pt x="170942" y="74295"/>
                      </a:lnTo>
                      <a:lnTo>
                        <a:pt x="207772" y="76454"/>
                      </a:lnTo>
                      <a:lnTo>
                        <a:pt x="226187" y="76835"/>
                      </a:lnTo>
                      <a:lnTo>
                        <a:pt x="244602" y="76581"/>
                      </a:lnTo>
                      <a:lnTo>
                        <a:pt x="262890" y="75819"/>
                      </a:lnTo>
                      <a:lnTo>
                        <a:pt x="280924" y="74168"/>
                      </a:lnTo>
                      <a:lnTo>
                        <a:pt x="297815" y="72009"/>
                      </a:lnTo>
                      <a:lnTo>
                        <a:pt x="314579" y="69342"/>
                      </a:lnTo>
                      <a:lnTo>
                        <a:pt x="331470" y="66040"/>
                      </a:lnTo>
                      <a:lnTo>
                        <a:pt x="348107" y="61849"/>
                      </a:lnTo>
                      <a:lnTo>
                        <a:pt x="364363" y="56515"/>
                      </a:lnTo>
                      <a:lnTo>
                        <a:pt x="372237" y="53467"/>
                      </a:lnTo>
                      <a:lnTo>
                        <a:pt x="380111" y="50038"/>
                      </a:lnTo>
                      <a:lnTo>
                        <a:pt x="387731" y="46101"/>
                      </a:lnTo>
                      <a:lnTo>
                        <a:pt x="395097" y="42037"/>
                      </a:lnTo>
                      <a:lnTo>
                        <a:pt x="402463" y="37211"/>
                      </a:lnTo>
                      <a:lnTo>
                        <a:pt x="409321" y="32131"/>
                      </a:lnTo>
                      <a:lnTo>
                        <a:pt x="413004" y="28829"/>
                      </a:lnTo>
                      <a:lnTo>
                        <a:pt x="416179" y="25146"/>
                      </a:lnTo>
                      <a:lnTo>
                        <a:pt x="419100" y="21082"/>
                      </a:lnTo>
                      <a:lnTo>
                        <a:pt x="421894" y="16764"/>
                      </a:lnTo>
                      <a:lnTo>
                        <a:pt x="426085" y="8001"/>
                      </a:lnTo>
                      <a:lnTo>
                        <a:pt x="427736" y="3810"/>
                      </a:lnTo>
                      <a:lnTo>
                        <a:pt x="429260" y="0"/>
                      </a:lnTo>
                      <a:lnTo>
                        <a:pt x="429514" y="381"/>
                      </a:lnTo>
                      <a:lnTo>
                        <a:pt x="429514" y="1016"/>
                      </a:lnTo>
                      <a:lnTo>
                        <a:pt x="429387" y="3556"/>
                      </a:lnTo>
                      <a:lnTo>
                        <a:pt x="428498" y="7112"/>
                      </a:lnTo>
                      <a:lnTo>
                        <a:pt x="427482" y="11049"/>
                      </a:lnTo>
                      <a:lnTo>
                        <a:pt x="424053" y="19431"/>
                      </a:lnTo>
                      <a:lnTo>
                        <a:pt x="422021" y="23114"/>
                      </a:lnTo>
                      <a:lnTo>
                        <a:pt x="419862" y="25908"/>
                      </a:lnTo>
                      <a:lnTo>
                        <a:pt x="412877" y="32512"/>
                      </a:lnTo>
                      <a:lnTo>
                        <a:pt x="405257" y="38354"/>
                      </a:lnTo>
                      <a:lnTo>
                        <a:pt x="397256" y="43688"/>
                      </a:lnTo>
                      <a:lnTo>
                        <a:pt x="388874" y="48387"/>
                      </a:lnTo>
                      <a:lnTo>
                        <a:pt x="380238" y="52705"/>
                      </a:lnTo>
                      <a:lnTo>
                        <a:pt x="371475" y="56515"/>
                      </a:lnTo>
                      <a:lnTo>
                        <a:pt x="362585" y="59944"/>
                      </a:lnTo>
                      <a:lnTo>
                        <a:pt x="353568" y="62865"/>
                      </a:lnTo>
                      <a:lnTo>
                        <a:pt x="335534" y="67818"/>
                      </a:lnTo>
                      <a:lnTo>
                        <a:pt x="318008" y="71628"/>
                      </a:lnTo>
                      <a:lnTo>
                        <a:pt x="309499" y="73025"/>
                      </a:lnTo>
                      <a:lnTo>
                        <a:pt x="301498" y="74295"/>
                      </a:lnTo>
                      <a:lnTo>
                        <a:pt x="293878" y="75565"/>
                      </a:lnTo>
                      <a:lnTo>
                        <a:pt x="286639" y="76581"/>
                      </a:lnTo>
                      <a:lnTo>
                        <a:pt x="262128" y="78740"/>
                      </a:lnTo>
                      <a:lnTo>
                        <a:pt x="238506" y="79756"/>
                      </a:lnTo>
                      <a:lnTo>
                        <a:pt x="215011" y="79883"/>
                      </a:lnTo>
                      <a:lnTo>
                        <a:pt x="191897" y="78994"/>
                      </a:lnTo>
                      <a:lnTo>
                        <a:pt x="168783" y="77724"/>
                      </a:lnTo>
                      <a:lnTo>
                        <a:pt x="145669" y="75946"/>
                      </a:lnTo>
                      <a:lnTo>
                        <a:pt x="98298" y="71882"/>
                      </a:lnTo>
                      <a:lnTo>
                        <a:pt x="74295" y="68834"/>
                      </a:lnTo>
                      <a:lnTo>
                        <a:pt x="49657" y="65659"/>
                      </a:lnTo>
                      <a:lnTo>
                        <a:pt x="25654" y="62357"/>
                      </a:lnTo>
                      <a:lnTo>
                        <a:pt x="13970" y="60579"/>
                      </a:lnTo>
                      <a:lnTo>
                        <a:pt x="2921" y="58928"/>
                      </a:lnTo>
                      <a:lnTo>
                        <a:pt x="1651" y="57785"/>
                      </a:lnTo>
                      <a:lnTo>
                        <a:pt x="508" y="56388"/>
                      </a:lnTo>
                      <a:lnTo>
                        <a:pt x="0" y="54864"/>
                      </a:lnTo>
                      <a:lnTo>
                        <a:pt x="254" y="53467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0" name="Полилиния 1979"/>
                <p:cNvSpPr/>
                <p:nvPr/>
              </p:nvSpPr>
              <p:spPr>
                <a:xfrm>
                  <a:off x="9244838" y="7195439"/>
                  <a:ext cx="412624" cy="558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2624" h="55881">
                      <a:moveTo>
                        <a:pt x="17907" y="35433"/>
                      </a:moveTo>
                      <a:lnTo>
                        <a:pt x="34798" y="37465"/>
                      </a:lnTo>
                      <a:lnTo>
                        <a:pt x="67691" y="41910"/>
                      </a:lnTo>
                      <a:lnTo>
                        <a:pt x="100076" y="46228"/>
                      </a:lnTo>
                      <a:lnTo>
                        <a:pt x="116205" y="48133"/>
                      </a:lnTo>
                      <a:lnTo>
                        <a:pt x="132715" y="49403"/>
                      </a:lnTo>
                      <a:lnTo>
                        <a:pt x="145796" y="50546"/>
                      </a:lnTo>
                      <a:lnTo>
                        <a:pt x="159004" y="51308"/>
                      </a:lnTo>
                      <a:lnTo>
                        <a:pt x="185928" y="52324"/>
                      </a:lnTo>
                      <a:lnTo>
                        <a:pt x="212471" y="52451"/>
                      </a:lnTo>
                      <a:lnTo>
                        <a:pt x="225298" y="52324"/>
                      </a:lnTo>
                      <a:lnTo>
                        <a:pt x="237744" y="52070"/>
                      </a:lnTo>
                      <a:lnTo>
                        <a:pt x="254381" y="50546"/>
                      </a:lnTo>
                      <a:lnTo>
                        <a:pt x="270129" y="49149"/>
                      </a:lnTo>
                      <a:lnTo>
                        <a:pt x="284480" y="47625"/>
                      </a:lnTo>
                      <a:lnTo>
                        <a:pt x="297942" y="46101"/>
                      </a:lnTo>
                      <a:lnTo>
                        <a:pt x="310388" y="44196"/>
                      </a:lnTo>
                      <a:lnTo>
                        <a:pt x="322072" y="42291"/>
                      </a:lnTo>
                      <a:lnTo>
                        <a:pt x="332867" y="40132"/>
                      </a:lnTo>
                      <a:lnTo>
                        <a:pt x="343027" y="37719"/>
                      </a:lnTo>
                      <a:lnTo>
                        <a:pt x="352679" y="34925"/>
                      </a:lnTo>
                      <a:lnTo>
                        <a:pt x="361950" y="31623"/>
                      </a:lnTo>
                      <a:lnTo>
                        <a:pt x="370713" y="27813"/>
                      </a:lnTo>
                      <a:lnTo>
                        <a:pt x="379222" y="23622"/>
                      </a:lnTo>
                      <a:lnTo>
                        <a:pt x="387477" y="18669"/>
                      </a:lnTo>
                      <a:lnTo>
                        <a:pt x="395859" y="13208"/>
                      </a:lnTo>
                      <a:lnTo>
                        <a:pt x="403987" y="6985"/>
                      </a:lnTo>
                      <a:lnTo>
                        <a:pt x="412369" y="0"/>
                      </a:lnTo>
                      <a:lnTo>
                        <a:pt x="412623" y="635"/>
                      </a:lnTo>
                      <a:lnTo>
                        <a:pt x="412623" y="1524"/>
                      </a:lnTo>
                      <a:lnTo>
                        <a:pt x="411861" y="3175"/>
                      </a:lnTo>
                      <a:lnTo>
                        <a:pt x="403606" y="10160"/>
                      </a:lnTo>
                      <a:lnTo>
                        <a:pt x="395097" y="16510"/>
                      </a:lnTo>
                      <a:lnTo>
                        <a:pt x="386588" y="21971"/>
                      </a:lnTo>
                      <a:lnTo>
                        <a:pt x="377825" y="26797"/>
                      </a:lnTo>
                      <a:lnTo>
                        <a:pt x="368935" y="30861"/>
                      </a:lnTo>
                      <a:lnTo>
                        <a:pt x="360045" y="34544"/>
                      </a:lnTo>
                      <a:lnTo>
                        <a:pt x="351028" y="37719"/>
                      </a:lnTo>
                      <a:lnTo>
                        <a:pt x="341757" y="40132"/>
                      </a:lnTo>
                      <a:lnTo>
                        <a:pt x="322961" y="44323"/>
                      </a:lnTo>
                      <a:lnTo>
                        <a:pt x="303784" y="47371"/>
                      </a:lnTo>
                      <a:lnTo>
                        <a:pt x="264795" y="52578"/>
                      </a:lnTo>
                      <a:lnTo>
                        <a:pt x="246253" y="54102"/>
                      </a:lnTo>
                      <a:lnTo>
                        <a:pt x="228346" y="55118"/>
                      </a:lnTo>
                      <a:lnTo>
                        <a:pt x="210947" y="55626"/>
                      </a:lnTo>
                      <a:lnTo>
                        <a:pt x="194183" y="55880"/>
                      </a:lnTo>
                      <a:lnTo>
                        <a:pt x="177673" y="55626"/>
                      </a:lnTo>
                      <a:lnTo>
                        <a:pt x="161544" y="55245"/>
                      </a:lnTo>
                      <a:lnTo>
                        <a:pt x="129794" y="53340"/>
                      </a:lnTo>
                      <a:lnTo>
                        <a:pt x="98679" y="50292"/>
                      </a:lnTo>
                      <a:lnTo>
                        <a:pt x="67437" y="46736"/>
                      </a:lnTo>
                      <a:lnTo>
                        <a:pt x="35433" y="42672"/>
                      </a:lnTo>
                      <a:lnTo>
                        <a:pt x="2159" y="38227"/>
                      </a:lnTo>
                      <a:lnTo>
                        <a:pt x="508" y="36068"/>
                      </a:lnTo>
                      <a:lnTo>
                        <a:pt x="0" y="34798"/>
                      </a:lnTo>
                      <a:lnTo>
                        <a:pt x="508" y="33655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1" name="Полилиния 1980"/>
                <p:cNvSpPr/>
                <p:nvPr/>
              </p:nvSpPr>
              <p:spPr>
                <a:xfrm>
                  <a:off x="9253728" y="7198614"/>
                  <a:ext cx="408179" cy="854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8179" h="85472">
                      <a:moveTo>
                        <a:pt x="54229" y="73914"/>
                      </a:moveTo>
                      <a:lnTo>
                        <a:pt x="80518" y="76200"/>
                      </a:lnTo>
                      <a:lnTo>
                        <a:pt x="106680" y="77978"/>
                      </a:lnTo>
                      <a:lnTo>
                        <a:pt x="132715" y="79375"/>
                      </a:lnTo>
                      <a:lnTo>
                        <a:pt x="158750" y="80010"/>
                      </a:lnTo>
                      <a:lnTo>
                        <a:pt x="184785" y="80010"/>
                      </a:lnTo>
                      <a:lnTo>
                        <a:pt x="210820" y="78867"/>
                      </a:lnTo>
                      <a:lnTo>
                        <a:pt x="246126" y="75819"/>
                      </a:lnTo>
                      <a:lnTo>
                        <a:pt x="263652" y="73787"/>
                      </a:lnTo>
                      <a:lnTo>
                        <a:pt x="281051" y="71247"/>
                      </a:lnTo>
                      <a:lnTo>
                        <a:pt x="298450" y="68072"/>
                      </a:lnTo>
                      <a:lnTo>
                        <a:pt x="315595" y="64135"/>
                      </a:lnTo>
                      <a:lnTo>
                        <a:pt x="332486" y="59309"/>
                      </a:lnTo>
                      <a:lnTo>
                        <a:pt x="349250" y="53467"/>
                      </a:lnTo>
                      <a:lnTo>
                        <a:pt x="357632" y="49784"/>
                      </a:lnTo>
                      <a:lnTo>
                        <a:pt x="365252" y="46101"/>
                      </a:lnTo>
                      <a:lnTo>
                        <a:pt x="372364" y="42418"/>
                      </a:lnTo>
                      <a:lnTo>
                        <a:pt x="378714" y="38735"/>
                      </a:lnTo>
                      <a:lnTo>
                        <a:pt x="384556" y="34798"/>
                      </a:lnTo>
                      <a:lnTo>
                        <a:pt x="389890" y="30734"/>
                      </a:lnTo>
                      <a:lnTo>
                        <a:pt x="394716" y="26670"/>
                      </a:lnTo>
                      <a:lnTo>
                        <a:pt x="399034" y="22225"/>
                      </a:lnTo>
                      <a:lnTo>
                        <a:pt x="400939" y="19050"/>
                      </a:lnTo>
                      <a:lnTo>
                        <a:pt x="402336" y="16256"/>
                      </a:lnTo>
                      <a:lnTo>
                        <a:pt x="404368" y="10795"/>
                      </a:lnTo>
                      <a:lnTo>
                        <a:pt x="406019" y="5461"/>
                      </a:lnTo>
                      <a:lnTo>
                        <a:pt x="408178" y="0"/>
                      </a:lnTo>
                      <a:lnTo>
                        <a:pt x="407416" y="9017"/>
                      </a:lnTo>
                      <a:lnTo>
                        <a:pt x="406400" y="13335"/>
                      </a:lnTo>
                      <a:lnTo>
                        <a:pt x="405130" y="17526"/>
                      </a:lnTo>
                      <a:lnTo>
                        <a:pt x="403479" y="21590"/>
                      </a:lnTo>
                      <a:lnTo>
                        <a:pt x="401447" y="25400"/>
                      </a:lnTo>
                      <a:lnTo>
                        <a:pt x="398907" y="28829"/>
                      </a:lnTo>
                      <a:lnTo>
                        <a:pt x="395986" y="32131"/>
                      </a:lnTo>
                      <a:lnTo>
                        <a:pt x="385953" y="39243"/>
                      </a:lnTo>
                      <a:lnTo>
                        <a:pt x="376174" y="45466"/>
                      </a:lnTo>
                      <a:lnTo>
                        <a:pt x="366268" y="51054"/>
                      </a:lnTo>
                      <a:lnTo>
                        <a:pt x="356616" y="55753"/>
                      </a:lnTo>
                      <a:lnTo>
                        <a:pt x="346837" y="59944"/>
                      </a:lnTo>
                      <a:lnTo>
                        <a:pt x="337185" y="63500"/>
                      </a:lnTo>
                      <a:lnTo>
                        <a:pt x="318008" y="68961"/>
                      </a:lnTo>
                      <a:lnTo>
                        <a:pt x="298831" y="73025"/>
                      </a:lnTo>
                      <a:lnTo>
                        <a:pt x="279400" y="76200"/>
                      </a:lnTo>
                      <a:lnTo>
                        <a:pt x="259715" y="78994"/>
                      </a:lnTo>
                      <a:lnTo>
                        <a:pt x="239776" y="81915"/>
                      </a:lnTo>
                      <a:lnTo>
                        <a:pt x="222377" y="83566"/>
                      </a:lnTo>
                      <a:lnTo>
                        <a:pt x="205359" y="84709"/>
                      </a:lnTo>
                      <a:lnTo>
                        <a:pt x="188468" y="85217"/>
                      </a:lnTo>
                      <a:lnTo>
                        <a:pt x="171831" y="85471"/>
                      </a:lnTo>
                      <a:lnTo>
                        <a:pt x="138303" y="84836"/>
                      </a:lnTo>
                      <a:lnTo>
                        <a:pt x="104775" y="83312"/>
                      </a:lnTo>
                      <a:lnTo>
                        <a:pt x="79121" y="83058"/>
                      </a:lnTo>
                      <a:lnTo>
                        <a:pt x="53848" y="82169"/>
                      </a:lnTo>
                      <a:lnTo>
                        <a:pt x="28448" y="80772"/>
                      </a:lnTo>
                      <a:lnTo>
                        <a:pt x="2794" y="77978"/>
                      </a:lnTo>
                      <a:lnTo>
                        <a:pt x="1016" y="75311"/>
                      </a:lnTo>
                      <a:lnTo>
                        <a:pt x="0" y="72898"/>
                      </a:lnTo>
                      <a:lnTo>
                        <a:pt x="127" y="70739"/>
                      </a:lnTo>
                      <a:lnTo>
                        <a:pt x="1270" y="68834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2" name="Полилиния 1981"/>
                <p:cNvSpPr/>
                <p:nvPr/>
              </p:nvSpPr>
              <p:spPr>
                <a:xfrm>
                  <a:off x="9254490" y="7227570"/>
                  <a:ext cx="388621" cy="444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8621" h="44451">
                      <a:moveTo>
                        <a:pt x="388620" y="0"/>
                      </a:moveTo>
                      <a:lnTo>
                        <a:pt x="370840" y="11430"/>
                      </a:lnTo>
                      <a:lnTo>
                        <a:pt x="360680" y="16510"/>
                      </a:lnTo>
                      <a:lnTo>
                        <a:pt x="351790" y="20320"/>
                      </a:lnTo>
                      <a:lnTo>
                        <a:pt x="334010" y="26670"/>
                      </a:lnTo>
                      <a:lnTo>
                        <a:pt x="316230" y="31750"/>
                      </a:lnTo>
                      <a:lnTo>
                        <a:pt x="299720" y="34290"/>
                      </a:lnTo>
                      <a:lnTo>
                        <a:pt x="281940" y="38100"/>
                      </a:lnTo>
                      <a:lnTo>
                        <a:pt x="265430" y="40640"/>
                      </a:lnTo>
                      <a:lnTo>
                        <a:pt x="248920" y="41910"/>
                      </a:lnTo>
                      <a:lnTo>
                        <a:pt x="231140" y="43180"/>
                      </a:lnTo>
                      <a:lnTo>
                        <a:pt x="214630" y="44450"/>
                      </a:lnTo>
                      <a:lnTo>
                        <a:pt x="184150" y="44450"/>
                      </a:lnTo>
                      <a:lnTo>
                        <a:pt x="153670" y="44450"/>
                      </a:lnTo>
                      <a:lnTo>
                        <a:pt x="123190" y="43180"/>
                      </a:lnTo>
                      <a:lnTo>
                        <a:pt x="95250" y="40640"/>
                      </a:lnTo>
                      <a:lnTo>
                        <a:pt x="81280" y="39370"/>
                      </a:lnTo>
                      <a:lnTo>
                        <a:pt x="67310" y="38100"/>
                      </a:lnTo>
                      <a:lnTo>
                        <a:pt x="54610" y="38100"/>
                      </a:lnTo>
                      <a:lnTo>
                        <a:pt x="41910" y="36830"/>
                      </a:lnTo>
                      <a:lnTo>
                        <a:pt x="30480" y="35560"/>
                      </a:lnTo>
                      <a:lnTo>
                        <a:pt x="19050" y="34290"/>
                      </a:lnTo>
                      <a:lnTo>
                        <a:pt x="10160" y="33020"/>
                      </a:lnTo>
                      <a:lnTo>
                        <a:pt x="0" y="31750"/>
                      </a:lnTo>
                    </a:path>
                  </a:pathLst>
                </a:custGeom>
                <a:ln w="2921" cap="flat" cmpd="sng" algn="ctr">
                  <a:solidFill>
                    <a:srgbClr val="54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3" name="Полилиния 1982"/>
                <p:cNvSpPr/>
                <p:nvPr/>
              </p:nvSpPr>
              <p:spPr>
                <a:xfrm>
                  <a:off x="9422257" y="7216013"/>
                  <a:ext cx="9272" cy="748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272" h="74804">
                      <a:moveTo>
                        <a:pt x="0" y="74295"/>
                      </a:moveTo>
                      <a:lnTo>
                        <a:pt x="2032" y="508"/>
                      </a:lnTo>
                      <a:lnTo>
                        <a:pt x="8382" y="0"/>
                      </a:lnTo>
                      <a:lnTo>
                        <a:pt x="9144" y="22352"/>
                      </a:lnTo>
                      <a:lnTo>
                        <a:pt x="9271" y="33147"/>
                      </a:lnTo>
                      <a:lnTo>
                        <a:pt x="9144" y="43561"/>
                      </a:lnTo>
                      <a:lnTo>
                        <a:pt x="9017" y="52959"/>
                      </a:lnTo>
                      <a:lnTo>
                        <a:pt x="8382" y="60960"/>
                      </a:lnTo>
                      <a:lnTo>
                        <a:pt x="8001" y="64516"/>
                      </a:lnTo>
                      <a:lnTo>
                        <a:pt x="7493" y="67564"/>
                      </a:lnTo>
                      <a:lnTo>
                        <a:pt x="6858" y="69977"/>
                      </a:lnTo>
                      <a:lnTo>
                        <a:pt x="6223" y="72009"/>
                      </a:lnTo>
                      <a:lnTo>
                        <a:pt x="4953" y="73279"/>
                      </a:lnTo>
                      <a:lnTo>
                        <a:pt x="3302" y="74295"/>
                      </a:lnTo>
                      <a:lnTo>
                        <a:pt x="1524" y="74803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4" name="Полилиния 1983"/>
                <p:cNvSpPr/>
                <p:nvPr/>
              </p:nvSpPr>
              <p:spPr>
                <a:xfrm>
                  <a:off x="9483090" y="7221474"/>
                  <a:ext cx="9399" cy="640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99" h="64009">
                      <a:moveTo>
                        <a:pt x="0" y="63500"/>
                      </a:moveTo>
                      <a:lnTo>
                        <a:pt x="2667" y="0"/>
                      </a:lnTo>
                      <a:lnTo>
                        <a:pt x="8382" y="762"/>
                      </a:lnTo>
                      <a:lnTo>
                        <a:pt x="8509" y="9906"/>
                      </a:lnTo>
                      <a:lnTo>
                        <a:pt x="8763" y="18415"/>
                      </a:lnTo>
                      <a:lnTo>
                        <a:pt x="9144" y="26416"/>
                      </a:lnTo>
                      <a:lnTo>
                        <a:pt x="9398" y="33782"/>
                      </a:lnTo>
                      <a:lnTo>
                        <a:pt x="9398" y="40767"/>
                      </a:lnTo>
                      <a:lnTo>
                        <a:pt x="9398" y="47244"/>
                      </a:lnTo>
                      <a:lnTo>
                        <a:pt x="8890" y="53213"/>
                      </a:lnTo>
                      <a:lnTo>
                        <a:pt x="8128" y="58928"/>
                      </a:lnTo>
                      <a:lnTo>
                        <a:pt x="6350" y="61468"/>
                      </a:lnTo>
                      <a:lnTo>
                        <a:pt x="4064" y="63246"/>
                      </a:lnTo>
                      <a:lnTo>
                        <a:pt x="1778" y="64008"/>
                      </a:lnTo>
                      <a:lnTo>
                        <a:pt x="762" y="63881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5" name="Полилиния 1984"/>
                <p:cNvSpPr/>
                <p:nvPr/>
              </p:nvSpPr>
              <p:spPr>
                <a:xfrm>
                  <a:off x="9523476" y="7239000"/>
                  <a:ext cx="7240" cy="430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40" h="43054">
                      <a:moveTo>
                        <a:pt x="6731" y="11303"/>
                      </a:moveTo>
                      <a:lnTo>
                        <a:pt x="7112" y="21717"/>
                      </a:lnTo>
                      <a:lnTo>
                        <a:pt x="7239" y="26289"/>
                      </a:lnTo>
                      <a:lnTo>
                        <a:pt x="7112" y="30353"/>
                      </a:lnTo>
                      <a:lnTo>
                        <a:pt x="6731" y="33655"/>
                      </a:lnTo>
                      <a:lnTo>
                        <a:pt x="6223" y="36449"/>
                      </a:lnTo>
                      <a:lnTo>
                        <a:pt x="5207" y="38862"/>
                      </a:lnTo>
                      <a:lnTo>
                        <a:pt x="3937" y="41275"/>
                      </a:lnTo>
                      <a:lnTo>
                        <a:pt x="2032" y="42799"/>
                      </a:lnTo>
                      <a:lnTo>
                        <a:pt x="1143" y="43053"/>
                      </a:lnTo>
                      <a:lnTo>
                        <a:pt x="0" y="42799"/>
                      </a:lnTo>
                      <a:lnTo>
                        <a:pt x="0" y="762"/>
                      </a:lnTo>
                      <a:lnTo>
                        <a:pt x="6096" y="0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6" name="Полилиния 1985"/>
                <p:cNvSpPr/>
                <p:nvPr/>
              </p:nvSpPr>
              <p:spPr>
                <a:xfrm>
                  <a:off x="9549384" y="7233031"/>
                  <a:ext cx="7748" cy="421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48" h="42165">
                      <a:moveTo>
                        <a:pt x="7112" y="0"/>
                      </a:moveTo>
                      <a:lnTo>
                        <a:pt x="7239" y="6985"/>
                      </a:lnTo>
                      <a:lnTo>
                        <a:pt x="7493" y="13335"/>
                      </a:lnTo>
                      <a:lnTo>
                        <a:pt x="7620" y="19050"/>
                      </a:lnTo>
                      <a:lnTo>
                        <a:pt x="7747" y="24130"/>
                      </a:lnTo>
                      <a:lnTo>
                        <a:pt x="7747" y="28575"/>
                      </a:lnTo>
                      <a:lnTo>
                        <a:pt x="7747" y="32258"/>
                      </a:lnTo>
                      <a:lnTo>
                        <a:pt x="7493" y="35306"/>
                      </a:lnTo>
                      <a:lnTo>
                        <a:pt x="7112" y="37338"/>
                      </a:lnTo>
                      <a:lnTo>
                        <a:pt x="5969" y="39370"/>
                      </a:lnTo>
                      <a:lnTo>
                        <a:pt x="4318" y="41148"/>
                      </a:lnTo>
                      <a:lnTo>
                        <a:pt x="2540" y="42164"/>
                      </a:lnTo>
                      <a:lnTo>
                        <a:pt x="762" y="42037"/>
                      </a:lnTo>
                      <a:lnTo>
                        <a:pt x="0" y="1524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7" name="Полилиния 1986"/>
                <p:cNvSpPr/>
                <p:nvPr/>
              </p:nvSpPr>
              <p:spPr>
                <a:xfrm>
                  <a:off x="9600946" y="7219950"/>
                  <a:ext cx="8510" cy="430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510" h="43054">
                      <a:moveTo>
                        <a:pt x="8128" y="5334"/>
                      </a:moveTo>
                      <a:lnTo>
                        <a:pt x="8509" y="11049"/>
                      </a:lnTo>
                      <a:lnTo>
                        <a:pt x="8509" y="21971"/>
                      </a:lnTo>
                      <a:lnTo>
                        <a:pt x="8128" y="26924"/>
                      </a:lnTo>
                      <a:lnTo>
                        <a:pt x="7747" y="31496"/>
                      </a:lnTo>
                      <a:lnTo>
                        <a:pt x="7366" y="35306"/>
                      </a:lnTo>
                      <a:lnTo>
                        <a:pt x="6858" y="38227"/>
                      </a:lnTo>
                      <a:lnTo>
                        <a:pt x="5715" y="40132"/>
                      </a:lnTo>
                      <a:lnTo>
                        <a:pt x="3937" y="42037"/>
                      </a:lnTo>
                      <a:lnTo>
                        <a:pt x="2032" y="43053"/>
                      </a:lnTo>
                      <a:lnTo>
                        <a:pt x="0" y="42799"/>
                      </a:lnTo>
                      <a:lnTo>
                        <a:pt x="508" y="38989"/>
                      </a:lnTo>
                      <a:lnTo>
                        <a:pt x="889" y="34290"/>
                      </a:lnTo>
                      <a:lnTo>
                        <a:pt x="1397" y="23622"/>
                      </a:lnTo>
                      <a:lnTo>
                        <a:pt x="1905" y="12192"/>
                      </a:lnTo>
                      <a:lnTo>
                        <a:pt x="2032" y="6604"/>
                      </a:lnTo>
                      <a:lnTo>
                        <a:pt x="2032" y="1524"/>
                      </a:lnTo>
                      <a:lnTo>
                        <a:pt x="4953" y="635"/>
                      </a:lnTo>
                      <a:lnTo>
                        <a:pt x="6096" y="254"/>
                      </a:lnTo>
                      <a:lnTo>
                        <a:pt x="7239" y="0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8" name="Полилиния 1987"/>
                <p:cNvSpPr/>
                <p:nvPr/>
              </p:nvSpPr>
              <p:spPr>
                <a:xfrm>
                  <a:off x="9620123" y="7210806"/>
                  <a:ext cx="9399" cy="468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99" h="46864">
                      <a:moveTo>
                        <a:pt x="8763" y="0"/>
                      </a:moveTo>
                      <a:lnTo>
                        <a:pt x="9144" y="6858"/>
                      </a:lnTo>
                      <a:lnTo>
                        <a:pt x="9398" y="13335"/>
                      </a:lnTo>
                      <a:lnTo>
                        <a:pt x="9271" y="19050"/>
                      </a:lnTo>
                      <a:lnTo>
                        <a:pt x="8890" y="24511"/>
                      </a:lnTo>
                      <a:lnTo>
                        <a:pt x="8509" y="29464"/>
                      </a:lnTo>
                      <a:lnTo>
                        <a:pt x="7874" y="33909"/>
                      </a:lnTo>
                      <a:lnTo>
                        <a:pt x="6985" y="38100"/>
                      </a:lnTo>
                      <a:lnTo>
                        <a:pt x="5842" y="42164"/>
                      </a:lnTo>
                      <a:lnTo>
                        <a:pt x="4699" y="43561"/>
                      </a:lnTo>
                      <a:lnTo>
                        <a:pt x="3048" y="45339"/>
                      </a:lnTo>
                      <a:lnTo>
                        <a:pt x="1270" y="46609"/>
                      </a:lnTo>
                      <a:lnTo>
                        <a:pt x="635" y="46863"/>
                      </a:lnTo>
                      <a:lnTo>
                        <a:pt x="0" y="46736"/>
                      </a:lnTo>
                      <a:lnTo>
                        <a:pt x="889" y="42164"/>
                      </a:lnTo>
                      <a:lnTo>
                        <a:pt x="1778" y="37211"/>
                      </a:lnTo>
                      <a:lnTo>
                        <a:pt x="2921" y="26416"/>
                      </a:lnTo>
                      <a:lnTo>
                        <a:pt x="3175" y="14859"/>
                      </a:lnTo>
                      <a:lnTo>
                        <a:pt x="2286" y="3048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89" name="Полилиния 1988"/>
                <p:cNvSpPr/>
                <p:nvPr/>
              </p:nvSpPr>
              <p:spPr>
                <a:xfrm>
                  <a:off x="9421368" y="7216013"/>
                  <a:ext cx="6224" cy="748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24" h="74804">
                      <a:moveTo>
                        <a:pt x="5461" y="11049"/>
                      </a:moveTo>
                      <a:lnTo>
                        <a:pt x="5588" y="21590"/>
                      </a:lnTo>
                      <a:lnTo>
                        <a:pt x="5842" y="31496"/>
                      </a:lnTo>
                      <a:lnTo>
                        <a:pt x="6096" y="40894"/>
                      </a:lnTo>
                      <a:lnTo>
                        <a:pt x="6223" y="49530"/>
                      </a:lnTo>
                      <a:lnTo>
                        <a:pt x="6223" y="57531"/>
                      </a:lnTo>
                      <a:lnTo>
                        <a:pt x="5842" y="64770"/>
                      </a:lnTo>
                      <a:lnTo>
                        <a:pt x="5207" y="71247"/>
                      </a:lnTo>
                      <a:lnTo>
                        <a:pt x="3429" y="73787"/>
                      </a:lnTo>
                      <a:lnTo>
                        <a:pt x="2286" y="74803"/>
                      </a:lnTo>
                      <a:lnTo>
                        <a:pt x="889" y="74803"/>
                      </a:lnTo>
                      <a:lnTo>
                        <a:pt x="889" y="71755"/>
                      </a:lnTo>
                      <a:lnTo>
                        <a:pt x="889" y="68326"/>
                      </a:lnTo>
                      <a:lnTo>
                        <a:pt x="889" y="64262"/>
                      </a:lnTo>
                      <a:lnTo>
                        <a:pt x="762" y="59690"/>
                      </a:lnTo>
                      <a:lnTo>
                        <a:pt x="635" y="49530"/>
                      </a:lnTo>
                      <a:lnTo>
                        <a:pt x="508" y="38608"/>
                      </a:lnTo>
                      <a:lnTo>
                        <a:pt x="381" y="27432"/>
                      </a:lnTo>
                      <a:lnTo>
                        <a:pt x="254" y="16764"/>
                      </a:lnTo>
                      <a:lnTo>
                        <a:pt x="127" y="7493"/>
                      </a:lnTo>
                      <a:lnTo>
                        <a:pt x="0" y="3556"/>
                      </a:lnTo>
                      <a:lnTo>
                        <a:pt x="0" y="0"/>
                      </a:lnTo>
                      <a:lnTo>
                        <a:pt x="5461" y="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0" name="Полилиния 1989"/>
                <p:cNvSpPr/>
                <p:nvPr/>
              </p:nvSpPr>
              <p:spPr>
                <a:xfrm>
                  <a:off x="9482963" y="7221474"/>
                  <a:ext cx="5462" cy="642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2" h="64263">
                      <a:moveTo>
                        <a:pt x="4699" y="381"/>
                      </a:moveTo>
                      <a:lnTo>
                        <a:pt x="4572" y="9779"/>
                      </a:lnTo>
                      <a:lnTo>
                        <a:pt x="4572" y="18288"/>
                      </a:lnTo>
                      <a:lnTo>
                        <a:pt x="4699" y="26416"/>
                      </a:lnTo>
                      <a:lnTo>
                        <a:pt x="4953" y="34036"/>
                      </a:lnTo>
                      <a:lnTo>
                        <a:pt x="5334" y="41021"/>
                      </a:lnTo>
                      <a:lnTo>
                        <a:pt x="5461" y="47879"/>
                      </a:lnTo>
                      <a:lnTo>
                        <a:pt x="5334" y="54102"/>
                      </a:lnTo>
                      <a:lnTo>
                        <a:pt x="4953" y="60198"/>
                      </a:lnTo>
                      <a:lnTo>
                        <a:pt x="4572" y="61341"/>
                      </a:lnTo>
                      <a:lnTo>
                        <a:pt x="3937" y="62230"/>
                      </a:lnTo>
                      <a:lnTo>
                        <a:pt x="2667" y="63246"/>
                      </a:lnTo>
                      <a:lnTo>
                        <a:pt x="1270" y="63627"/>
                      </a:lnTo>
                      <a:lnTo>
                        <a:pt x="0" y="64262"/>
                      </a:lnTo>
                      <a:lnTo>
                        <a:pt x="635" y="48387"/>
                      </a:lnTo>
                      <a:lnTo>
                        <a:pt x="1270" y="31496"/>
                      </a:lnTo>
                      <a:lnTo>
                        <a:pt x="1397" y="15113"/>
                      </a:lnTo>
                      <a:lnTo>
                        <a:pt x="1143" y="7366"/>
                      </a:lnTo>
                      <a:lnTo>
                        <a:pt x="508" y="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1" name="Полилиния 1990"/>
                <p:cNvSpPr/>
                <p:nvPr/>
              </p:nvSpPr>
              <p:spPr>
                <a:xfrm>
                  <a:off x="9523349" y="7239254"/>
                  <a:ext cx="4065" cy="430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65" h="43054">
                      <a:moveTo>
                        <a:pt x="3556" y="10922"/>
                      </a:moveTo>
                      <a:lnTo>
                        <a:pt x="4064" y="21717"/>
                      </a:lnTo>
                      <a:lnTo>
                        <a:pt x="4064" y="31242"/>
                      </a:lnTo>
                      <a:lnTo>
                        <a:pt x="4064" y="35306"/>
                      </a:lnTo>
                      <a:lnTo>
                        <a:pt x="3937" y="38862"/>
                      </a:lnTo>
                      <a:lnTo>
                        <a:pt x="3175" y="40767"/>
                      </a:lnTo>
                      <a:lnTo>
                        <a:pt x="2159" y="42291"/>
                      </a:lnTo>
                      <a:lnTo>
                        <a:pt x="1143" y="43053"/>
                      </a:lnTo>
                      <a:lnTo>
                        <a:pt x="0" y="43053"/>
                      </a:lnTo>
                      <a:lnTo>
                        <a:pt x="254" y="32639"/>
                      </a:lnTo>
                      <a:lnTo>
                        <a:pt x="254" y="21590"/>
                      </a:lnTo>
                      <a:lnTo>
                        <a:pt x="127" y="10668"/>
                      </a:lnTo>
                      <a:lnTo>
                        <a:pt x="0" y="1016"/>
                      </a:lnTo>
                      <a:lnTo>
                        <a:pt x="1270" y="127"/>
                      </a:lnTo>
                      <a:lnTo>
                        <a:pt x="2032" y="0"/>
                      </a:lnTo>
                      <a:lnTo>
                        <a:pt x="2540" y="254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2" name="Полилиния 1991"/>
                <p:cNvSpPr/>
                <p:nvPr/>
              </p:nvSpPr>
              <p:spPr>
                <a:xfrm>
                  <a:off x="9548876" y="7233920"/>
                  <a:ext cx="5335" cy="4153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35" h="41530">
                      <a:moveTo>
                        <a:pt x="762" y="127"/>
                      </a:moveTo>
                      <a:lnTo>
                        <a:pt x="1905" y="0"/>
                      </a:lnTo>
                      <a:lnTo>
                        <a:pt x="2921" y="127"/>
                      </a:lnTo>
                      <a:lnTo>
                        <a:pt x="3810" y="635"/>
                      </a:lnTo>
                      <a:lnTo>
                        <a:pt x="4445" y="12192"/>
                      </a:lnTo>
                      <a:lnTo>
                        <a:pt x="5080" y="23495"/>
                      </a:lnTo>
                      <a:lnTo>
                        <a:pt x="5334" y="28702"/>
                      </a:lnTo>
                      <a:lnTo>
                        <a:pt x="5334" y="33401"/>
                      </a:lnTo>
                      <a:lnTo>
                        <a:pt x="5080" y="37338"/>
                      </a:lnTo>
                      <a:lnTo>
                        <a:pt x="4572" y="40513"/>
                      </a:lnTo>
                      <a:lnTo>
                        <a:pt x="3810" y="41148"/>
                      </a:lnTo>
                      <a:lnTo>
                        <a:pt x="2667" y="41529"/>
                      </a:lnTo>
                      <a:lnTo>
                        <a:pt x="1651" y="41529"/>
                      </a:lnTo>
                      <a:lnTo>
                        <a:pt x="762" y="41148"/>
                      </a:lnTo>
                      <a:lnTo>
                        <a:pt x="889" y="31877"/>
                      </a:lnTo>
                      <a:lnTo>
                        <a:pt x="635" y="21717"/>
                      </a:lnTo>
                      <a:lnTo>
                        <a:pt x="0" y="635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3" name="Полилиния 1992"/>
                <p:cNvSpPr/>
                <p:nvPr/>
              </p:nvSpPr>
              <p:spPr>
                <a:xfrm>
                  <a:off x="9600692" y="7220204"/>
                  <a:ext cx="6732" cy="434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32" h="43435">
                      <a:moveTo>
                        <a:pt x="3556" y="381"/>
                      </a:moveTo>
                      <a:lnTo>
                        <a:pt x="4699" y="0"/>
                      </a:lnTo>
                      <a:lnTo>
                        <a:pt x="5588" y="127"/>
                      </a:lnTo>
                      <a:lnTo>
                        <a:pt x="6223" y="4572"/>
                      </a:lnTo>
                      <a:lnTo>
                        <a:pt x="6731" y="9525"/>
                      </a:lnTo>
                      <a:lnTo>
                        <a:pt x="6731" y="20447"/>
                      </a:lnTo>
                      <a:lnTo>
                        <a:pt x="5969" y="30988"/>
                      </a:lnTo>
                      <a:lnTo>
                        <a:pt x="5461" y="35687"/>
                      </a:lnTo>
                      <a:lnTo>
                        <a:pt x="4953" y="39624"/>
                      </a:lnTo>
                      <a:lnTo>
                        <a:pt x="2921" y="42037"/>
                      </a:lnTo>
                      <a:lnTo>
                        <a:pt x="1524" y="42926"/>
                      </a:lnTo>
                      <a:lnTo>
                        <a:pt x="0" y="43434"/>
                      </a:lnTo>
                      <a:lnTo>
                        <a:pt x="1016" y="33655"/>
                      </a:lnTo>
                      <a:lnTo>
                        <a:pt x="1524" y="24003"/>
                      </a:lnTo>
                      <a:lnTo>
                        <a:pt x="1778" y="13589"/>
                      </a:lnTo>
                      <a:lnTo>
                        <a:pt x="1651" y="7874"/>
                      </a:lnTo>
                      <a:lnTo>
                        <a:pt x="1651" y="1651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4" name="Полилиния 1993"/>
                <p:cNvSpPr/>
                <p:nvPr/>
              </p:nvSpPr>
              <p:spPr>
                <a:xfrm>
                  <a:off x="9619869" y="7211949"/>
                  <a:ext cx="7240" cy="457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40" h="45721">
                      <a:moveTo>
                        <a:pt x="4953" y="635"/>
                      </a:moveTo>
                      <a:lnTo>
                        <a:pt x="7239" y="0"/>
                      </a:lnTo>
                      <a:lnTo>
                        <a:pt x="7239" y="11557"/>
                      </a:lnTo>
                      <a:lnTo>
                        <a:pt x="7112" y="22860"/>
                      </a:lnTo>
                      <a:lnTo>
                        <a:pt x="6350" y="33274"/>
                      </a:lnTo>
                      <a:lnTo>
                        <a:pt x="5461" y="38227"/>
                      </a:lnTo>
                      <a:lnTo>
                        <a:pt x="4572" y="42799"/>
                      </a:lnTo>
                      <a:lnTo>
                        <a:pt x="2540" y="45085"/>
                      </a:lnTo>
                      <a:lnTo>
                        <a:pt x="1270" y="45720"/>
                      </a:lnTo>
                      <a:lnTo>
                        <a:pt x="0" y="45466"/>
                      </a:lnTo>
                      <a:lnTo>
                        <a:pt x="2159" y="34290"/>
                      </a:lnTo>
                      <a:lnTo>
                        <a:pt x="3048" y="23622"/>
                      </a:lnTo>
                      <a:lnTo>
                        <a:pt x="3048" y="12827"/>
                      </a:lnTo>
                      <a:lnTo>
                        <a:pt x="2286" y="1905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5" name="Полилиния 1994"/>
                <p:cNvSpPr/>
                <p:nvPr/>
              </p:nvSpPr>
              <p:spPr>
                <a:xfrm>
                  <a:off x="9541510" y="7179310"/>
                  <a:ext cx="114301" cy="25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01" h="2541">
                      <a:moveTo>
                        <a:pt x="114300" y="2540"/>
                      </a:moveTo>
                      <a:lnTo>
                        <a:pt x="101600" y="2540"/>
                      </a:lnTo>
                      <a:lnTo>
                        <a:pt x="87630" y="2540"/>
                      </a:lnTo>
                      <a:lnTo>
                        <a:pt x="72390" y="1270"/>
                      </a:lnTo>
                      <a:lnTo>
                        <a:pt x="57150" y="1270"/>
                      </a:lnTo>
                      <a:lnTo>
                        <a:pt x="41910" y="1270"/>
                      </a:lnTo>
                      <a:lnTo>
                        <a:pt x="26670" y="0"/>
                      </a:lnTo>
                      <a:lnTo>
                        <a:pt x="12700" y="0"/>
                      </a:lnTo>
                      <a:lnTo>
                        <a:pt x="0" y="0"/>
                      </a:lnTo>
                    </a:path>
                  </a:pathLst>
                </a:custGeom>
                <a:ln w="2921" cap="flat" cmpd="sng" algn="ctr">
                  <a:solidFill>
                    <a:srgbClr val="54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6" name="Полилиния 1995"/>
                <p:cNvSpPr/>
                <p:nvPr/>
              </p:nvSpPr>
              <p:spPr>
                <a:xfrm>
                  <a:off x="9302115" y="7255129"/>
                  <a:ext cx="21718" cy="107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18" h="10796">
                      <a:moveTo>
                        <a:pt x="21717" y="0"/>
                      </a:moveTo>
                      <a:lnTo>
                        <a:pt x="19812" y="10795"/>
                      </a:lnTo>
                      <a:lnTo>
                        <a:pt x="1143" y="8509"/>
                      </a:lnTo>
                      <a:lnTo>
                        <a:pt x="0" y="1651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7" name="Полилиния 1996"/>
                <p:cNvSpPr/>
                <p:nvPr/>
              </p:nvSpPr>
              <p:spPr>
                <a:xfrm>
                  <a:off x="9353169" y="7186295"/>
                  <a:ext cx="4700" cy="245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0" h="24512">
                      <a:moveTo>
                        <a:pt x="0" y="0"/>
                      </a:moveTo>
                      <a:lnTo>
                        <a:pt x="4699" y="508"/>
                      </a:lnTo>
                      <a:lnTo>
                        <a:pt x="4318" y="24511"/>
                      </a:lnTo>
                      <a:lnTo>
                        <a:pt x="0" y="23241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8" name="Полилиния 1997"/>
                <p:cNvSpPr/>
                <p:nvPr/>
              </p:nvSpPr>
              <p:spPr>
                <a:xfrm>
                  <a:off x="9372854" y="7188327"/>
                  <a:ext cx="4319" cy="242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24258">
                      <a:moveTo>
                        <a:pt x="4064" y="635"/>
                      </a:moveTo>
                      <a:lnTo>
                        <a:pt x="4318" y="24257"/>
                      </a:lnTo>
                      <a:lnTo>
                        <a:pt x="0" y="236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9" name="Полилиния 1998"/>
                <p:cNvSpPr/>
                <p:nvPr/>
              </p:nvSpPr>
              <p:spPr>
                <a:xfrm>
                  <a:off x="9404350" y="7191756"/>
                  <a:ext cx="3938" cy="251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8" h="25147">
                      <a:moveTo>
                        <a:pt x="3937" y="0"/>
                      </a:moveTo>
                      <a:lnTo>
                        <a:pt x="3810" y="25146"/>
                      </a:lnTo>
                      <a:lnTo>
                        <a:pt x="0" y="23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0" name="Полилиния 1999"/>
                <p:cNvSpPr/>
                <p:nvPr/>
              </p:nvSpPr>
              <p:spPr>
                <a:xfrm>
                  <a:off x="9387967" y="7189978"/>
                  <a:ext cx="4319" cy="245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24512">
                      <a:moveTo>
                        <a:pt x="4318" y="381"/>
                      </a:moveTo>
                      <a:lnTo>
                        <a:pt x="4318" y="24511"/>
                      </a:lnTo>
                      <a:lnTo>
                        <a:pt x="0" y="24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1" name="Полилиния 2000"/>
                <p:cNvSpPr/>
                <p:nvPr/>
              </p:nvSpPr>
              <p:spPr>
                <a:xfrm>
                  <a:off x="9337040" y="7183247"/>
                  <a:ext cx="4827" cy="262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27" h="26290">
                      <a:moveTo>
                        <a:pt x="4826" y="1905"/>
                      </a:moveTo>
                      <a:lnTo>
                        <a:pt x="4699" y="26289"/>
                      </a:lnTo>
                      <a:lnTo>
                        <a:pt x="0" y="25400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2" name="Полилиния 2001"/>
                <p:cNvSpPr/>
                <p:nvPr/>
              </p:nvSpPr>
              <p:spPr>
                <a:xfrm>
                  <a:off x="9301861" y="7178548"/>
                  <a:ext cx="5335" cy="262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35" h="26290">
                      <a:moveTo>
                        <a:pt x="5207" y="635"/>
                      </a:moveTo>
                      <a:lnTo>
                        <a:pt x="5334" y="26289"/>
                      </a:lnTo>
                      <a:lnTo>
                        <a:pt x="0" y="257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3" name="Полилиния 2002"/>
                <p:cNvSpPr/>
                <p:nvPr/>
              </p:nvSpPr>
              <p:spPr>
                <a:xfrm>
                  <a:off x="9319514" y="7181215"/>
                  <a:ext cx="5081" cy="252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25274">
                      <a:moveTo>
                        <a:pt x="5080" y="1016"/>
                      </a:moveTo>
                      <a:lnTo>
                        <a:pt x="5080" y="25273"/>
                      </a:lnTo>
                      <a:lnTo>
                        <a:pt x="381" y="246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4" name="Полилиния 2003"/>
                <p:cNvSpPr/>
                <p:nvPr/>
              </p:nvSpPr>
              <p:spPr>
                <a:xfrm>
                  <a:off x="9282938" y="7175881"/>
                  <a:ext cx="4700" cy="256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0" h="25655">
                      <a:moveTo>
                        <a:pt x="4572" y="889"/>
                      </a:moveTo>
                      <a:lnTo>
                        <a:pt x="4699" y="25654"/>
                      </a:lnTo>
                      <a:lnTo>
                        <a:pt x="127" y="250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5" name="Полилиния 2004"/>
                <p:cNvSpPr/>
                <p:nvPr/>
              </p:nvSpPr>
              <p:spPr>
                <a:xfrm>
                  <a:off x="9225788" y="7165086"/>
                  <a:ext cx="5716" cy="281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16" h="28195">
                      <a:moveTo>
                        <a:pt x="0" y="0"/>
                      </a:moveTo>
                      <a:lnTo>
                        <a:pt x="5715" y="1524"/>
                      </a:lnTo>
                      <a:lnTo>
                        <a:pt x="5334" y="28194"/>
                      </a:lnTo>
                      <a:lnTo>
                        <a:pt x="254" y="27305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6" name="Полилиния 2005"/>
                <p:cNvSpPr/>
                <p:nvPr/>
              </p:nvSpPr>
              <p:spPr>
                <a:xfrm>
                  <a:off x="9243822" y="7167880"/>
                  <a:ext cx="5970" cy="285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70" h="28576">
                      <a:moveTo>
                        <a:pt x="5969" y="1270"/>
                      </a:moveTo>
                      <a:lnTo>
                        <a:pt x="5842" y="28575"/>
                      </a:lnTo>
                      <a:lnTo>
                        <a:pt x="0" y="27686"/>
                      </a:lnTo>
                      <a:lnTo>
                        <a:pt x="381" y="0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7" name="Полилиния 2006"/>
                <p:cNvSpPr/>
                <p:nvPr/>
              </p:nvSpPr>
              <p:spPr>
                <a:xfrm>
                  <a:off x="9264650" y="7172071"/>
                  <a:ext cx="6986" cy="273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86" h="27306">
                      <a:moveTo>
                        <a:pt x="6985" y="1270"/>
                      </a:moveTo>
                      <a:lnTo>
                        <a:pt x="6350" y="27305"/>
                      </a:lnTo>
                      <a:lnTo>
                        <a:pt x="0" y="26162"/>
                      </a:lnTo>
                      <a:lnTo>
                        <a:pt x="381" y="0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8" name="Полилиния 2007"/>
                <p:cNvSpPr/>
                <p:nvPr/>
              </p:nvSpPr>
              <p:spPr>
                <a:xfrm>
                  <a:off x="9209405" y="7162038"/>
                  <a:ext cx="5462" cy="262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2" h="26290">
                      <a:moveTo>
                        <a:pt x="5461" y="26289"/>
                      </a:moveTo>
                      <a:lnTo>
                        <a:pt x="0" y="25400"/>
                      </a:lnTo>
                      <a:lnTo>
                        <a:pt x="254" y="23114"/>
                      </a:lnTo>
                      <a:lnTo>
                        <a:pt x="635" y="20193"/>
                      </a:lnTo>
                      <a:lnTo>
                        <a:pt x="889" y="12954"/>
                      </a:lnTo>
                      <a:lnTo>
                        <a:pt x="889" y="5842"/>
                      </a:lnTo>
                      <a:lnTo>
                        <a:pt x="762" y="2667"/>
                      </a:lnTo>
                      <a:lnTo>
                        <a:pt x="635" y="0"/>
                      </a:lnTo>
                      <a:lnTo>
                        <a:pt x="4699" y="381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9" name="Полилиния 2008"/>
                <p:cNvSpPr/>
                <p:nvPr/>
              </p:nvSpPr>
              <p:spPr>
                <a:xfrm>
                  <a:off x="9209405" y="7185914"/>
                  <a:ext cx="210567" cy="331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0567" h="33148">
                      <a:moveTo>
                        <a:pt x="8128" y="1651"/>
                      </a:moveTo>
                      <a:lnTo>
                        <a:pt x="15748" y="3302"/>
                      </a:lnTo>
                      <a:lnTo>
                        <a:pt x="30226" y="5969"/>
                      </a:lnTo>
                      <a:lnTo>
                        <a:pt x="43561" y="8255"/>
                      </a:lnTo>
                      <a:lnTo>
                        <a:pt x="56388" y="10160"/>
                      </a:lnTo>
                      <a:lnTo>
                        <a:pt x="81026" y="13589"/>
                      </a:lnTo>
                      <a:lnTo>
                        <a:pt x="93599" y="15113"/>
                      </a:lnTo>
                      <a:lnTo>
                        <a:pt x="106553" y="16764"/>
                      </a:lnTo>
                      <a:lnTo>
                        <a:pt x="119253" y="18669"/>
                      </a:lnTo>
                      <a:lnTo>
                        <a:pt x="131445" y="20193"/>
                      </a:lnTo>
                      <a:lnTo>
                        <a:pt x="155829" y="23114"/>
                      </a:lnTo>
                      <a:lnTo>
                        <a:pt x="168275" y="24638"/>
                      </a:lnTo>
                      <a:lnTo>
                        <a:pt x="181229" y="26035"/>
                      </a:lnTo>
                      <a:lnTo>
                        <a:pt x="195072" y="27432"/>
                      </a:lnTo>
                      <a:lnTo>
                        <a:pt x="209804" y="28829"/>
                      </a:lnTo>
                      <a:lnTo>
                        <a:pt x="210566" y="33147"/>
                      </a:lnTo>
                      <a:lnTo>
                        <a:pt x="202819" y="32385"/>
                      </a:lnTo>
                      <a:lnTo>
                        <a:pt x="195834" y="31877"/>
                      </a:lnTo>
                      <a:lnTo>
                        <a:pt x="189230" y="31242"/>
                      </a:lnTo>
                      <a:lnTo>
                        <a:pt x="183261" y="30734"/>
                      </a:lnTo>
                      <a:lnTo>
                        <a:pt x="172466" y="29718"/>
                      </a:lnTo>
                      <a:lnTo>
                        <a:pt x="162941" y="28702"/>
                      </a:lnTo>
                      <a:lnTo>
                        <a:pt x="145542" y="26543"/>
                      </a:lnTo>
                      <a:lnTo>
                        <a:pt x="136525" y="25400"/>
                      </a:lnTo>
                      <a:lnTo>
                        <a:pt x="126619" y="24130"/>
                      </a:lnTo>
                      <a:lnTo>
                        <a:pt x="95631" y="20320"/>
                      </a:lnTo>
                      <a:lnTo>
                        <a:pt x="65151" y="16256"/>
                      </a:lnTo>
                      <a:lnTo>
                        <a:pt x="49657" y="14097"/>
                      </a:lnTo>
                      <a:lnTo>
                        <a:pt x="33782" y="11684"/>
                      </a:lnTo>
                      <a:lnTo>
                        <a:pt x="17272" y="8636"/>
                      </a:lnTo>
                      <a:lnTo>
                        <a:pt x="0" y="5588"/>
                      </a:lnTo>
                      <a:lnTo>
                        <a:pt x="254" y="0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0" name="Полилиния 2009"/>
                <p:cNvSpPr/>
                <p:nvPr/>
              </p:nvSpPr>
              <p:spPr>
                <a:xfrm>
                  <a:off x="9073515" y="6811264"/>
                  <a:ext cx="151385" cy="2486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1385" h="248667">
                      <a:moveTo>
                        <a:pt x="20701" y="31115"/>
                      </a:moveTo>
                      <a:lnTo>
                        <a:pt x="40386" y="61722"/>
                      </a:lnTo>
                      <a:lnTo>
                        <a:pt x="59690" y="92075"/>
                      </a:lnTo>
                      <a:lnTo>
                        <a:pt x="78359" y="122301"/>
                      </a:lnTo>
                      <a:lnTo>
                        <a:pt x="115062" y="182753"/>
                      </a:lnTo>
                      <a:lnTo>
                        <a:pt x="151384" y="244094"/>
                      </a:lnTo>
                      <a:lnTo>
                        <a:pt x="147955" y="248666"/>
                      </a:lnTo>
                      <a:lnTo>
                        <a:pt x="129032" y="217551"/>
                      </a:lnTo>
                      <a:lnTo>
                        <a:pt x="110871" y="187198"/>
                      </a:lnTo>
                      <a:lnTo>
                        <a:pt x="92964" y="157480"/>
                      </a:lnTo>
                      <a:lnTo>
                        <a:pt x="75311" y="128016"/>
                      </a:lnTo>
                      <a:lnTo>
                        <a:pt x="57531" y="98679"/>
                      </a:lnTo>
                      <a:lnTo>
                        <a:pt x="39243" y="69088"/>
                      </a:lnTo>
                      <a:lnTo>
                        <a:pt x="20447" y="38989"/>
                      </a:lnTo>
                      <a:lnTo>
                        <a:pt x="381" y="85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1" name="Полилиния 2010"/>
                <p:cNvSpPr/>
                <p:nvPr/>
              </p:nvSpPr>
              <p:spPr>
                <a:xfrm>
                  <a:off x="9074150" y="6811010"/>
                  <a:ext cx="151131" cy="2489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1131" h="248921">
                      <a:moveTo>
                        <a:pt x="0" y="0"/>
                      </a:moveTo>
                      <a:lnTo>
                        <a:pt x="0" y="8890"/>
                      </a:lnTo>
                      <a:lnTo>
                        <a:pt x="20320" y="39370"/>
                      </a:lnTo>
                      <a:lnTo>
                        <a:pt x="38100" y="69850"/>
                      </a:lnTo>
                      <a:lnTo>
                        <a:pt x="57150" y="99060"/>
                      </a:lnTo>
                      <a:lnTo>
                        <a:pt x="74930" y="128270"/>
                      </a:lnTo>
                      <a:lnTo>
                        <a:pt x="92710" y="157480"/>
                      </a:lnTo>
                      <a:lnTo>
                        <a:pt x="110490" y="187960"/>
                      </a:lnTo>
                      <a:lnTo>
                        <a:pt x="128270" y="218440"/>
                      </a:lnTo>
                      <a:lnTo>
                        <a:pt x="147320" y="248920"/>
                      </a:lnTo>
                      <a:lnTo>
                        <a:pt x="151130" y="245110"/>
                      </a:lnTo>
                      <a:lnTo>
                        <a:pt x="114300" y="182880"/>
                      </a:lnTo>
                      <a:lnTo>
                        <a:pt x="77470" y="121920"/>
                      </a:lnTo>
                      <a:lnTo>
                        <a:pt x="59690" y="92710"/>
                      </a:lnTo>
                      <a:lnTo>
                        <a:pt x="39370" y="62230"/>
                      </a:lnTo>
                      <a:lnTo>
                        <a:pt x="20320" y="317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2" name="Полилиния 2011"/>
                <p:cNvSpPr/>
                <p:nvPr/>
              </p:nvSpPr>
              <p:spPr>
                <a:xfrm>
                  <a:off x="9170289" y="6977380"/>
                  <a:ext cx="104268" cy="1729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268" h="172975">
                      <a:moveTo>
                        <a:pt x="381" y="0"/>
                      </a:moveTo>
                      <a:lnTo>
                        <a:pt x="13462" y="21209"/>
                      </a:lnTo>
                      <a:lnTo>
                        <a:pt x="26797" y="42672"/>
                      </a:lnTo>
                      <a:lnTo>
                        <a:pt x="53848" y="85852"/>
                      </a:lnTo>
                      <a:lnTo>
                        <a:pt x="67056" y="107061"/>
                      </a:lnTo>
                      <a:lnTo>
                        <a:pt x="80010" y="128016"/>
                      </a:lnTo>
                      <a:lnTo>
                        <a:pt x="92329" y="148209"/>
                      </a:lnTo>
                      <a:lnTo>
                        <a:pt x="104267" y="167640"/>
                      </a:lnTo>
                      <a:lnTo>
                        <a:pt x="100330" y="172974"/>
                      </a:lnTo>
                      <a:lnTo>
                        <a:pt x="87884" y="153416"/>
                      </a:lnTo>
                      <a:lnTo>
                        <a:pt x="75311" y="133096"/>
                      </a:lnTo>
                      <a:lnTo>
                        <a:pt x="62611" y="112268"/>
                      </a:lnTo>
                      <a:lnTo>
                        <a:pt x="49911" y="91059"/>
                      </a:lnTo>
                      <a:lnTo>
                        <a:pt x="24511" y="47625"/>
                      </a:lnTo>
                      <a:lnTo>
                        <a:pt x="0" y="3810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3" name="Полилиния 2012"/>
                <p:cNvSpPr/>
                <p:nvPr/>
              </p:nvSpPr>
              <p:spPr>
                <a:xfrm>
                  <a:off x="9170670" y="6977380"/>
                  <a:ext cx="104141" cy="1727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4141" h="172721">
                      <a:moveTo>
                        <a:pt x="0" y="0"/>
                      </a:moveTo>
                      <a:lnTo>
                        <a:pt x="12700" y="21590"/>
                      </a:lnTo>
                      <a:lnTo>
                        <a:pt x="26670" y="43180"/>
                      </a:lnTo>
                      <a:lnTo>
                        <a:pt x="53340" y="86360"/>
                      </a:lnTo>
                      <a:lnTo>
                        <a:pt x="66040" y="106680"/>
                      </a:lnTo>
                      <a:lnTo>
                        <a:pt x="80010" y="128270"/>
                      </a:lnTo>
                      <a:lnTo>
                        <a:pt x="91440" y="148590"/>
                      </a:lnTo>
                      <a:lnTo>
                        <a:pt x="104140" y="167640"/>
                      </a:lnTo>
                      <a:lnTo>
                        <a:pt x="100330" y="172720"/>
                      </a:lnTo>
                      <a:lnTo>
                        <a:pt x="87630" y="153670"/>
                      </a:lnTo>
                      <a:lnTo>
                        <a:pt x="74930" y="133350"/>
                      </a:lnTo>
                      <a:lnTo>
                        <a:pt x="62230" y="111760"/>
                      </a:lnTo>
                      <a:lnTo>
                        <a:pt x="49530" y="91440"/>
                      </a:lnTo>
                      <a:lnTo>
                        <a:pt x="24130" y="48260"/>
                      </a:lnTo>
                      <a:lnTo>
                        <a:pt x="0" y="38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4" name="Полилиния 2013"/>
                <p:cNvSpPr/>
                <p:nvPr/>
              </p:nvSpPr>
              <p:spPr>
                <a:xfrm>
                  <a:off x="9110980" y="6877050"/>
                  <a:ext cx="635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621">
                      <a:moveTo>
                        <a:pt x="0" y="7620"/>
                      </a:moveTo>
                      <a:lnTo>
                        <a:pt x="3810" y="3810"/>
                      </a:lnTo>
                      <a:lnTo>
                        <a:pt x="5080" y="127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5" name="Полилиния 2014"/>
                <p:cNvSpPr/>
                <p:nvPr/>
              </p:nvSpPr>
              <p:spPr>
                <a:xfrm>
                  <a:off x="9098280" y="6856730"/>
                  <a:ext cx="635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8891">
                      <a:moveTo>
                        <a:pt x="0" y="8890"/>
                      </a:moveTo>
                      <a:lnTo>
                        <a:pt x="3810" y="5080"/>
                      </a:lnTo>
                      <a:lnTo>
                        <a:pt x="5080" y="254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6" name="Полилиния 2015"/>
                <p:cNvSpPr/>
                <p:nvPr/>
              </p:nvSpPr>
              <p:spPr>
                <a:xfrm>
                  <a:off x="9088120" y="6840220"/>
                  <a:ext cx="635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621">
                      <a:moveTo>
                        <a:pt x="0" y="7620"/>
                      </a:moveTo>
                      <a:lnTo>
                        <a:pt x="3810" y="3810"/>
                      </a:lnTo>
                      <a:lnTo>
                        <a:pt x="5080" y="127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7" name="Полилиния 2016"/>
                <p:cNvSpPr/>
                <p:nvPr/>
              </p:nvSpPr>
              <p:spPr>
                <a:xfrm>
                  <a:off x="9122410" y="6896100"/>
                  <a:ext cx="635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621">
                      <a:moveTo>
                        <a:pt x="0" y="7620"/>
                      </a:moveTo>
                      <a:lnTo>
                        <a:pt x="3810" y="3810"/>
                      </a:lnTo>
                      <a:lnTo>
                        <a:pt x="6350" y="127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8" name="Полилиния 2017"/>
                <p:cNvSpPr/>
                <p:nvPr/>
              </p:nvSpPr>
              <p:spPr>
                <a:xfrm>
                  <a:off x="9133840" y="6910070"/>
                  <a:ext cx="508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8891">
                      <a:moveTo>
                        <a:pt x="0" y="8890"/>
                      </a:moveTo>
                      <a:lnTo>
                        <a:pt x="3810" y="3810"/>
                      </a:lnTo>
                      <a:lnTo>
                        <a:pt x="5080" y="2540"/>
                      </a:lnTo>
                      <a:lnTo>
                        <a:pt x="508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9" name="Полилиния 2018"/>
                <p:cNvSpPr/>
                <p:nvPr/>
              </p:nvSpPr>
              <p:spPr>
                <a:xfrm>
                  <a:off x="9142730" y="6927850"/>
                  <a:ext cx="635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621">
                      <a:moveTo>
                        <a:pt x="0" y="7620"/>
                      </a:moveTo>
                      <a:lnTo>
                        <a:pt x="3810" y="3810"/>
                      </a:lnTo>
                      <a:lnTo>
                        <a:pt x="5080" y="127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0" name="Полилиния 2019"/>
                <p:cNvSpPr/>
                <p:nvPr/>
              </p:nvSpPr>
              <p:spPr>
                <a:xfrm>
                  <a:off x="9152890" y="6944360"/>
                  <a:ext cx="635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621">
                      <a:moveTo>
                        <a:pt x="0" y="7620"/>
                      </a:moveTo>
                      <a:lnTo>
                        <a:pt x="5080" y="3810"/>
                      </a:lnTo>
                      <a:lnTo>
                        <a:pt x="6350" y="127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1" name="Полилиния 2020"/>
                <p:cNvSpPr/>
                <p:nvPr/>
              </p:nvSpPr>
              <p:spPr>
                <a:xfrm>
                  <a:off x="9163050" y="6960870"/>
                  <a:ext cx="508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7621">
                      <a:moveTo>
                        <a:pt x="0" y="7620"/>
                      </a:moveTo>
                      <a:lnTo>
                        <a:pt x="3810" y="3810"/>
                      </a:lnTo>
                      <a:lnTo>
                        <a:pt x="5080" y="1270"/>
                      </a:lnTo>
                      <a:lnTo>
                        <a:pt x="508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2" name="Полилиния 2021"/>
                <p:cNvSpPr/>
                <p:nvPr/>
              </p:nvSpPr>
              <p:spPr>
                <a:xfrm>
                  <a:off x="9170670" y="6977380"/>
                  <a:ext cx="8891" cy="101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10161">
                      <a:moveTo>
                        <a:pt x="0" y="10160"/>
                      </a:moveTo>
                      <a:lnTo>
                        <a:pt x="3810" y="7620"/>
                      </a:lnTo>
                      <a:lnTo>
                        <a:pt x="6350" y="5080"/>
                      </a:lnTo>
                      <a:lnTo>
                        <a:pt x="7620" y="2540"/>
                      </a:lnTo>
                      <a:lnTo>
                        <a:pt x="889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3" name="Полилиния 2022"/>
                <p:cNvSpPr/>
                <p:nvPr/>
              </p:nvSpPr>
              <p:spPr>
                <a:xfrm>
                  <a:off x="9218930" y="7066280"/>
                  <a:ext cx="635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621">
                      <a:moveTo>
                        <a:pt x="0" y="7620"/>
                      </a:moveTo>
                      <a:lnTo>
                        <a:pt x="3810" y="3810"/>
                      </a:lnTo>
                      <a:lnTo>
                        <a:pt x="6350" y="127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4" name="Полилиния 2023"/>
                <p:cNvSpPr/>
                <p:nvPr/>
              </p:nvSpPr>
              <p:spPr>
                <a:xfrm>
                  <a:off x="9230360" y="7084060"/>
                  <a:ext cx="635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621">
                      <a:moveTo>
                        <a:pt x="0" y="7620"/>
                      </a:moveTo>
                      <a:lnTo>
                        <a:pt x="3810" y="3810"/>
                      </a:lnTo>
                      <a:lnTo>
                        <a:pt x="5080" y="127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5" name="Полилиния 2024"/>
                <p:cNvSpPr/>
                <p:nvPr/>
              </p:nvSpPr>
              <p:spPr>
                <a:xfrm>
                  <a:off x="9240520" y="7099300"/>
                  <a:ext cx="635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8891">
                      <a:moveTo>
                        <a:pt x="0" y="8890"/>
                      </a:moveTo>
                      <a:lnTo>
                        <a:pt x="3810" y="3810"/>
                      </a:lnTo>
                      <a:lnTo>
                        <a:pt x="5080" y="254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6" name="Полилиния 2025"/>
                <p:cNvSpPr/>
                <p:nvPr/>
              </p:nvSpPr>
              <p:spPr>
                <a:xfrm>
                  <a:off x="9251950" y="7115810"/>
                  <a:ext cx="635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621">
                      <a:moveTo>
                        <a:pt x="0" y="7620"/>
                      </a:moveTo>
                      <a:lnTo>
                        <a:pt x="3810" y="3810"/>
                      </a:lnTo>
                      <a:lnTo>
                        <a:pt x="5080" y="127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7" name="Полилиния 2026"/>
                <p:cNvSpPr/>
                <p:nvPr/>
              </p:nvSpPr>
              <p:spPr>
                <a:xfrm>
                  <a:off x="9259570" y="7129780"/>
                  <a:ext cx="635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621">
                      <a:moveTo>
                        <a:pt x="0" y="7620"/>
                      </a:moveTo>
                      <a:lnTo>
                        <a:pt x="3810" y="3810"/>
                      </a:lnTo>
                      <a:lnTo>
                        <a:pt x="5080" y="127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8" name="Полилиния 2027"/>
                <p:cNvSpPr/>
                <p:nvPr/>
              </p:nvSpPr>
              <p:spPr>
                <a:xfrm>
                  <a:off x="9211310" y="7051040"/>
                  <a:ext cx="635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621">
                      <a:moveTo>
                        <a:pt x="0" y="7620"/>
                      </a:moveTo>
                      <a:lnTo>
                        <a:pt x="3810" y="3810"/>
                      </a:lnTo>
                      <a:lnTo>
                        <a:pt x="5080" y="127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9" name="Полилиния 2028"/>
                <p:cNvSpPr/>
                <p:nvPr/>
              </p:nvSpPr>
              <p:spPr>
                <a:xfrm>
                  <a:off x="9202420" y="7035800"/>
                  <a:ext cx="635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8891">
                      <a:moveTo>
                        <a:pt x="0" y="8890"/>
                      </a:moveTo>
                      <a:lnTo>
                        <a:pt x="3810" y="3810"/>
                      </a:lnTo>
                      <a:lnTo>
                        <a:pt x="5080" y="254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0" name="Полилиния 2029"/>
                <p:cNvSpPr/>
                <p:nvPr/>
              </p:nvSpPr>
              <p:spPr>
                <a:xfrm>
                  <a:off x="9194800" y="7023100"/>
                  <a:ext cx="508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8891">
                      <a:moveTo>
                        <a:pt x="0" y="8890"/>
                      </a:moveTo>
                      <a:lnTo>
                        <a:pt x="3810" y="3810"/>
                      </a:lnTo>
                      <a:lnTo>
                        <a:pt x="5080" y="2540"/>
                      </a:lnTo>
                      <a:lnTo>
                        <a:pt x="508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1" name="Полилиния 2030"/>
                <p:cNvSpPr/>
                <p:nvPr/>
              </p:nvSpPr>
              <p:spPr>
                <a:xfrm>
                  <a:off x="9153779" y="7128764"/>
                  <a:ext cx="4700" cy="157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0" h="15749">
                      <a:moveTo>
                        <a:pt x="2540" y="15240"/>
                      </a:moveTo>
                      <a:lnTo>
                        <a:pt x="1651" y="15748"/>
                      </a:lnTo>
                      <a:lnTo>
                        <a:pt x="762" y="15113"/>
                      </a:lnTo>
                      <a:lnTo>
                        <a:pt x="254" y="13335"/>
                      </a:lnTo>
                      <a:lnTo>
                        <a:pt x="0" y="10541"/>
                      </a:lnTo>
                      <a:lnTo>
                        <a:pt x="127" y="7620"/>
                      </a:lnTo>
                      <a:lnTo>
                        <a:pt x="635" y="4699"/>
                      </a:lnTo>
                      <a:lnTo>
                        <a:pt x="1270" y="2159"/>
                      </a:lnTo>
                      <a:lnTo>
                        <a:pt x="2159" y="381"/>
                      </a:lnTo>
                      <a:lnTo>
                        <a:pt x="3048" y="0"/>
                      </a:lnTo>
                      <a:lnTo>
                        <a:pt x="3937" y="635"/>
                      </a:lnTo>
                      <a:lnTo>
                        <a:pt x="4572" y="2413"/>
                      </a:lnTo>
                      <a:lnTo>
                        <a:pt x="4699" y="5080"/>
                      </a:lnTo>
                      <a:lnTo>
                        <a:pt x="4572" y="8128"/>
                      </a:lnTo>
                      <a:lnTo>
                        <a:pt x="4191" y="11049"/>
                      </a:lnTo>
                      <a:lnTo>
                        <a:pt x="3429" y="13462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2" name="Полилиния 2031"/>
                <p:cNvSpPr/>
                <p:nvPr/>
              </p:nvSpPr>
              <p:spPr>
                <a:xfrm>
                  <a:off x="9162923" y="7130542"/>
                  <a:ext cx="3430" cy="116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30" h="11685">
                      <a:moveTo>
                        <a:pt x="2159" y="11303"/>
                      </a:moveTo>
                      <a:lnTo>
                        <a:pt x="1524" y="11684"/>
                      </a:lnTo>
                      <a:lnTo>
                        <a:pt x="889" y="11303"/>
                      </a:lnTo>
                      <a:lnTo>
                        <a:pt x="254" y="9906"/>
                      </a:lnTo>
                      <a:lnTo>
                        <a:pt x="0" y="8001"/>
                      </a:lnTo>
                      <a:lnTo>
                        <a:pt x="0" y="5715"/>
                      </a:lnTo>
                      <a:lnTo>
                        <a:pt x="127" y="3556"/>
                      </a:lnTo>
                      <a:lnTo>
                        <a:pt x="635" y="1524"/>
                      </a:lnTo>
                      <a:lnTo>
                        <a:pt x="1270" y="381"/>
                      </a:lnTo>
                      <a:lnTo>
                        <a:pt x="2032" y="0"/>
                      </a:lnTo>
                      <a:lnTo>
                        <a:pt x="2540" y="381"/>
                      </a:lnTo>
                      <a:lnTo>
                        <a:pt x="3175" y="1651"/>
                      </a:lnTo>
                      <a:lnTo>
                        <a:pt x="3429" y="3683"/>
                      </a:lnTo>
                      <a:lnTo>
                        <a:pt x="3429" y="5842"/>
                      </a:lnTo>
                      <a:lnTo>
                        <a:pt x="3175" y="8128"/>
                      </a:lnTo>
                      <a:lnTo>
                        <a:pt x="2794" y="1003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3" name="Полилиния 2032"/>
                <p:cNvSpPr/>
                <p:nvPr/>
              </p:nvSpPr>
              <p:spPr>
                <a:xfrm>
                  <a:off x="9208897" y="7130796"/>
                  <a:ext cx="5716" cy="175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16" h="17527">
                      <a:moveTo>
                        <a:pt x="4953" y="17145"/>
                      </a:moveTo>
                      <a:lnTo>
                        <a:pt x="4191" y="17526"/>
                      </a:lnTo>
                      <a:lnTo>
                        <a:pt x="3175" y="17272"/>
                      </a:lnTo>
                      <a:lnTo>
                        <a:pt x="2032" y="16383"/>
                      </a:lnTo>
                      <a:lnTo>
                        <a:pt x="1016" y="13081"/>
                      </a:lnTo>
                      <a:lnTo>
                        <a:pt x="381" y="9271"/>
                      </a:lnTo>
                      <a:lnTo>
                        <a:pt x="0" y="5334"/>
                      </a:lnTo>
                      <a:lnTo>
                        <a:pt x="127" y="2032"/>
                      </a:lnTo>
                      <a:lnTo>
                        <a:pt x="762" y="508"/>
                      </a:lnTo>
                      <a:lnTo>
                        <a:pt x="1397" y="0"/>
                      </a:lnTo>
                      <a:lnTo>
                        <a:pt x="2286" y="254"/>
                      </a:lnTo>
                      <a:lnTo>
                        <a:pt x="3810" y="1524"/>
                      </a:lnTo>
                      <a:lnTo>
                        <a:pt x="4699" y="4826"/>
                      </a:lnTo>
                      <a:lnTo>
                        <a:pt x="5588" y="8636"/>
                      </a:lnTo>
                      <a:lnTo>
                        <a:pt x="5715" y="12446"/>
                      </a:lnTo>
                      <a:lnTo>
                        <a:pt x="5588" y="15875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4" name="Полилиния 2033"/>
                <p:cNvSpPr/>
                <p:nvPr/>
              </p:nvSpPr>
              <p:spPr>
                <a:xfrm>
                  <a:off x="9207754" y="7123430"/>
                  <a:ext cx="4700" cy="62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0" h="6224">
                      <a:moveTo>
                        <a:pt x="3175" y="5969"/>
                      </a:moveTo>
                      <a:lnTo>
                        <a:pt x="2286" y="6223"/>
                      </a:lnTo>
                      <a:lnTo>
                        <a:pt x="1524" y="5969"/>
                      </a:lnTo>
                      <a:lnTo>
                        <a:pt x="762" y="5334"/>
                      </a:lnTo>
                      <a:lnTo>
                        <a:pt x="254" y="4318"/>
                      </a:lnTo>
                      <a:lnTo>
                        <a:pt x="0" y="3175"/>
                      </a:lnTo>
                      <a:lnTo>
                        <a:pt x="254" y="2032"/>
                      </a:lnTo>
                      <a:lnTo>
                        <a:pt x="762" y="889"/>
                      </a:lnTo>
                      <a:lnTo>
                        <a:pt x="1524" y="254"/>
                      </a:lnTo>
                      <a:lnTo>
                        <a:pt x="2286" y="0"/>
                      </a:lnTo>
                      <a:lnTo>
                        <a:pt x="3175" y="254"/>
                      </a:lnTo>
                      <a:lnTo>
                        <a:pt x="3937" y="889"/>
                      </a:lnTo>
                      <a:lnTo>
                        <a:pt x="4445" y="2032"/>
                      </a:lnTo>
                      <a:lnTo>
                        <a:pt x="4699" y="3175"/>
                      </a:lnTo>
                      <a:lnTo>
                        <a:pt x="4445" y="4318"/>
                      </a:lnTo>
                      <a:lnTo>
                        <a:pt x="3937" y="5334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5" name="Полилиния 2034"/>
                <p:cNvSpPr/>
                <p:nvPr/>
              </p:nvSpPr>
              <p:spPr>
                <a:xfrm>
                  <a:off x="9219946" y="7122414"/>
                  <a:ext cx="4573" cy="6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3" h="6097">
                      <a:moveTo>
                        <a:pt x="3175" y="5842"/>
                      </a:moveTo>
                      <a:lnTo>
                        <a:pt x="2286" y="6096"/>
                      </a:lnTo>
                      <a:lnTo>
                        <a:pt x="1397" y="5842"/>
                      </a:lnTo>
                      <a:lnTo>
                        <a:pt x="635" y="5207"/>
                      </a:lnTo>
                      <a:lnTo>
                        <a:pt x="254" y="4191"/>
                      </a:lnTo>
                      <a:lnTo>
                        <a:pt x="0" y="3048"/>
                      </a:lnTo>
                      <a:lnTo>
                        <a:pt x="254" y="1905"/>
                      </a:lnTo>
                      <a:lnTo>
                        <a:pt x="635" y="889"/>
                      </a:lnTo>
                      <a:lnTo>
                        <a:pt x="1397" y="254"/>
                      </a:lnTo>
                      <a:lnTo>
                        <a:pt x="2286" y="0"/>
                      </a:lnTo>
                      <a:lnTo>
                        <a:pt x="3175" y="254"/>
                      </a:lnTo>
                      <a:lnTo>
                        <a:pt x="3937" y="889"/>
                      </a:lnTo>
                      <a:lnTo>
                        <a:pt x="4445" y="1905"/>
                      </a:lnTo>
                      <a:lnTo>
                        <a:pt x="4572" y="3048"/>
                      </a:lnTo>
                      <a:lnTo>
                        <a:pt x="4445" y="4191"/>
                      </a:lnTo>
                      <a:lnTo>
                        <a:pt x="3937" y="5207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6" name="Полилиния 2035"/>
                <p:cNvSpPr/>
                <p:nvPr/>
              </p:nvSpPr>
              <p:spPr>
                <a:xfrm>
                  <a:off x="9221851" y="7131050"/>
                  <a:ext cx="5716" cy="175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16" h="17527">
                      <a:moveTo>
                        <a:pt x="4953" y="17272"/>
                      </a:moveTo>
                      <a:lnTo>
                        <a:pt x="4191" y="17526"/>
                      </a:lnTo>
                      <a:lnTo>
                        <a:pt x="3175" y="17399"/>
                      </a:lnTo>
                      <a:lnTo>
                        <a:pt x="2032" y="16383"/>
                      </a:lnTo>
                      <a:lnTo>
                        <a:pt x="1016" y="13208"/>
                      </a:lnTo>
                      <a:lnTo>
                        <a:pt x="254" y="9271"/>
                      </a:lnTo>
                      <a:lnTo>
                        <a:pt x="0" y="5461"/>
                      </a:lnTo>
                      <a:lnTo>
                        <a:pt x="127" y="1905"/>
                      </a:lnTo>
                      <a:lnTo>
                        <a:pt x="762" y="635"/>
                      </a:lnTo>
                      <a:lnTo>
                        <a:pt x="1270" y="0"/>
                      </a:lnTo>
                      <a:lnTo>
                        <a:pt x="2286" y="381"/>
                      </a:lnTo>
                      <a:lnTo>
                        <a:pt x="3810" y="1524"/>
                      </a:lnTo>
                      <a:lnTo>
                        <a:pt x="4699" y="4953"/>
                      </a:lnTo>
                      <a:lnTo>
                        <a:pt x="5334" y="8636"/>
                      </a:lnTo>
                      <a:lnTo>
                        <a:pt x="5715" y="12573"/>
                      </a:lnTo>
                      <a:lnTo>
                        <a:pt x="5588" y="16002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7" name="Полилиния 2036"/>
                <p:cNvSpPr/>
                <p:nvPr/>
              </p:nvSpPr>
              <p:spPr>
                <a:xfrm>
                  <a:off x="9092819" y="7155688"/>
                  <a:ext cx="7875" cy="95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75" h="9526">
                      <a:moveTo>
                        <a:pt x="2286" y="8763"/>
                      </a:moveTo>
                      <a:lnTo>
                        <a:pt x="1270" y="9271"/>
                      </a:lnTo>
                      <a:lnTo>
                        <a:pt x="508" y="9525"/>
                      </a:lnTo>
                      <a:lnTo>
                        <a:pt x="127" y="9271"/>
                      </a:lnTo>
                      <a:lnTo>
                        <a:pt x="0" y="8890"/>
                      </a:lnTo>
                      <a:lnTo>
                        <a:pt x="0" y="8128"/>
                      </a:lnTo>
                      <a:lnTo>
                        <a:pt x="381" y="7112"/>
                      </a:lnTo>
                      <a:lnTo>
                        <a:pt x="762" y="5715"/>
                      </a:lnTo>
                      <a:lnTo>
                        <a:pt x="2413" y="2413"/>
                      </a:lnTo>
                      <a:lnTo>
                        <a:pt x="3683" y="1016"/>
                      </a:lnTo>
                      <a:lnTo>
                        <a:pt x="5207" y="0"/>
                      </a:lnTo>
                      <a:lnTo>
                        <a:pt x="6604" y="889"/>
                      </a:lnTo>
                      <a:lnTo>
                        <a:pt x="7874" y="2286"/>
                      </a:lnTo>
                      <a:lnTo>
                        <a:pt x="6223" y="5588"/>
                      </a:lnTo>
                      <a:lnTo>
                        <a:pt x="4953" y="6985"/>
                      </a:lnTo>
                      <a:lnTo>
                        <a:pt x="3556" y="8001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8" name="Полилиния 2037"/>
                <p:cNvSpPr/>
                <p:nvPr/>
              </p:nvSpPr>
              <p:spPr>
                <a:xfrm>
                  <a:off x="9095740" y="7129780"/>
                  <a:ext cx="78741" cy="469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741" h="46991">
                      <a:moveTo>
                        <a:pt x="78740" y="46990"/>
                      </a:moveTo>
                      <a:lnTo>
                        <a:pt x="1270" y="27940"/>
                      </a:lnTo>
                      <a:lnTo>
                        <a:pt x="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039" name="Прямая соединительная линия 2038"/>
                <p:cNvCxnSpPr/>
                <p:nvPr/>
              </p:nvCxnSpPr>
              <p:spPr>
                <a:xfrm flipH="1">
                  <a:off x="9083929" y="7126351"/>
                  <a:ext cx="5969" cy="3594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0" name="Прямая соединительная линия 2039"/>
                <p:cNvCxnSpPr/>
                <p:nvPr/>
              </p:nvCxnSpPr>
              <p:spPr>
                <a:xfrm>
                  <a:off x="9185021" y="6973951"/>
                  <a:ext cx="26670" cy="182372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41" name="Полилиния 2040"/>
                <p:cNvSpPr/>
                <p:nvPr/>
              </p:nvSpPr>
              <p:spPr>
                <a:xfrm>
                  <a:off x="9182100" y="6922770"/>
                  <a:ext cx="45721" cy="2387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21" h="238761">
                      <a:moveTo>
                        <a:pt x="45720" y="238760"/>
                      </a:moveTo>
                      <a:lnTo>
                        <a:pt x="39370" y="199390"/>
                      </a:lnTo>
                      <a:lnTo>
                        <a:pt x="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042" name="Прямая соединительная линия 2041"/>
                <p:cNvCxnSpPr/>
                <p:nvPr/>
              </p:nvCxnSpPr>
              <p:spPr>
                <a:xfrm>
                  <a:off x="9164193" y="6812534"/>
                  <a:ext cx="8890" cy="119507"/>
                </a:xfrm>
                <a:prstGeom prst="line">
                  <a:avLst/>
                </a:prstGeom>
                <a:ln w="12700" cap="flat" cmpd="sng" algn="ctr">
                  <a:solidFill>
                    <a:srgbClr val="865A0D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3" name="Прямая соединительная линия 2042"/>
                <p:cNvCxnSpPr/>
                <p:nvPr/>
              </p:nvCxnSpPr>
              <p:spPr>
                <a:xfrm flipH="1">
                  <a:off x="9170162" y="6917182"/>
                  <a:ext cx="2921" cy="4483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4" name="Прямая соединительная линия 2043"/>
                <p:cNvCxnSpPr/>
                <p:nvPr/>
              </p:nvCxnSpPr>
              <p:spPr>
                <a:xfrm>
                  <a:off x="9179052" y="6973951"/>
                  <a:ext cx="596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45" name="Полилиния 2044"/>
                <p:cNvSpPr/>
                <p:nvPr/>
              </p:nvSpPr>
              <p:spPr>
                <a:xfrm>
                  <a:off x="9410827" y="7185533"/>
                  <a:ext cx="84710" cy="356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710" h="35688">
                      <a:moveTo>
                        <a:pt x="24257" y="1270"/>
                      </a:moveTo>
                      <a:lnTo>
                        <a:pt x="44196" y="1905"/>
                      </a:lnTo>
                      <a:lnTo>
                        <a:pt x="53721" y="2413"/>
                      </a:lnTo>
                      <a:lnTo>
                        <a:pt x="62484" y="2794"/>
                      </a:lnTo>
                      <a:lnTo>
                        <a:pt x="70739" y="3683"/>
                      </a:lnTo>
                      <a:lnTo>
                        <a:pt x="77978" y="4572"/>
                      </a:lnTo>
                      <a:lnTo>
                        <a:pt x="81661" y="8509"/>
                      </a:lnTo>
                      <a:lnTo>
                        <a:pt x="83820" y="12192"/>
                      </a:lnTo>
                      <a:lnTo>
                        <a:pt x="84709" y="15875"/>
                      </a:lnTo>
                      <a:lnTo>
                        <a:pt x="84582" y="19431"/>
                      </a:lnTo>
                      <a:lnTo>
                        <a:pt x="83312" y="23114"/>
                      </a:lnTo>
                      <a:lnTo>
                        <a:pt x="81280" y="26670"/>
                      </a:lnTo>
                      <a:lnTo>
                        <a:pt x="78613" y="30480"/>
                      </a:lnTo>
                      <a:lnTo>
                        <a:pt x="75311" y="34417"/>
                      </a:lnTo>
                      <a:lnTo>
                        <a:pt x="67437" y="35306"/>
                      </a:lnTo>
                      <a:lnTo>
                        <a:pt x="58801" y="35687"/>
                      </a:lnTo>
                      <a:lnTo>
                        <a:pt x="49657" y="35687"/>
                      </a:lnTo>
                      <a:lnTo>
                        <a:pt x="40005" y="35433"/>
                      </a:lnTo>
                      <a:lnTo>
                        <a:pt x="20447" y="34163"/>
                      </a:lnTo>
                      <a:lnTo>
                        <a:pt x="1270" y="32893"/>
                      </a:lnTo>
                      <a:lnTo>
                        <a:pt x="0" y="29845"/>
                      </a:lnTo>
                      <a:lnTo>
                        <a:pt x="3302" y="29591"/>
                      </a:lnTo>
                      <a:lnTo>
                        <a:pt x="7112" y="29464"/>
                      </a:lnTo>
                      <a:lnTo>
                        <a:pt x="15494" y="29718"/>
                      </a:lnTo>
                      <a:lnTo>
                        <a:pt x="24892" y="30226"/>
                      </a:lnTo>
                      <a:lnTo>
                        <a:pt x="34671" y="30607"/>
                      </a:lnTo>
                      <a:lnTo>
                        <a:pt x="44704" y="31115"/>
                      </a:lnTo>
                      <a:lnTo>
                        <a:pt x="54229" y="31242"/>
                      </a:lnTo>
                      <a:lnTo>
                        <a:pt x="63119" y="30861"/>
                      </a:lnTo>
                      <a:lnTo>
                        <a:pt x="67183" y="30480"/>
                      </a:lnTo>
                      <a:lnTo>
                        <a:pt x="70739" y="29845"/>
                      </a:lnTo>
                      <a:lnTo>
                        <a:pt x="74676" y="25273"/>
                      </a:lnTo>
                      <a:lnTo>
                        <a:pt x="76200" y="22606"/>
                      </a:lnTo>
                      <a:lnTo>
                        <a:pt x="77343" y="19939"/>
                      </a:lnTo>
                      <a:lnTo>
                        <a:pt x="77724" y="17272"/>
                      </a:lnTo>
                      <a:lnTo>
                        <a:pt x="77216" y="14859"/>
                      </a:lnTo>
                      <a:lnTo>
                        <a:pt x="75819" y="12700"/>
                      </a:lnTo>
                      <a:lnTo>
                        <a:pt x="73025" y="10668"/>
                      </a:lnTo>
                      <a:lnTo>
                        <a:pt x="57023" y="10033"/>
                      </a:lnTo>
                      <a:lnTo>
                        <a:pt x="40894" y="9017"/>
                      </a:lnTo>
                      <a:lnTo>
                        <a:pt x="32258" y="8636"/>
                      </a:lnTo>
                      <a:lnTo>
                        <a:pt x="22987" y="8001"/>
                      </a:lnTo>
                      <a:lnTo>
                        <a:pt x="13081" y="7493"/>
                      </a:lnTo>
                      <a:lnTo>
                        <a:pt x="2286" y="6858"/>
                      </a:lnTo>
                      <a:lnTo>
                        <a:pt x="3429" y="0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6" name="Полилиния 2045"/>
                <p:cNvSpPr/>
                <p:nvPr/>
              </p:nvSpPr>
              <p:spPr>
                <a:xfrm>
                  <a:off x="9358503" y="6845681"/>
                  <a:ext cx="105284" cy="100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5284" h="10034">
                      <a:moveTo>
                        <a:pt x="12573" y="4953"/>
                      </a:moveTo>
                      <a:lnTo>
                        <a:pt x="26035" y="3556"/>
                      </a:lnTo>
                      <a:lnTo>
                        <a:pt x="39878" y="2413"/>
                      </a:lnTo>
                      <a:lnTo>
                        <a:pt x="53848" y="1397"/>
                      </a:lnTo>
                      <a:lnTo>
                        <a:pt x="67564" y="889"/>
                      </a:lnTo>
                      <a:lnTo>
                        <a:pt x="80772" y="381"/>
                      </a:lnTo>
                      <a:lnTo>
                        <a:pt x="93091" y="0"/>
                      </a:lnTo>
                      <a:lnTo>
                        <a:pt x="104140" y="0"/>
                      </a:lnTo>
                      <a:lnTo>
                        <a:pt x="105283" y="6096"/>
                      </a:lnTo>
                      <a:lnTo>
                        <a:pt x="1778" y="10033"/>
                      </a:lnTo>
                      <a:lnTo>
                        <a:pt x="0" y="6985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7" name="Полилиния 2046"/>
                <p:cNvSpPr/>
                <p:nvPr/>
              </p:nvSpPr>
              <p:spPr>
                <a:xfrm>
                  <a:off x="9358630" y="6845300"/>
                  <a:ext cx="105411" cy="101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5411" h="10161">
                      <a:moveTo>
                        <a:pt x="0" y="7620"/>
                      </a:moveTo>
                      <a:lnTo>
                        <a:pt x="1270" y="10160"/>
                      </a:lnTo>
                      <a:lnTo>
                        <a:pt x="105410" y="6350"/>
                      </a:lnTo>
                      <a:lnTo>
                        <a:pt x="104140" y="0"/>
                      </a:lnTo>
                      <a:lnTo>
                        <a:pt x="92710" y="0"/>
                      </a:lnTo>
                      <a:lnTo>
                        <a:pt x="81280" y="1270"/>
                      </a:lnTo>
                      <a:lnTo>
                        <a:pt x="67310" y="1270"/>
                      </a:lnTo>
                      <a:lnTo>
                        <a:pt x="53340" y="1270"/>
                      </a:lnTo>
                      <a:lnTo>
                        <a:pt x="39370" y="2540"/>
                      </a:lnTo>
                      <a:lnTo>
                        <a:pt x="25400" y="3810"/>
                      </a:lnTo>
                      <a:lnTo>
                        <a:pt x="12700" y="508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8" name="Полилиния 2047"/>
                <p:cNvSpPr/>
                <p:nvPr/>
              </p:nvSpPr>
              <p:spPr>
                <a:xfrm>
                  <a:off x="9396730" y="6849364"/>
                  <a:ext cx="110618" cy="85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618" h="8510">
                      <a:moveTo>
                        <a:pt x="0" y="4699"/>
                      </a:moveTo>
                      <a:lnTo>
                        <a:pt x="16383" y="3175"/>
                      </a:lnTo>
                      <a:lnTo>
                        <a:pt x="32004" y="1905"/>
                      </a:lnTo>
                      <a:lnTo>
                        <a:pt x="46863" y="889"/>
                      </a:lnTo>
                      <a:lnTo>
                        <a:pt x="60960" y="254"/>
                      </a:lnTo>
                      <a:lnTo>
                        <a:pt x="74422" y="0"/>
                      </a:lnTo>
                      <a:lnTo>
                        <a:pt x="87122" y="0"/>
                      </a:lnTo>
                      <a:lnTo>
                        <a:pt x="98806" y="254"/>
                      </a:lnTo>
                      <a:lnTo>
                        <a:pt x="109982" y="889"/>
                      </a:lnTo>
                      <a:lnTo>
                        <a:pt x="110363" y="1778"/>
                      </a:lnTo>
                      <a:lnTo>
                        <a:pt x="110617" y="2794"/>
                      </a:lnTo>
                      <a:lnTo>
                        <a:pt x="110363" y="3937"/>
                      </a:lnTo>
                      <a:lnTo>
                        <a:pt x="109982" y="4699"/>
                      </a:lnTo>
                      <a:lnTo>
                        <a:pt x="84201" y="4445"/>
                      </a:lnTo>
                      <a:lnTo>
                        <a:pt x="58547" y="4699"/>
                      </a:lnTo>
                      <a:lnTo>
                        <a:pt x="45339" y="5207"/>
                      </a:lnTo>
                      <a:lnTo>
                        <a:pt x="31623" y="5969"/>
                      </a:lnTo>
                      <a:lnTo>
                        <a:pt x="17399" y="7112"/>
                      </a:lnTo>
                      <a:lnTo>
                        <a:pt x="2667" y="8509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9" name="Полилиния 2048"/>
                <p:cNvSpPr/>
                <p:nvPr/>
              </p:nvSpPr>
              <p:spPr>
                <a:xfrm>
                  <a:off x="9396730" y="6849110"/>
                  <a:ext cx="11049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491" h="8891">
                      <a:moveTo>
                        <a:pt x="0" y="5080"/>
                      </a:moveTo>
                      <a:lnTo>
                        <a:pt x="16510" y="3810"/>
                      </a:lnTo>
                      <a:lnTo>
                        <a:pt x="31750" y="2540"/>
                      </a:lnTo>
                      <a:lnTo>
                        <a:pt x="46990" y="1270"/>
                      </a:lnTo>
                      <a:lnTo>
                        <a:pt x="60960" y="0"/>
                      </a:lnTo>
                      <a:lnTo>
                        <a:pt x="74930" y="0"/>
                      </a:lnTo>
                      <a:lnTo>
                        <a:pt x="87630" y="0"/>
                      </a:lnTo>
                      <a:lnTo>
                        <a:pt x="99060" y="0"/>
                      </a:lnTo>
                      <a:lnTo>
                        <a:pt x="110490" y="1270"/>
                      </a:lnTo>
                      <a:lnTo>
                        <a:pt x="110490" y="2540"/>
                      </a:lnTo>
                      <a:lnTo>
                        <a:pt x="110490" y="2540"/>
                      </a:lnTo>
                      <a:lnTo>
                        <a:pt x="110490" y="3810"/>
                      </a:lnTo>
                      <a:lnTo>
                        <a:pt x="110490" y="5080"/>
                      </a:lnTo>
                      <a:lnTo>
                        <a:pt x="83820" y="5080"/>
                      </a:lnTo>
                      <a:lnTo>
                        <a:pt x="58420" y="5080"/>
                      </a:lnTo>
                      <a:lnTo>
                        <a:pt x="45720" y="5080"/>
                      </a:lnTo>
                      <a:lnTo>
                        <a:pt x="31750" y="6350"/>
                      </a:lnTo>
                      <a:lnTo>
                        <a:pt x="17780" y="7620"/>
                      </a:lnTo>
                      <a:lnTo>
                        <a:pt x="2540" y="88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0" name="Полилиния 2049"/>
                <p:cNvSpPr/>
                <p:nvPr/>
              </p:nvSpPr>
              <p:spPr>
                <a:xfrm>
                  <a:off x="9433560" y="7214870"/>
                  <a:ext cx="8891" cy="254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25401">
                      <a:moveTo>
                        <a:pt x="0" y="5080"/>
                      </a:moveTo>
                      <a:lnTo>
                        <a:pt x="1270" y="25400"/>
                      </a:lnTo>
                      <a:lnTo>
                        <a:pt x="889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1" name="Полилиния 2050"/>
                <p:cNvSpPr/>
                <p:nvPr/>
              </p:nvSpPr>
              <p:spPr>
                <a:xfrm>
                  <a:off x="9450070" y="7217410"/>
                  <a:ext cx="7621" cy="22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2861">
                      <a:moveTo>
                        <a:pt x="0" y="2540"/>
                      </a:moveTo>
                      <a:lnTo>
                        <a:pt x="0" y="22860"/>
                      </a:lnTo>
                      <a:lnTo>
                        <a:pt x="762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2" name="Полилиния 2051"/>
                <p:cNvSpPr/>
                <p:nvPr/>
              </p:nvSpPr>
              <p:spPr>
                <a:xfrm>
                  <a:off x="9464040" y="7218680"/>
                  <a:ext cx="6351" cy="215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1591">
                      <a:moveTo>
                        <a:pt x="0" y="1270"/>
                      </a:moveTo>
                      <a:lnTo>
                        <a:pt x="0" y="21590"/>
                      </a:lnTo>
                      <a:lnTo>
                        <a:pt x="63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3" name="Полилиния 2052"/>
                <p:cNvSpPr/>
                <p:nvPr/>
              </p:nvSpPr>
              <p:spPr>
                <a:xfrm>
                  <a:off x="9475470" y="7217410"/>
                  <a:ext cx="8891" cy="241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91" h="24131">
                      <a:moveTo>
                        <a:pt x="1270" y="2540"/>
                      </a:moveTo>
                      <a:lnTo>
                        <a:pt x="0" y="24130"/>
                      </a:lnTo>
                      <a:lnTo>
                        <a:pt x="889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4" name="Полилиния 2053"/>
                <p:cNvSpPr/>
                <p:nvPr/>
              </p:nvSpPr>
              <p:spPr>
                <a:xfrm>
                  <a:off x="9425940" y="7214997"/>
                  <a:ext cx="69851" cy="71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851" h="7113">
                      <a:moveTo>
                        <a:pt x="8636" y="254"/>
                      </a:moveTo>
                      <a:lnTo>
                        <a:pt x="18161" y="508"/>
                      </a:lnTo>
                      <a:lnTo>
                        <a:pt x="37719" y="635"/>
                      </a:lnTo>
                      <a:lnTo>
                        <a:pt x="47244" y="635"/>
                      </a:lnTo>
                      <a:lnTo>
                        <a:pt x="55880" y="508"/>
                      </a:lnTo>
                      <a:lnTo>
                        <a:pt x="63500" y="254"/>
                      </a:lnTo>
                      <a:lnTo>
                        <a:pt x="69596" y="0"/>
                      </a:lnTo>
                      <a:lnTo>
                        <a:pt x="69850" y="6223"/>
                      </a:lnTo>
                      <a:lnTo>
                        <a:pt x="62992" y="6604"/>
                      </a:lnTo>
                      <a:lnTo>
                        <a:pt x="54864" y="6985"/>
                      </a:lnTo>
                      <a:lnTo>
                        <a:pt x="45847" y="7112"/>
                      </a:lnTo>
                      <a:lnTo>
                        <a:pt x="36195" y="6985"/>
                      </a:lnTo>
                      <a:lnTo>
                        <a:pt x="26416" y="6731"/>
                      </a:lnTo>
                      <a:lnTo>
                        <a:pt x="16891" y="6223"/>
                      </a:lnTo>
                      <a:lnTo>
                        <a:pt x="7874" y="5842"/>
                      </a:lnTo>
                      <a:lnTo>
                        <a:pt x="0" y="52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5" name="Полилиния 2054"/>
                <p:cNvSpPr/>
                <p:nvPr/>
              </p:nvSpPr>
              <p:spPr>
                <a:xfrm>
                  <a:off x="9427210" y="6808470"/>
                  <a:ext cx="53341" cy="407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341" h="407671">
                      <a:moveTo>
                        <a:pt x="53340" y="407670"/>
                      </a:moveTo>
                      <a:lnTo>
                        <a:pt x="53340" y="398780"/>
                      </a:lnTo>
                      <a:lnTo>
                        <a:pt x="52070" y="391160"/>
                      </a:lnTo>
                      <a:lnTo>
                        <a:pt x="52070" y="382270"/>
                      </a:lnTo>
                      <a:lnTo>
                        <a:pt x="50800" y="373380"/>
                      </a:lnTo>
                      <a:lnTo>
                        <a:pt x="38100" y="280670"/>
                      </a:lnTo>
                      <a:lnTo>
                        <a:pt x="24130" y="186690"/>
                      </a:lnTo>
                      <a:lnTo>
                        <a:pt x="12700" y="93980"/>
                      </a:lnTo>
                      <a:lnTo>
                        <a:pt x="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6" name="Полилиния 2055"/>
                <p:cNvSpPr/>
                <p:nvPr/>
              </p:nvSpPr>
              <p:spPr>
                <a:xfrm>
                  <a:off x="9428480" y="6814820"/>
                  <a:ext cx="64771" cy="4000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4771" h="400051">
                      <a:moveTo>
                        <a:pt x="0" y="0"/>
                      </a:moveTo>
                      <a:lnTo>
                        <a:pt x="15240" y="91440"/>
                      </a:lnTo>
                      <a:lnTo>
                        <a:pt x="29210" y="182880"/>
                      </a:lnTo>
                      <a:lnTo>
                        <a:pt x="44450" y="274320"/>
                      </a:lnTo>
                      <a:lnTo>
                        <a:pt x="52070" y="320040"/>
                      </a:lnTo>
                      <a:lnTo>
                        <a:pt x="60960" y="365760"/>
                      </a:lnTo>
                      <a:lnTo>
                        <a:pt x="62230" y="377190"/>
                      </a:lnTo>
                      <a:lnTo>
                        <a:pt x="63500" y="382270"/>
                      </a:lnTo>
                      <a:lnTo>
                        <a:pt x="64770" y="386080"/>
                      </a:lnTo>
                      <a:lnTo>
                        <a:pt x="64770" y="389890"/>
                      </a:lnTo>
                      <a:lnTo>
                        <a:pt x="64770" y="393700"/>
                      </a:lnTo>
                      <a:lnTo>
                        <a:pt x="64770" y="397510"/>
                      </a:lnTo>
                      <a:lnTo>
                        <a:pt x="63500" y="40005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7" name="Полилиния 2056"/>
                <p:cNvSpPr/>
                <p:nvPr/>
              </p:nvSpPr>
              <p:spPr>
                <a:xfrm>
                  <a:off x="9424670" y="6812280"/>
                  <a:ext cx="16511" cy="403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11" h="403861">
                      <a:moveTo>
                        <a:pt x="0" y="0"/>
                      </a:moveTo>
                      <a:lnTo>
                        <a:pt x="8890" y="182880"/>
                      </a:lnTo>
                      <a:lnTo>
                        <a:pt x="12700" y="274320"/>
                      </a:lnTo>
                      <a:lnTo>
                        <a:pt x="16510" y="365760"/>
                      </a:lnTo>
                      <a:lnTo>
                        <a:pt x="16510" y="375920"/>
                      </a:lnTo>
                      <a:lnTo>
                        <a:pt x="16510" y="384810"/>
                      </a:lnTo>
                      <a:lnTo>
                        <a:pt x="16510" y="393700"/>
                      </a:lnTo>
                      <a:lnTo>
                        <a:pt x="15240" y="40386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8" name="Полилиния 2057"/>
                <p:cNvSpPr/>
                <p:nvPr/>
              </p:nvSpPr>
              <p:spPr>
                <a:xfrm>
                  <a:off x="9425940" y="6812280"/>
                  <a:ext cx="27941" cy="403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41" h="403861">
                      <a:moveTo>
                        <a:pt x="27940" y="403860"/>
                      </a:moveTo>
                      <a:lnTo>
                        <a:pt x="27940" y="394970"/>
                      </a:lnTo>
                      <a:lnTo>
                        <a:pt x="27940" y="388620"/>
                      </a:lnTo>
                      <a:lnTo>
                        <a:pt x="27940" y="381000"/>
                      </a:lnTo>
                      <a:lnTo>
                        <a:pt x="27940" y="372110"/>
                      </a:lnTo>
                      <a:lnTo>
                        <a:pt x="13970" y="186690"/>
                      </a:lnTo>
                      <a:lnTo>
                        <a:pt x="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9" name="Полилиния 2058"/>
                <p:cNvSpPr/>
                <p:nvPr/>
              </p:nvSpPr>
              <p:spPr>
                <a:xfrm>
                  <a:off x="9425940" y="6808470"/>
                  <a:ext cx="41911" cy="4076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11" h="407671">
                      <a:moveTo>
                        <a:pt x="0" y="0"/>
                      </a:moveTo>
                      <a:lnTo>
                        <a:pt x="10160" y="93980"/>
                      </a:lnTo>
                      <a:lnTo>
                        <a:pt x="19050" y="186690"/>
                      </a:lnTo>
                      <a:lnTo>
                        <a:pt x="29210" y="279400"/>
                      </a:lnTo>
                      <a:lnTo>
                        <a:pt x="39370" y="373380"/>
                      </a:lnTo>
                      <a:lnTo>
                        <a:pt x="40640" y="378460"/>
                      </a:lnTo>
                      <a:lnTo>
                        <a:pt x="40640" y="383540"/>
                      </a:lnTo>
                      <a:lnTo>
                        <a:pt x="40640" y="391160"/>
                      </a:lnTo>
                      <a:lnTo>
                        <a:pt x="40640" y="398780"/>
                      </a:lnTo>
                      <a:lnTo>
                        <a:pt x="40640" y="402590"/>
                      </a:lnTo>
                      <a:lnTo>
                        <a:pt x="41910" y="40767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0" name="Полилиния 2059"/>
                <p:cNvSpPr/>
                <p:nvPr/>
              </p:nvSpPr>
              <p:spPr>
                <a:xfrm>
                  <a:off x="9601200" y="7164070"/>
                  <a:ext cx="15241" cy="6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41" h="6351">
                      <a:moveTo>
                        <a:pt x="13970" y="5080"/>
                      </a:moveTo>
                      <a:lnTo>
                        <a:pt x="15240" y="3810"/>
                      </a:lnTo>
                      <a:lnTo>
                        <a:pt x="15240" y="2540"/>
                      </a:lnTo>
                      <a:lnTo>
                        <a:pt x="15240" y="2540"/>
                      </a:lnTo>
                      <a:lnTo>
                        <a:pt x="13970" y="1270"/>
                      </a:lnTo>
                      <a:lnTo>
                        <a:pt x="11430" y="0"/>
                      </a:lnTo>
                      <a:lnTo>
                        <a:pt x="8890" y="0"/>
                      </a:lnTo>
                      <a:lnTo>
                        <a:pt x="5080" y="0"/>
                      </a:lnTo>
                      <a:lnTo>
                        <a:pt x="2540" y="1270"/>
                      </a:lnTo>
                      <a:lnTo>
                        <a:pt x="1270" y="2540"/>
                      </a:lnTo>
                      <a:lnTo>
                        <a:pt x="0" y="2540"/>
                      </a:lnTo>
                      <a:lnTo>
                        <a:pt x="1270" y="3810"/>
                      </a:lnTo>
                      <a:lnTo>
                        <a:pt x="2540" y="5080"/>
                      </a:lnTo>
                      <a:lnTo>
                        <a:pt x="5080" y="6350"/>
                      </a:lnTo>
                      <a:lnTo>
                        <a:pt x="8890" y="6350"/>
                      </a:lnTo>
                      <a:lnTo>
                        <a:pt x="11430" y="63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1" name="Полилиния 2060"/>
                <p:cNvSpPr/>
                <p:nvPr/>
              </p:nvSpPr>
              <p:spPr>
                <a:xfrm>
                  <a:off x="9450324" y="7193788"/>
                  <a:ext cx="7113" cy="2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13" h="20956">
                      <a:moveTo>
                        <a:pt x="4953" y="20193"/>
                      </a:moveTo>
                      <a:lnTo>
                        <a:pt x="3556" y="20955"/>
                      </a:lnTo>
                      <a:lnTo>
                        <a:pt x="2286" y="20193"/>
                      </a:lnTo>
                      <a:lnTo>
                        <a:pt x="1143" y="17907"/>
                      </a:lnTo>
                      <a:lnTo>
                        <a:pt x="254" y="14351"/>
                      </a:lnTo>
                      <a:lnTo>
                        <a:pt x="0" y="10541"/>
                      </a:lnTo>
                      <a:lnTo>
                        <a:pt x="254" y="6604"/>
                      </a:lnTo>
                      <a:lnTo>
                        <a:pt x="1143" y="3048"/>
                      </a:lnTo>
                      <a:lnTo>
                        <a:pt x="2286" y="762"/>
                      </a:lnTo>
                      <a:lnTo>
                        <a:pt x="3556" y="0"/>
                      </a:lnTo>
                      <a:lnTo>
                        <a:pt x="4953" y="762"/>
                      </a:lnTo>
                      <a:lnTo>
                        <a:pt x="6096" y="3048"/>
                      </a:lnTo>
                      <a:lnTo>
                        <a:pt x="6858" y="6604"/>
                      </a:lnTo>
                      <a:lnTo>
                        <a:pt x="7112" y="10541"/>
                      </a:lnTo>
                      <a:lnTo>
                        <a:pt x="6858" y="14351"/>
                      </a:lnTo>
                      <a:lnTo>
                        <a:pt x="6096" y="17907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2" name="Полилиния 2061"/>
                <p:cNvSpPr/>
                <p:nvPr/>
              </p:nvSpPr>
              <p:spPr>
                <a:xfrm>
                  <a:off x="9450070" y="7194550"/>
                  <a:ext cx="7621" cy="203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0321">
                      <a:moveTo>
                        <a:pt x="6350" y="16510"/>
                      </a:moveTo>
                      <a:lnTo>
                        <a:pt x="7620" y="13970"/>
                      </a:lnTo>
                      <a:lnTo>
                        <a:pt x="7620" y="10160"/>
                      </a:lnTo>
                      <a:lnTo>
                        <a:pt x="7620" y="6350"/>
                      </a:lnTo>
                      <a:lnTo>
                        <a:pt x="6350" y="2540"/>
                      </a:lnTo>
                      <a:lnTo>
                        <a:pt x="5080" y="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1270" y="2540"/>
                      </a:lnTo>
                      <a:lnTo>
                        <a:pt x="0" y="6350"/>
                      </a:lnTo>
                      <a:lnTo>
                        <a:pt x="0" y="10160"/>
                      </a:lnTo>
                      <a:lnTo>
                        <a:pt x="0" y="13970"/>
                      </a:lnTo>
                      <a:lnTo>
                        <a:pt x="1270" y="16510"/>
                      </a:lnTo>
                      <a:lnTo>
                        <a:pt x="2540" y="19050"/>
                      </a:lnTo>
                      <a:lnTo>
                        <a:pt x="3810" y="20320"/>
                      </a:lnTo>
                      <a:lnTo>
                        <a:pt x="5080" y="190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3" name="Полилиния 2062"/>
                <p:cNvSpPr/>
                <p:nvPr/>
              </p:nvSpPr>
              <p:spPr>
                <a:xfrm>
                  <a:off x="9451594" y="7182104"/>
                  <a:ext cx="4573" cy="81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3" h="8129">
                      <a:moveTo>
                        <a:pt x="3302" y="7747"/>
                      </a:moveTo>
                      <a:lnTo>
                        <a:pt x="2286" y="8128"/>
                      </a:lnTo>
                      <a:lnTo>
                        <a:pt x="1397" y="7747"/>
                      </a:lnTo>
                      <a:lnTo>
                        <a:pt x="635" y="6858"/>
                      </a:lnTo>
                      <a:lnTo>
                        <a:pt x="127" y="5461"/>
                      </a:lnTo>
                      <a:lnTo>
                        <a:pt x="0" y="4064"/>
                      </a:lnTo>
                      <a:lnTo>
                        <a:pt x="127" y="2413"/>
                      </a:lnTo>
                      <a:lnTo>
                        <a:pt x="635" y="1143"/>
                      </a:lnTo>
                      <a:lnTo>
                        <a:pt x="1397" y="127"/>
                      </a:lnTo>
                      <a:lnTo>
                        <a:pt x="2286" y="0"/>
                      </a:lnTo>
                      <a:lnTo>
                        <a:pt x="3302" y="127"/>
                      </a:lnTo>
                      <a:lnTo>
                        <a:pt x="3937" y="1143"/>
                      </a:lnTo>
                      <a:lnTo>
                        <a:pt x="4445" y="2413"/>
                      </a:lnTo>
                      <a:lnTo>
                        <a:pt x="4572" y="4064"/>
                      </a:lnTo>
                      <a:lnTo>
                        <a:pt x="4445" y="5461"/>
                      </a:lnTo>
                      <a:lnTo>
                        <a:pt x="3937" y="6858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4" name="Полилиния 2063"/>
                <p:cNvSpPr/>
                <p:nvPr/>
              </p:nvSpPr>
              <p:spPr>
                <a:xfrm>
                  <a:off x="9451340" y="7181850"/>
                  <a:ext cx="508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7621">
                      <a:moveTo>
                        <a:pt x="3810" y="7620"/>
                      </a:moveTo>
                      <a:lnTo>
                        <a:pt x="5080" y="6350"/>
                      </a:lnTo>
                      <a:lnTo>
                        <a:pt x="5080" y="3810"/>
                      </a:lnTo>
                      <a:lnTo>
                        <a:pt x="5080" y="2540"/>
                      </a:lnTo>
                      <a:lnTo>
                        <a:pt x="3810" y="127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1270" y="1270"/>
                      </a:lnTo>
                      <a:lnTo>
                        <a:pt x="0" y="2540"/>
                      </a:lnTo>
                      <a:lnTo>
                        <a:pt x="0" y="3810"/>
                      </a:lnTo>
                      <a:lnTo>
                        <a:pt x="0" y="6350"/>
                      </a:lnTo>
                      <a:lnTo>
                        <a:pt x="1270" y="7620"/>
                      </a:lnTo>
                      <a:lnTo>
                        <a:pt x="1270" y="7620"/>
                      </a:lnTo>
                      <a:lnTo>
                        <a:pt x="2540" y="7620"/>
                      </a:lnTo>
                      <a:lnTo>
                        <a:pt x="3810" y="76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5" name="Полилиния 2064"/>
                <p:cNvSpPr/>
                <p:nvPr/>
              </p:nvSpPr>
              <p:spPr>
                <a:xfrm>
                  <a:off x="9462897" y="7192645"/>
                  <a:ext cx="7113" cy="2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13" h="20956">
                      <a:moveTo>
                        <a:pt x="4953" y="20193"/>
                      </a:moveTo>
                      <a:lnTo>
                        <a:pt x="3556" y="20955"/>
                      </a:lnTo>
                      <a:lnTo>
                        <a:pt x="2286" y="20193"/>
                      </a:lnTo>
                      <a:lnTo>
                        <a:pt x="1016" y="17907"/>
                      </a:lnTo>
                      <a:lnTo>
                        <a:pt x="254" y="14351"/>
                      </a:lnTo>
                      <a:lnTo>
                        <a:pt x="0" y="10541"/>
                      </a:lnTo>
                      <a:lnTo>
                        <a:pt x="254" y="6604"/>
                      </a:lnTo>
                      <a:lnTo>
                        <a:pt x="1016" y="3048"/>
                      </a:lnTo>
                      <a:lnTo>
                        <a:pt x="2286" y="889"/>
                      </a:lnTo>
                      <a:lnTo>
                        <a:pt x="3556" y="0"/>
                      </a:lnTo>
                      <a:lnTo>
                        <a:pt x="4953" y="889"/>
                      </a:lnTo>
                      <a:lnTo>
                        <a:pt x="6096" y="3048"/>
                      </a:lnTo>
                      <a:lnTo>
                        <a:pt x="6858" y="6604"/>
                      </a:lnTo>
                      <a:lnTo>
                        <a:pt x="7112" y="10541"/>
                      </a:lnTo>
                      <a:lnTo>
                        <a:pt x="6858" y="14351"/>
                      </a:lnTo>
                      <a:lnTo>
                        <a:pt x="6096" y="17907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6" name="Полилиния 2065"/>
                <p:cNvSpPr/>
                <p:nvPr/>
              </p:nvSpPr>
              <p:spPr>
                <a:xfrm>
                  <a:off x="9462770" y="7193280"/>
                  <a:ext cx="7621" cy="203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0321">
                      <a:moveTo>
                        <a:pt x="6350" y="16510"/>
                      </a:moveTo>
                      <a:lnTo>
                        <a:pt x="7620" y="13970"/>
                      </a:lnTo>
                      <a:lnTo>
                        <a:pt x="7620" y="10160"/>
                      </a:lnTo>
                      <a:lnTo>
                        <a:pt x="7620" y="6350"/>
                      </a:lnTo>
                      <a:lnTo>
                        <a:pt x="6350" y="2540"/>
                      </a:lnTo>
                      <a:lnTo>
                        <a:pt x="5080" y="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1270" y="2540"/>
                      </a:lnTo>
                      <a:lnTo>
                        <a:pt x="0" y="6350"/>
                      </a:lnTo>
                      <a:lnTo>
                        <a:pt x="0" y="10160"/>
                      </a:lnTo>
                      <a:lnTo>
                        <a:pt x="0" y="13970"/>
                      </a:lnTo>
                      <a:lnTo>
                        <a:pt x="1270" y="16510"/>
                      </a:lnTo>
                      <a:lnTo>
                        <a:pt x="2540" y="19050"/>
                      </a:lnTo>
                      <a:lnTo>
                        <a:pt x="3810" y="20320"/>
                      </a:lnTo>
                      <a:lnTo>
                        <a:pt x="5080" y="190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7" name="Полилиния 2066"/>
                <p:cNvSpPr/>
                <p:nvPr/>
              </p:nvSpPr>
              <p:spPr>
                <a:xfrm>
                  <a:off x="9464040" y="7180961"/>
                  <a:ext cx="4573" cy="81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3" h="8129">
                      <a:moveTo>
                        <a:pt x="3302" y="7747"/>
                      </a:moveTo>
                      <a:lnTo>
                        <a:pt x="2413" y="8128"/>
                      </a:lnTo>
                      <a:lnTo>
                        <a:pt x="1397" y="7747"/>
                      </a:lnTo>
                      <a:lnTo>
                        <a:pt x="635" y="6858"/>
                      </a:lnTo>
                      <a:lnTo>
                        <a:pt x="254" y="5461"/>
                      </a:lnTo>
                      <a:lnTo>
                        <a:pt x="0" y="4064"/>
                      </a:lnTo>
                      <a:lnTo>
                        <a:pt x="254" y="2413"/>
                      </a:lnTo>
                      <a:lnTo>
                        <a:pt x="635" y="1143"/>
                      </a:lnTo>
                      <a:lnTo>
                        <a:pt x="1397" y="254"/>
                      </a:lnTo>
                      <a:lnTo>
                        <a:pt x="2413" y="0"/>
                      </a:lnTo>
                      <a:lnTo>
                        <a:pt x="3302" y="254"/>
                      </a:lnTo>
                      <a:lnTo>
                        <a:pt x="3937" y="1143"/>
                      </a:lnTo>
                      <a:lnTo>
                        <a:pt x="4445" y="2413"/>
                      </a:lnTo>
                      <a:lnTo>
                        <a:pt x="4572" y="4064"/>
                      </a:lnTo>
                      <a:lnTo>
                        <a:pt x="4445" y="5461"/>
                      </a:lnTo>
                      <a:lnTo>
                        <a:pt x="3937" y="6858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8" name="Полилиния 2067"/>
                <p:cNvSpPr/>
                <p:nvPr/>
              </p:nvSpPr>
              <p:spPr>
                <a:xfrm>
                  <a:off x="9464040" y="7180580"/>
                  <a:ext cx="508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8891">
                      <a:moveTo>
                        <a:pt x="3810" y="7620"/>
                      </a:moveTo>
                      <a:lnTo>
                        <a:pt x="3810" y="6350"/>
                      </a:lnTo>
                      <a:lnTo>
                        <a:pt x="5080" y="3810"/>
                      </a:lnTo>
                      <a:lnTo>
                        <a:pt x="3810" y="2540"/>
                      </a:lnTo>
                      <a:lnTo>
                        <a:pt x="3810" y="127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1270" y="1270"/>
                      </a:lnTo>
                      <a:lnTo>
                        <a:pt x="0" y="2540"/>
                      </a:lnTo>
                      <a:lnTo>
                        <a:pt x="0" y="3810"/>
                      </a:lnTo>
                      <a:lnTo>
                        <a:pt x="0" y="6350"/>
                      </a:lnTo>
                      <a:lnTo>
                        <a:pt x="1270" y="7620"/>
                      </a:lnTo>
                      <a:lnTo>
                        <a:pt x="1270" y="8890"/>
                      </a:lnTo>
                      <a:lnTo>
                        <a:pt x="2540" y="8890"/>
                      </a:lnTo>
                      <a:lnTo>
                        <a:pt x="3810" y="88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9" name="Полилиния 2068"/>
                <p:cNvSpPr/>
                <p:nvPr/>
              </p:nvSpPr>
              <p:spPr>
                <a:xfrm>
                  <a:off x="9476359" y="7191629"/>
                  <a:ext cx="7367" cy="208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367" h="20829">
                      <a:moveTo>
                        <a:pt x="5969" y="19939"/>
                      </a:moveTo>
                      <a:lnTo>
                        <a:pt x="4699" y="20828"/>
                      </a:lnTo>
                      <a:lnTo>
                        <a:pt x="3302" y="20193"/>
                      </a:lnTo>
                      <a:lnTo>
                        <a:pt x="1905" y="18034"/>
                      </a:lnTo>
                      <a:lnTo>
                        <a:pt x="762" y="14732"/>
                      </a:lnTo>
                      <a:lnTo>
                        <a:pt x="127" y="10795"/>
                      </a:lnTo>
                      <a:lnTo>
                        <a:pt x="0" y="6858"/>
                      </a:lnTo>
                      <a:lnTo>
                        <a:pt x="508" y="3302"/>
                      </a:lnTo>
                      <a:lnTo>
                        <a:pt x="1397" y="889"/>
                      </a:lnTo>
                      <a:lnTo>
                        <a:pt x="2540" y="0"/>
                      </a:lnTo>
                      <a:lnTo>
                        <a:pt x="4064" y="635"/>
                      </a:lnTo>
                      <a:lnTo>
                        <a:pt x="5461" y="2794"/>
                      </a:lnTo>
                      <a:lnTo>
                        <a:pt x="6477" y="6096"/>
                      </a:lnTo>
                      <a:lnTo>
                        <a:pt x="7239" y="10033"/>
                      </a:lnTo>
                      <a:lnTo>
                        <a:pt x="7366" y="14097"/>
                      </a:lnTo>
                      <a:lnTo>
                        <a:pt x="6858" y="17399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0" name="Полилиния 2069"/>
                <p:cNvSpPr/>
                <p:nvPr/>
              </p:nvSpPr>
              <p:spPr>
                <a:xfrm>
                  <a:off x="9476740" y="7192010"/>
                  <a:ext cx="6351" cy="203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0321">
                      <a:moveTo>
                        <a:pt x="6350" y="17780"/>
                      </a:moveTo>
                      <a:lnTo>
                        <a:pt x="6350" y="13970"/>
                      </a:lnTo>
                      <a:lnTo>
                        <a:pt x="6350" y="10160"/>
                      </a:lnTo>
                      <a:lnTo>
                        <a:pt x="6350" y="6350"/>
                      </a:lnTo>
                      <a:lnTo>
                        <a:pt x="5080" y="254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0" y="2540"/>
                      </a:lnTo>
                      <a:lnTo>
                        <a:pt x="0" y="6350"/>
                      </a:lnTo>
                      <a:lnTo>
                        <a:pt x="0" y="10160"/>
                      </a:lnTo>
                      <a:lnTo>
                        <a:pt x="0" y="13970"/>
                      </a:lnTo>
                      <a:lnTo>
                        <a:pt x="1270" y="17780"/>
                      </a:lnTo>
                      <a:lnTo>
                        <a:pt x="2540" y="20320"/>
                      </a:lnTo>
                      <a:lnTo>
                        <a:pt x="5080" y="20320"/>
                      </a:lnTo>
                      <a:lnTo>
                        <a:pt x="5080" y="190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1" name="Полилиния 2070"/>
                <p:cNvSpPr/>
                <p:nvPr/>
              </p:nvSpPr>
              <p:spPr>
                <a:xfrm>
                  <a:off x="9475851" y="7179945"/>
                  <a:ext cx="4573" cy="81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3" h="8129">
                      <a:moveTo>
                        <a:pt x="3556" y="7620"/>
                      </a:moveTo>
                      <a:lnTo>
                        <a:pt x="2667" y="8128"/>
                      </a:lnTo>
                      <a:lnTo>
                        <a:pt x="1778" y="7874"/>
                      </a:lnTo>
                      <a:lnTo>
                        <a:pt x="1016" y="6985"/>
                      </a:lnTo>
                      <a:lnTo>
                        <a:pt x="254" y="5715"/>
                      </a:lnTo>
                      <a:lnTo>
                        <a:pt x="0" y="4318"/>
                      </a:lnTo>
                      <a:lnTo>
                        <a:pt x="0" y="2667"/>
                      </a:lnTo>
                      <a:lnTo>
                        <a:pt x="254" y="1270"/>
                      </a:lnTo>
                      <a:lnTo>
                        <a:pt x="1016" y="254"/>
                      </a:lnTo>
                      <a:lnTo>
                        <a:pt x="1905" y="0"/>
                      </a:lnTo>
                      <a:lnTo>
                        <a:pt x="2794" y="254"/>
                      </a:lnTo>
                      <a:lnTo>
                        <a:pt x="3683" y="1016"/>
                      </a:lnTo>
                      <a:lnTo>
                        <a:pt x="4191" y="2286"/>
                      </a:lnTo>
                      <a:lnTo>
                        <a:pt x="4572" y="3810"/>
                      </a:lnTo>
                      <a:lnTo>
                        <a:pt x="4572" y="5334"/>
                      </a:lnTo>
                      <a:lnTo>
                        <a:pt x="4191" y="6731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2" name="Полилиния 2071"/>
                <p:cNvSpPr/>
                <p:nvPr/>
              </p:nvSpPr>
              <p:spPr>
                <a:xfrm>
                  <a:off x="9475470" y="7179310"/>
                  <a:ext cx="508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8891">
                      <a:moveTo>
                        <a:pt x="5080" y="7620"/>
                      </a:moveTo>
                      <a:lnTo>
                        <a:pt x="5080" y="6350"/>
                      </a:lnTo>
                      <a:lnTo>
                        <a:pt x="5080" y="5080"/>
                      </a:lnTo>
                      <a:lnTo>
                        <a:pt x="5080" y="2540"/>
                      </a:lnTo>
                      <a:lnTo>
                        <a:pt x="3810" y="1270"/>
                      </a:lnTo>
                      <a:lnTo>
                        <a:pt x="2540" y="1270"/>
                      </a:lnTo>
                      <a:lnTo>
                        <a:pt x="2540" y="0"/>
                      </a:lnTo>
                      <a:lnTo>
                        <a:pt x="1270" y="1270"/>
                      </a:lnTo>
                      <a:lnTo>
                        <a:pt x="1270" y="2540"/>
                      </a:lnTo>
                      <a:lnTo>
                        <a:pt x="0" y="3810"/>
                      </a:lnTo>
                      <a:lnTo>
                        <a:pt x="0" y="5080"/>
                      </a:lnTo>
                      <a:lnTo>
                        <a:pt x="1270" y="6350"/>
                      </a:lnTo>
                      <a:lnTo>
                        <a:pt x="1270" y="7620"/>
                      </a:lnTo>
                      <a:lnTo>
                        <a:pt x="2540" y="8890"/>
                      </a:lnTo>
                      <a:lnTo>
                        <a:pt x="2540" y="8890"/>
                      </a:lnTo>
                      <a:lnTo>
                        <a:pt x="3810" y="88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3" name="Полилиния 2072"/>
                <p:cNvSpPr/>
                <p:nvPr/>
              </p:nvSpPr>
              <p:spPr>
                <a:xfrm>
                  <a:off x="9453499" y="7197471"/>
                  <a:ext cx="2287" cy="137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7" h="13717">
                      <a:moveTo>
                        <a:pt x="1524" y="13208"/>
                      </a:moveTo>
                      <a:lnTo>
                        <a:pt x="1143" y="13716"/>
                      </a:lnTo>
                      <a:lnTo>
                        <a:pt x="635" y="13208"/>
                      </a:lnTo>
                      <a:lnTo>
                        <a:pt x="381" y="11684"/>
                      </a:lnTo>
                      <a:lnTo>
                        <a:pt x="0" y="9398"/>
                      </a:lnTo>
                      <a:lnTo>
                        <a:pt x="0" y="6858"/>
                      </a:lnTo>
                      <a:lnTo>
                        <a:pt x="0" y="4191"/>
                      </a:lnTo>
                      <a:lnTo>
                        <a:pt x="381" y="2032"/>
                      </a:lnTo>
                      <a:lnTo>
                        <a:pt x="635" y="508"/>
                      </a:lnTo>
                      <a:lnTo>
                        <a:pt x="1143" y="0"/>
                      </a:lnTo>
                      <a:lnTo>
                        <a:pt x="1524" y="508"/>
                      </a:lnTo>
                      <a:lnTo>
                        <a:pt x="1905" y="2032"/>
                      </a:lnTo>
                      <a:lnTo>
                        <a:pt x="2159" y="4191"/>
                      </a:lnTo>
                      <a:lnTo>
                        <a:pt x="2286" y="6858"/>
                      </a:lnTo>
                      <a:lnTo>
                        <a:pt x="2159" y="9398"/>
                      </a:lnTo>
                      <a:lnTo>
                        <a:pt x="1905" y="11684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4" name="Полилиния 2073"/>
                <p:cNvSpPr/>
                <p:nvPr/>
              </p:nvSpPr>
              <p:spPr>
                <a:xfrm>
                  <a:off x="9466453" y="7196963"/>
                  <a:ext cx="2287" cy="138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7" h="13844">
                      <a:moveTo>
                        <a:pt x="1651" y="13208"/>
                      </a:moveTo>
                      <a:lnTo>
                        <a:pt x="1143" y="13843"/>
                      </a:lnTo>
                      <a:lnTo>
                        <a:pt x="762" y="13208"/>
                      </a:lnTo>
                      <a:lnTo>
                        <a:pt x="381" y="11811"/>
                      </a:lnTo>
                      <a:lnTo>
                        <a:pt x="0" y="9525"/>
                      </a:lnTo>
                      <a:lnTo>
                        <a:pt x="0" y="6858"/>
                      </a:lnTo>
                      <a:lnTo>
                        <a:pt x="0" y="4318"/>
                      </a:lnTo>
                      <a:lnTo>
                        <a:pt x="381" y="2032"/>
                      </a:lnTo>
                      <a:lnTo>
                        <a:pt x="762" y="508"/>
                      </a:lnTo>
                      <a:lnTo>
                        <a:pt x="1143" y="0"/>
                      </a:lnTo>
                      <a:lnTo>
                        <a:pt x="1651" y="508"/>
                      </a:lnTo>
                      <a:lnTo>
                        <a:pt x="1905" y="2032"/>
                      </a:lnTo>
                      <a:lnTo>
                        <a:pt x="2159" y="4318"/>
                      </a:lnTo>
                      <a:lnTo>
                        <a:pt x="2286" y="6858"/>
                      </a:lnTo>
                      <a:lnTo>
                        <a:pt x="2159" y="9525"/>
                      </a:lnTo>
                      <a:lnTo>
                        <a:pt x="1905" y="11811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5" name="Полилиния 2074"/>
                <p:cNvSpPr/>
                <p:nvPr/>
              </p:nvSpPr>
              <p:spPr>
                <a:xfrm>
                  <a:off x="9479534" y="7195185"/>
                  <a:ext cx="2541" cy="137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13717">
                      <a:moveTo>
                        <a:pt x="2286" y="13208"/>
                      </a:moveTo>
                      <a:lnTo>
                        <a:pt x="2032" y="13716"/>
                      </a:lnTo>
                      <a:lnTo>
                        <a:pt x="1397" y="13208"/>
                      </a:lnTo>
                      <a:lnTo>
                        <a:pt x="1016" y="11684"/>
                      </a:lnTo>
                      <a:lnTo>
                        <a:pt x="508" y="9525"/>
                      </a:lnTo>
                      <a:lnTo>
                        <a:pt x="254" y="6985"/>
                      </a:lnTo>
                      <a:lnTo>
                        <a:pt x="0" y="4445"/>
                      </a:lnTo>
                      <a:lnTo>
                        <a:pt x="127" y="2159"/>
                      </a:lnTo>
                      <a:lnTo>
                        <a:pt x="254" y="508"/>
                      </a:lnTo>
                      <a:lnTo>
                        <a:pt x="635" y="0"/>
                      </a:lnTo>
                      <a:lnTo>
                        <a:pt x="1143" y="381"/>
                      </a:lnTo>
                      <a:lnTo>
                        <a:pt x="1651" y="1905"/>
                      </a:lnTo>
                      <a:lnTo>
                        <a:pt x="2159" y="4191"/>
                      </a:lnTo>
                      <a:lnTo>
                        <a:pt x="2413" y="6731"/>
                      </a:lnTo>
                      <a:lnTo>
                        <a:pt x="2540" y="9398"/>
                      </a:lnTo>
                      <a:lnTo>
                        <a:pt x="2540" y="11684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6" name="Полилиния 2075"/>
                <p:cNvSpPr/>
                <p:nvPr/>
              </p:nvSpPr>
              <p:spPr>
                <a:xfrm>
                  <a:off x="9418574" y="7214616"/>
                  <a:ext cx="7748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48" h="5081">
                      <a:moveTo>
                        <a:pt x="7747" y="0"/>
                      </a:moveTo>
                      <a:lnTo>
                        <a:pt x="7747" y="5080"/>
                      </a:lnTo>
                      <a:lnTo>
                        <a:pt x="0" y="50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7" name="Полилиния 2076"/>
                <p:cNvSpPr/>
                <p:nvPr/>
              </p:nvSpPr>
              <p:spPr>
                <a:xfrm>
                  <a:off x="9296400" y="6807200"/>
                  <a:ext cx="124461" cy="3581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4461" h="358141">
                      <a:moveTo>
                        <a:pt x="124460" y="0"/>
                      </a:moveTo>
                      <a:lnTo>
                        <a:pt x="120650" y="6350"/>
                      </a:lnTo>
                      <a:lnTo>
                        <a:pt x="118110" y="13970"/>
                      </a:lnTo>
                      <a:lnTo>
                        <a:pt x="115570" y="21590"/>
                      </a:lnTo>
                      <a:lnTo>
                        <a:pt x="111760" y="30480"/>
                      </a:lnTo>
                      <a:lnTo>
                        <a:pt x="109220" y="39370"/>
                      </a:lnTo>
                      <a:lnTo>
                        <a:pt x="105410" y="48260"/>
                      </a:lnTo>
                      <a:lnTo>
                        <a:pt x="101600" y="58420"/>
                      </a:lnTo>
                      <a:lnTo>
                        <a:pt x="97790" y="68580"/>
                      </a:lnTo>
                      <a:lnTo>
                        <a:pt x="90170" y="90170"/>
                      </a:lnTo>
                      <a:lnTo>
                        <a:pt x="82550" y="113030"/>
                      </a:lnTo>
                      <a:lnTo>
                        <a:pt x="74930" y="135890"/>
                      </a:lnTo>
                      <a:lnTo>
                        <a:pt x="66040" y="160020"/>
                      </a:lnTo>
                      <a:lnTo>
                        <a:pt x="58420" y="185420"/>
                      </a:lnTo>
                      <a:lnTo>
                        <a:pt x="49530" y="210820"/>
                      </a:lnTo>
                      <a:lnTo>
                        <a:pt x="33020" y="261620"/>
                      </a:lnTo>
                      <a:lnTo>
                        <a:pt x="24130" y="287020"/>
                      </a:lnTo>
                      <a:lnTo>
                        <a:pt x="15240" y="311150"/>
                      </a:lnTo>
                      <a:lnTo>
                        <a:pt x="7620" y="335280"/>
                      </a:lnTo>
                      <a:lnTo>
                        <a:pt x="0" y="35814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8" name="Полилиния 2077"/>
                <p:cNvSpPr/>
                <p:nvPr/>
              </p:nvSpPr>
              <p:spPr>
                <a:xfrm>
                  <a:off x="9301480" y="6804660"/>
                  <a:ext cx="120651" cy="3619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651" h="361951">
                      <a:moveTo>
                        <a:pt x="120650" y="0"/>
                      </a:moveTo>
                      <a:lnTo>
                        <a:pt x="105410" y="46990"/>
                      </a:lnTo>
                      <a:lnTo>
                        <a:pt x="90170" y="92710"/>
                      </a:lnTo>
                      <a:lnTo>
                        <a:pt x="74930" y="138430"/>
                      </a:lnTo>
                      <a:lnTo>
                        <a:pt x="59690" y="182880"/>
                      </a:lnTo>
                      <a:lnTo>
                        <a:pt x="30480" y="271780"/>
                      </a:lnTo>
                      <a:lnTo>
                        <a:pt x="15240" y="316230"/>
                      </a:lnTo>
                      <a:lnTo>
                        <a:pt x="0" y="36195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079" name="Прямая соединительная линия 2078"/>
                <p:cNvCxnSpPr/>
                <p:nvPr/>
              </p:nvCxnSpPr>
              <p:spPr>
                <a:xfrm flipH="1">
                  <a:off x="9309735" y="6812534"/>
                  <a:ext cx="104013" cy="34975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0" name="Прямая соединительная линия 2079"/>
                <p:cNvCxnSpPr/>
                <p:nvPr/>
              </p:nvCxnSpPr>
              <p:spPr>
                <a:xfrm flipH="1">
                  <a:off x="9324594" y="6818503"/>
                  <a:ext cx="86233" cy="343789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81" name="Полилиния 2080"/>
                <p:cNvSpPr/>
                <p:nvPr/>
              </p:nvSpPr>
              <p:spPr>
                <a:xfrm>
                  <a:off x="9337040" y="6817360"/>
                  <a:ext cx="80011" cy="3505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011" h="350521">
                      <a:moveTo>
                        <a:pt x="80010" y="0"/>
                      </a:moveTo>
                      <a:lnTo>
                        <a:pt x="73660" y="27940"/>
                      </a:lnTo>
                      <a:lnTo>
                        <a:pt x="68580" y="54610"/>
                      </a:lnTo>
                      <a:lnTo>
                        <a:pt x="62230" y="80010"/>
                      </a:lnTo>
                      <a:lnTo>
                        <a:pt x="57150" y="102870"/>
                      </a:lnTo>
                      <a:lnTo>
                        <a:pt x="52070" y="125730"/>
                      </a:lnTo>
                      <a:lnTo>
                        <a:pt x="46990" y="147320"/>
                      </a:lnTo>
                      <a:lnTo>
                        <a:pt x="41910" y="168910"/>
                      </a:lnTo>
                      <a:lnTo>
                        <a:pt x="36830" y="189230"/>
                      </a:lnTo>
                      <a:lnTo>
                        <a:pt x="27940" y="228600"/>
                      </a:lnTo>
                      <a:lnTo>
                        <a:pt x="19050" y="267970"/>
                      </a:lnTo>
                      <a:lnTo>
                        <a:pt x="13970" y="288290"/>
                      </a:lnTo>
                      <a:lnTo>
                        <a:pt x="10160" y="308610"/>
                      </a:lnTo>
                      <a:lnTo>
                        <a:pt x="5080" y="328930"/>
                      </a:lnTo>
                      <a:lnTo>
                        <a:pt x="0" y="35052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082" name="Прямая соединительная линия 2081"/>
                <p:cNvCxnSpPr/>
                <p:nvPr/>
              </p:nvCxnSpPr>
              <p:spPr>
                <a:xfrm flipH="1">
                  <a:off x="9342501" y="6815455"/>
                  <a:ext cx="74168" cy="346837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83" name="Полилиния 2082"/>
                <p:cNvSpPr/>
                <p:nvPr/>
              </p:nvSpPr>
              <p:spPr>
                <a:xfrm>
                  <a:off x="9245600" y="6855460"/>
                  <a:ext cx="114301" cy="2463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01" h="246381">
                      <a:moveTo>
                        <a:pt x="0" y="246380"/>
                      </a:moveTo>
                      <a:lnTo>
                        <a:pt x="101600" y="30480"/>
                      </a:lnTo>
                      <a:lnTo>
                        <a:pt x="11430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084" name="Прямая соединительная линия 2083"/>
                <p:cNvCxnSpPr/>
                <p:nvPr/>
              </p:nvCxnSpPr>
              <p:spPr>
                <a:xfrm flipH="1">
                  <a:off x="9238488" y="6887210"/>
                  <a:ext cx="104013" cy="275082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5" name="Прямая соединительная линия 2084"/>
                <p:cNvCxnSpPr/>
                <p:nvPr/>
              </p:nvCxnSpPr>
              <p:spPr>
                <a:xfrm>
                  <a:off x="9268206" y="7147306"/>
                  <a:ext cx="5969" cy="17907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6" name="Прямая соединительная линия 2085"/>
                <p:cNvCxnSpPr/>
                <p:nvPr/>
              </p:nvCxnSpPr>
              <p:spPr>
                <a:xfrm flipH="1">
                  <a:off x="9262237" y="7147306"/>
                  <a:ext cx="5969" cy="17907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7" name="Прямая соединительная линия 2086"/>
                <p:cNvCxnSpPr/>
                <p:nvPr/>
              </p:nvCxnSpPr>
              <p:spPr>
                <a:xfrm flipH="1">
                  <a:off x="9226550" y="7138289"/>
                  <a:ext cx="35687" cy="20955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8" name="Прямая соединительная линия 2087"/>
                <p:cNvCxnSpPr/>
                <p:nvPr/>
              </p:nvCxnSpPr>
              <p:spPr>
                <a:xfrm>
                  <a:off x="9294876" y="7153275"/>
                  <a:ext cx="50546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9" name="Прямая соединительная линия 2088"/>
                <p:cNvCxnSpPr/>
                <p:nvPr/>
              </p:nvCxnSpPr>
              <p:spPr>
                <a:xfrm>
                  <a:off x="9297924" y="7144258"/>
                  <a:ext cx="47498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0" name="Прямая соединительная линия 2089"/>
                <p:cNvCxnSpPr/>
                <p:nvPr/>
              </p:nvCxnSpPr>
              <p:spPr>
                <a:xfrm>
                  <a:off x="9300845" y="7135368"/>
                  <a:ext cx="47498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1" name="Прямая соединительная линия 2090"/>
                <p:cNvCxnSpPr/>
                <p:nvPr/>
              </p:nvCxnSpPr>
              <p:spPr>
                <a:xfrm>
                  <a:off x="9303893" y="7126351"/>
                  <a:ext cx="44450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2" name="Прямая соединительная линия 2091"/>
                <p:cNvCxnSpPr/>
                <p:nvPr/>
              </p:nvCxnSpPr>
              <p:spPr>
                <a:xfrm flipH="1">
                  <a:off x="9306814" y="7117461"/>
                  <a:ext cx="44577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3" name="Прямая соединительная линия 2092"/>
                <p:cNvCxnSpPr/>
                <p:nvPr/>
              </p:nvCxnSpPr>
              <p:spPr>
                <a:xfrm flipH="1">
                  <a:off x="9309735" y="7108444"/>
                  <a:ext cx="41656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4" name="Прямая соединительная линия 2093"/>
                <p:cNvCxnSpPr/>
                <p:nvPr/>
              </p:nvCxnSpPr>
              <p:spPr>
                <a:xfrm>
                  <a:off x="9312783" y="7102475"/>
                  <a:ext cx="4152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5" name="Прямая соединительная линия 2094"/>
                <p:cNvCxnSpPr/>
                <p:nvPr/>
              </p:nvCxnSpPr>
              <p:spPr>
                <a:xfrm flipH="1">
                  <a:off x="9315704" y="7093458"/>
                  <a:ext cx="38608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6" name="Прямая соединительная линия 2095"/>
                <p:cNvCxnSpPr/>
                <p:nvPr/>
              </p:nvCxnSpPr>
              <p:spPr>
                <a:xfrm flipH="1">
                  <a:off x="9318625" y="7084568"/>
                  <a:ext cx="38735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7" name="Прямая соединительная линия 2096"/>
                <p:cNvCxnSpPr/>
                <p:nvPr/>
              </p:nvCxnSpPr>
              <p:spPr>
                <a:xfrm flipH="1">
                  <a:off x="9321673" y="7075551"/>
                  <a:ext cx="38608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8" name="Прямая соединительная линия 2097"/>
                <p:cNvCxnSpPr/>
                <p:nvPr/>
              </p:nvCxnSpPr>
              <p:spPr>
                <a:xfrm>
                  <a:off x="9324594" y="7069582"/>
                  <a:ext cx="35687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9" name="Прямая соединительная линия 2098"/>
                <p:cNvCxnSpPr/>
                <p:nvPr/>
              </p:nvCxnSpPr>
              <p:spPr>
                <a:xfrm>
                  <a:off x="9327642" y="7060565"/>
                  <a:ext cx="35560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0" name="Прямая соединительная линия 2099"/>
                <p:cNvCxnSpPr/>
                <p:nvPr/>
              </p:nvCxnSpPr>
              <p:spPr>
                <a:xfrm>
                  <a:off x="9330563" y="7051675"/>
                  <a:ext cx="35687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1" name="Прямая соединительная линия 2100"/>
                <p:cNvCxnSpPr/>
                <p:nvPr/>
              </p:nvCxnSpPr>
              <p:spPr>
                <a:xfrm flipH="1">
                  <a:off x="9333484" y="7039737"/>
                  <a:ext cx="32766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2" name="Прямая соединительная линия 2101"/>
                <p:cNvCxnSpPr/>
                <p:nvPr/>
              </p:nvCxnSpPr>
              <p:spPr>
                <a:xfrm>
                  <a:off x="9336532" y="7033768"/>
                  <a:ext cx="3263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3" name="Прямая соединительная линия 2102"/>
                <p:cNvCxnSpPr/>
                <p:nvPr/>
              </p:nvCxnSpPr>
              <p:spPr>
                <a:xfrm>
                  <a:off x="9339453" y="7024751"/>
                  <a:ext cx="29718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4" name="Прямая соединительная линия 2103"/>
                <p:cNvCxnSpPr/>
                <p:nvPr/>
              </p:nvCxnSpPr>
              <p:spPr>
                <a:xfrm flipH="1">
                  <a:off x="9342501" y="7012813"/>
                  <a:ext cx="29718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5" name="Прямая соединительная линия 2104"/>
                <p:cNvCxnSpPr/>
                <p:nvPr/>
              </p:nvCxnSpPr>
              <p:spPr>
                <a:xfrm flipH="1">
                  <a:off x="9345422" y="7003796"/>
                  <a:ext cx="29718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6" name="Прямая соединительная линия 2105"/>
                <p:cNvCxnSpPr/>
                <p:nvPr/>
              </p:nvCxnSpPr>
              <p:spPr>
                <a:xfrm>
                  <a:off x="9348343" y="6997827"/>
                  <a:ext cx="26797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7" name="Прямая соединительная линия 2106"/>
                <p:cNvCxnSpPr/>
                <p:nvPr/>
              </p:nvCxnSpPr>
              <p:spPr>
                <a:xfrm>
                  <a:off x="9351391" y="6988810"/>
                  <a:ext cx="26670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8" name="Прямая соединительная линия 2107"/>
                <p:cNvCxnSpPr/>
                <p:nvPr/>
              </p:nvCxnSpPr>
              <p:spPr>
                <a:xfrm>
                  <a:off x="9354312" y="6979920"/>
                  <a:ext cx="26797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9" name="Прямая соединительная линия 2108"/>
                <p:cNvCxnSpPr/>
                <p:nvPr/>
              </p:nvCxnSpPr>
              <p:spPr>
                <a:xfrm>
                  <a:off x="9357360" y="6970903"/>
                  <a:ext cx="2374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0" name="Прямая соединительная линия 2109"/>
                <p:cNvCxnSpPr/>
                <p:nvPr/>
              </p:nvCxnSpPr>
              <p:spPr>
                <a:xfrm>
                  <a:off x="9360281" y="6962013"/>
                  <a:ext cx="2374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1" name="Прямая соединительная линия 2110"/>
                <p:cNvCxnSpPr/>
                <p:nvPr/>
              </p:nvCxnSpPr>
              <p:spPr>
                <a:xfrm>
                  <a:off x="9363202" y="6952996"/>
                  <a:ext cx="20828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2" name="Прямая соединительная линия 2111"/>
                <p:cNvCxnSpPr/>
                <p:nvPr/>
              </p:nvCxnSpPr>
              <p:spPr>
                <a:xfrm>
                  <a:off x="9366250" y="6943979"/>
                  <a:ext cx="20701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3" name="Прямая соединительная линия 2112"/>
                <p:cNvCxnSpPr/>
                <p:nvPr/>
              </p:nvCxnSpPr>
              <p:spPr>
                <a:xfrm>
                  <a:off x="9369171" y="6932041"/>
                  <a:ext cx="20828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4" name="Прямая соединительная линия 2113"/>
                <p:cNvCxnSpPr/>
                <p:nvPr/>
              </p:nvCxnSpPr>
              <p:spPr>
                <a:xfrm>
                  <a:off x="9372219" y="6923151"/>
                  <a:ext cx="20701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5" name="Прямая соединительная линия 2114"/>
                <p:cNvCxnSpPr/>
                <p:nvPr/>
              </p:nvCxnSpPr>
              <p:spPr>
                <a:xfrm>
                  <a:off x="9375140" y="6917182"/>
                  <a:ext cx="17780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6" name="Прямая соединительная линия 2115"/>
                <p:cNvCxnSpPr/>
                <p:nvPr/>
              </p:nvCxnSpPr>
              <p:spPr>
                <a:xfrm>
                  <a:off x="9378061" y="6908165"/>
                  <a:ext cx="17907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7" name="Прямая соединительная линия 2116"/>
                <p:cNvCxnSpPr/>
                <p:nvPr/>
              </p:nvCxnSpPr>
              <p:spPr>
                <a:xfrm>
                  <a:off x="9392920" y="6869303"/>
                  <a:ext cx="11938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8" name="Прямая соединительная линия 2117"/>
                <p:cNvCxnSpPr/>
                <p:nvPr/>
              </p:nvCxnSpPr>
              <p:spPr>
                <a:xfrm>
                  <a:off x="9386951" y="6878320"/>
                  <a:ext cx="1485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9" name="Прямая соединительная линия 2118"/>
                <p:cNvCxnSpPr/>
                <p:nvPr/>
              </p:nvCxnSpPr>
              <p:spPr>
                <a:xfrm>
                  <a:off x="9384030" y="6887210"/>
                  <a:ext cx="1485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0" name="Прямая соединительная линия 2119"/>
                <p:cNvCxnSpPr/>
                <p:nvPr/>
              </p:nvCxnSpPr>
              <p:spPr>
                <a:xfrm>
                  <a:off x="9384030" y="6899148"/>
                  <a:ext cx="11938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1" name="Прямая соединительная линия 2120"/>
                <p:cNvCxnSpPr/>
                <p:nvPr/>
              </p:nvCxnSpPr>
              <p:spPr>
                <a:xfrm>
                  <a:off x="9395968" y="6860286"/>
                  <a:ext cx="8890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2" name="Прямая соединительная линия 2121"/>
                <p:cNvCxnSpPr/>
                <p:nvPr/>
              </p:nvCxnSpPr>
              <p:spPr>
                <a:xfrm flipH="1">
                  <a:off x="9404858" y="6836410"/>
                  <a:ext cx="5969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3" name="Прямая соединительная линия 2122"/>
                <p:cNvCxnSpPr/>
                <p:nvPr/>
              </p:nvCxnSpPr>
              <p:spPr>
                <a:xfrm>
                  <a:off x="9407779" y="6830441"/>
                  <a:ext cx="3048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4" name="Прямая соединительная линия 2123"/>
                <p:cNvCxnSpPr/>
                <p:nvPr/>
              </p:nvCxnSpPr>
              <p:spPr>
                <a:xfrm>
                  <a:off x="9401810" y="6848348"/>
                  <a:ext cx="596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5" name="Прямая соединительная линия 2124"/>
                <p:cNvCxnSpPr/>
                <p:nvPr/>
              </p:nvCxnSpPr>
              <p:spPr>
                <a:xfrm flipH="1">
                  <a:off x="9425686" y="6982841"/>
                  <a:ext cx="26670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6" name="Прямая соединительная линия 2125"/>
                <p:cNvCxnSpPr/>
                <p:nvPr/>
              </p:nvCxnSpPr>
              <p:spPr>
                <a:xfrm flipH="1">
                  <a:off x="9425686" y="7000875"/>
                  <a:ext cx="29718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7" name="Прямая соединительная линия 2126"/>
                <p:cNvCxnSpPr/>
                <p:nvPr/>
              </p:nvCxnSpPr>
              <p:spPr>
                <a:xfrm>
                  <a:off x="9425686" y="6890258"/>
                  <a:ext cx="11811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8" name="Прямая соединительная линия 2127"/>
                <p:cNvCxnSpPr/>
                <p:nvPr/>
              </p:nvCxnSpPr>
              <p:spPr>
                <a:xfrm>
                  <a:off x="9425686" y="6881241"/>
                  <a:ext cx="8890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9" name="Прямая соединительная линия 2128"/>
                <p:cNvCxnSpPr/>
                <p:nvPr/>
              </p:nvCxnSpPr>
              <p:spPr>
                <a:xfrm>
                  <a:off x="9425686" y="6899148"/>
                  <a:ext cx="11811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0" name="Прямая соединительная линия 2129"/>
                <p:cNvCxnSpPr/>
                <p:nvPr/>
              </p:nvCxnSpPr>
              <p:spPr>
                <a:xfrm flipH="1">
                  <a:off x="9425686" y="6905117"/>
                  <a:ext cx="14859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1" name="Прямая соединительная линия 2130"/>
                <p:cNvCxnSpPr/>
                <p:nvPr/>
              </p:nvCxnSpPr>
              <p:spPr>
                <a:xfrm>
                  <a:off x="9425686" y="6917182"/>
                  <a:ext cx="1485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2" name="Прямая соединительная линия 2131"/>
                <p:cNvCxnSpPr/>
                <p:nvPr/>
              </p:nvCxnSpPr>
              <p:spPr>
                <a:xfrm flipH="1">
                  <a:off x="9425686" y="6923151"/>
                  <a:ext cx="17780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3" name="Прямая соединительная линия 2132"/>
                <p:cNvCxnSpPr/>
                <p:nvPr/>
              </p:nvCxnSpPr>
              <p:spPr>
                <a:xfrm flipH="1">
                  <a:off x="9425686" y="6932041"/>
                  <a:ext cx="17780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4" name="Прямая соединительная линия 2133"/>
                <p:cNvCxnSpPr/>
                <p:nvPr/>
              </p:nvCxnSpPr>
              <p:spPr>
                <a:xfrm flipH="1">
                  <a:off x="9425686" y="6941058"/>
                  <a:ext cx="20701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5" name="Прямая соединительная линия 2134"/>
                <p:cNvCxnSpPr/>
                <p:nvPr/>
              </p:nvCxnSpPr>
              <p:spPr>
                <a:xfrm>
                  <a:off x="9425686" y="6952996"/>
                  <a:ext cx="20701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6" name="Прямая соединительная линия 2135"/>
                <p:cNvCxnSpPr/>
                <p:nvPr/>
              </p:nvCxnSpPr>
              <p:spPr>
                <a:xfrm>
                  <a:off x="9425686" y="6964934"/>
                  <a:ext cx="2374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7" name="Прямая соединительная линия 2136"/>
                <p:cNvCxnSpPr/>
                <p:nvPr/>
              </p:nvCxnSpPr>
              <p:spPr>
                <a:xfrm flipH="1">
                  <a:off x="9425686" y="6973951"/>
                  <a:ext cx="23749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8" name="Прямая соединительная линия 2137"/>
                <p:cNvCxnSpPr/>
                <p:nvPr/>
              </p:nvCxnSpPr>
              <p:spPr>
                <a:xfrm flipH="1">
                  <a:off x="9425686" y="6991858"/>
                  <a:ext cx="26670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9" name="Прямая соединительная линия 2138"/>
                <p:cNvCxnSpPr/>
                <p:nvPr/>
              </p:nvCxnSpPr>
              <p:spPr>
                <a:xfrm flipH="1">
                  <a:off x="9425686" y="7018782"/>
                  <a:ext cx="32639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0" name="Прямая соединительная линия 2139"/>
                <p:cNvCxnSpPr/>
                <p:nvPr/>
              </p:nvCxnSpPr>
              <p:spPr>
                <a:xfrm flipH="1">
                  <a:off x="9425686" y="7036689"/>
                  <a:ext cx="32639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1" name="Прямая соединительная линия 2140"/>
                <p:cNvCxnSpPr/>
                <p:nvPr/>
              </p:nvCxnSpPr>
              <p:spPr>
                <a:xfrm>
                  <a:off x="9425686" y="7027672"/>
                  <a:ext cx="3263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2" name="Прямая соединительная линия 2141"/>
                <p:cNvCxnSpPr/>
                <p:nvPr/>
              </p:nvCxnSpPr>
              <p:spPr>
                <a:xfrm flipH="1">
                  <a:off x="9425686" y="7009765"/>
                  <a:ext cx="29718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3" name="Прямая соединительная линия 2142"/>
                <p:cNvCxnSpPr/>
                <p:nvPr/>
              </p:nvCxnSpPr>
              <p:spPr>
                <a:xfrm>
                  <a:off x="9422638" y="6872224"/>
                  <a:ext cx="11938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4" name="Прямая соединительная линия 2143"/>
                <p:cNvCxnSpPr/>
                <p:nvPr/>
              </p:nvCxnSpPr>
              <p:spPr>
                <a:xfrm>
                  <a:off x="9425686" y="6863334"/>
                  <a:ext cx="8890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5" name="Прямая соединительная линия 2144"/>
                <p:cNvCxnSpPr/>
                <p:nvPr/>
              </p:nvCxnSpPr>
              <p:spPr>
                <a:xfrm>
                  <a:off x="9422638" y="6857365"/>
                  <a:ext cx="8890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6" name="Прямая соединительная линия 2145"/>
                <p:cNvCxnSpPr/>
                <p:nvPr/>
              </p:nvCxnSpPr>
              <p:spPr>
                <a:xfrm>
                  <a:off x="9422638" y="6839458"/>
                  <a:ext cx="8890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7" name="Прямая соединительная линия 2146"/>
                <p:cNvCxnSpPr/>
                <p:nvPr/>
              </p:nvCxnSpPr>
              <p:spPr>
                <a:xfrm>
                  <a:off x="9422638" y="6833362"/>
                  <a:ext cx="596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8" name="Прямая соединительная линия 2147"/>
                <p:cNvCxnSpPr/>
                <p:nvPr/>
              </p:nvCxnSpPr>
              <p:spPr>
                <a:xfrm flipH="1">
                  <a:off x="9425686" y="7165213"/>
                  <a:ext cx="56388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9" name="Прямая соединительная линия 2148"/>
                <p:cNvCxnSpPr/>
                <p:nvPr/>
              </p:nvCxnSpPr>
              <p:spPr>
                <a:xfrm flipH="1">
                  <a:off x="9425686" y="7156323"/>
                  <a:ext cx="53467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0" name="Прямая соединительная линия 2149"/>
                <p:cNvCxnSpPr/>
                <p:nvPr/>
              </p:nvCxnSpPr>
              <p:spPr>
                <a:xfrm flipH="1">
                  <a:off x="9425686" y="7147306"/>
                  <a:ext cx="53467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1" name="Прямая соединительная линия 2150"/>
                <p:cNvCxnSpPr/>
                <p:nvPr/>
              </p:nvCxnSpPr>
              <p:spPr>
                <a:xfrm flipH="1">
                  <a:off x="9425686" y="7135368"/>
                  <a:ext cx="50419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2" name="Прямая соединительная линия 2151"/>
                <p:cNvCxnSpPr/>
                <p:nvPr/>
              </p:nvCxnSpPr>
              <p:spPr>
                <a:xfrm>
                  <a:off x="9425686" y="7126351"/>
                  <a:ext cx="5041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3" name="Прямая соединительная линия 2152"/>
                <p:cNvCxnSpPr/>
                <p:nvPr/>
              </p:nvCxnSpPr>
              <p:spPr>
                <a:xfrm>
                  <a:off x="9425686" y="7117461"/>
                  <a:ext cx="47498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4" name="Прямая соединительная линия 2153"/>
                <p:cNvCxnSpPr/>
                <p:nvPr/>
              </p:nvCxnSpPr>
              <p:spPr>
                <a:xfrm flipH="1">
                  <a:off x="9425686" y="7105396"/>
                  <a:ext cx="47498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5" name="Прямая соединительная линия 2154"/>
                <p:cNvCxnSpPr/>
                <p:nvPr/>
              </p:nvCxnSpPr>
              <p:spPr>
                <a:xfrm flipH="1">
                  <a:off x="9425686" y="7090537"/>
                  <a:ext cx="44450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6" name="Прямая соединительная линия 2155"/>
                <p:cNvCxnSpPr/>
                <p:nvPr/>
              </p:nvCxnSpPr>
              <p:spPr>
                <a:xfrm>
                  <a:off x="9425686" y="7081520"/>
                  <a:ext cx="4152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7" name="Прямая соединительная линия 2156"/>
                <p:cNvCxnSpPr/>
                <p:nvPr/>
              </p:nvCxnSpPr>
              <p:spPr>
                <a:xfrm flipH="1">
                  <a:off x="9425686" y="7072630"/>
                  <a:ext cx="38608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8" name="Прямая соединительная линия 2157"/>
                <p:cNvCxnSpPr/>
                <p:nvPr/>
              </p:nvCxnSpPr>
              <p:spPr>
                <a:xfrm flipH="1">
                  <a:off x="9425686" y="7063613"/>
                  <a:ext cx="38608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9" name="Прямая соединительная линия 2158"/>
                <p:cNvCxnSpPr/>
                <p:nvPr/>
              </p:nvCxnSpPr>
              <p:spPr>
                <a:xfrm flipH="1">
                  <a:off x="9425686" y="7054596"/>
                  <a:ext cx="35560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0" name="Прямая соединительная линия 2159"/>
                <p:cNvCxnSpPr/>
                <p:nvPr/>
              </p:nvCxnSpPr>
              <p:spPr>
                <a:xfrm flipH="1">
                  <a:off x="9425686" y="7045706"/>
                  <a:ext cx="35560" cy="292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1" name="Прямая соединительная линия 2160"/>
                <p:cNvCxnSpPr/>
                <p:nvPr/>
              </p:nvCxnSpPr>
              <p:spPr>
                <a:xfrm flipH="1">
                  <a:off x="9425686" y="7099427"/>
                  <a:ext cx="44450" cy="304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62" name="Полилиния 2161"/>
                <p:cNvSpPr/>
                <p:nvPr/>
              </p:nvSpPr>
              <p:spPr>
                <a:xfrm>
                  <a:off x="9436735" y="7193534"/>
                  <a:ext cx="7113" cy="208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13" h="20829">
                      <a:moveTo>
                        <a:pt x="4826" y="20066"/>
                      </a:moveTo>
                      <a:lnTo>
                        <a:pt x="3429" y="20828"/>
                      </a:lnTo>
                      <a:lnTo>
                        <a:pt x="2159" y="20066"/>
                      </a:lnTo>
                      <a:lnTo>
                        <a:pt x="1016" y="17780"/>
                      </a:lnTo>
                      <a:lnTo>
                        <a:pt x="254" y="14351"/>
                      </a:lnTo>
                      <a:lnTo>
                        <a:pt x="0" y="10414"/>
                      </a:lnTo>
                      <a:lnTo>
                        <a:pt x="254" y="6477"/>
                      </a:lnTo>
                      <a:lnTo>
                        <a:pt x="1016" y="3048"/>
                      </a:lnTo>
                      <a:lnTo>
                        <a:pt x="2159" y="762"/>
                      </a:lnTo>
                      <a:lnTo>
                        <a:pt x="3429" y="0"/>
                      </a:lnTo>
                      <a:lnTo>
                        <a:pt x="4826" y="762"/>
                      </a:lnTo>
                      <a:lnTo>
                        <a:pt x="6096" y="3048"/>
                      </a:lnTo>
                      <a:lnTo>
                        <a:pt x="6858" y="6477"/>
                      </a:lnTo>
                      <a:lnTo>
                        <a:pt x="7112" y="10414"/>
                      </a:lnTo>
                      <a:lnTo>
                        <a:pt x="6858" y="14351"/>
                      </a:lnTo>
                      <a:lnTo>
                        <a:pt x="6096" y="1778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63" name="Полилиния 2162"/>
                <p:cNvSpPr/>
                <p:nvPr/>
              </p:nvSpPr>
              <p:spPr>
                <a:xfrm>
                  <a:off x="9436100" y="7193280"/>
                  <a:ext cx="7621" cy="215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1591">
                      <a:moveTo>
                        <a:pt x="6350" y="17780"/>
                      </a:moveTo>
                      <a:lnTo>
                        <a:pt x="7620" y="15240"/>
                      </a:lnTo>
                      <a:lnTo>
                        <a:pt x="7620" y="11430"/>
                      </a:lnTo>
                      <a:lnTo>
                        <a:pt x="7620" y="6350"/>
                      </a:lnTo>
                      <a:lnTo>
                        <a:pt x="6350" y="3810"/>
                      </a:lnTo>
                      <a:lnTo>
                        <a:pt x="5080" y="1270"/>
                      </a:lnTo>
                      <a:lnTo>
                        <a:pt x="3810" y="0"/>
                      </a:lnTo>
                      <a:lnTo>
                        <a:pt x="2540" y="1270"/>
                      </a:lnTo>
                      <a:lnTo>
                        <a:pt x="1270" y="3810"/>
                      </a:lnTo>
                      <a:lnTo>
                        <a:pt x="1270" y="6350"/>
                      </a:lnTo>
                      <a:lnTo>
                        <a:pt x="0" y="11430"/>
                      </a:lnTo>
                      <a:lnTo>
                        <a:pt x="1270" y="15240"/>
                      </a:lnTo>
                      <a:lnTo>
                        <a:pt x="1270" y="17780"/>
                      </a:lnTo>
                      <a:lnTo>
                        <a:pt x="2540" y="20320"/>
                      </a:lnTo>
                      <a:lnTo>
                        <a:pt x="3810" y="21590"/>
                      </a:lnTo>
                      <a:lnTo>
                        <a:pt x="5080" y="203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64" name="Полилиния 2163"/>
                <p:cNvSpPr/>
                <p:nvPr/>
              </p:nvSpPr>
              <p:spPr>
                <a:xfrm>
                  <a:off x="9437878" y="7181723"/>
                  <a:ext cx="4573" cy="81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3" h="8129">
                      <a:moveTo>
                        <a:pt x="3175" y="7747"/>
                      </a:moveTo>
                      <a:lnTo>
                        <a:pt x="2286" y="8128"/>
                      </a:lnTo>
                      <a:lnTo>
                        <a:pt x="1397" y="7747"/>
                      </a:lnTo>
                      <a:lnTo>
                        <a:pt x="635" y="6858"/>
                      </a:lnTo>
                      <a:lnTo>
                        <a:pt x="254" y="5588"/>
                      </a:lnTo>
                      <a:lnTo>
                        <a:pt x="0" y="4064"/>
                      </a:lnTo>
                      <a:lnTo>
                        <a:pt x="254" y="2540"/>
                      </a:lnTo>
                      <a:lnTo>
                        <a:pt x="635" y="1143"/>
                      </a:lnTo>
                      <a:lnTo>
                        <a:pt x="1397" y="254"/>
                      </a:lnTo>
                      <a:lnTo>
                        <a:pt x="2286" y="0"/>
                      </a:lnTo>
                      <a:lnTo>
                        <a:pt x="3175" y="254"/>
                      </a:lnTo>
                      <a:lnTo>
                        <a:pt x="3937" y="1143"/>
                      </a:lnTo>
                      <a:lnTo>
                        <a:pt x="4445" y="2540"/>
                      </a:lnTo>
                      <a:lnTo>
                        <a:pt x="4572" y="4064"/>
                      </a:lnTo>
                      <a:lnTo>
                        <a:pt x="4445" y="5588"/>
                      </a:lnTo>
                      <a:lnTo>
                        <a:pt x="3937" y="6858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65" name="Полилиния 2164"/>
                <p:cNvSpPr/>
                <p:nvPr/>
              </p:nvSpPr>
              <p:spPr>
                <a:xfrm>
                  <a:off x="9437370" y="7181850"/>
                  <a:ext cx="508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7621">
                      <a:moveTo>
                        <a:pt x="3810" y="6350"/>
                      </a:moveTo>
                      <a:lnTo>
                        <a:pt x="5080" y="5080"/>
                      </a:lnTo>
                      <a:lnTo>
                        <a:pt x="5080" y="3810"/>
                      </a:lnTo>
                      <a:lnTo>
                        <a:pt x="5080" y="2540"/>
                      </a:lnTo>
                      <a:lnTo>
                        <a:pt x="3810" y="127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2540" y="0"/>
                      </a:lnTo>
                      <a:lnTo>
                        <a:pt x="1270" y="1270"/>
                      </a:lnTo>
                      <a:lnTo>
                        <a:pt x="1270" y="2540"/>
                      </a:lnTo>
                      <a:lnTo>
                        <a:pt x="0" y="3810"/>
                      </a:lnTo>
                      <a:lnTo>
                        <a:pt x="1270" y="5080"/>
                      </a:lnTo>
                      <a:lnTo>
                        <a:pt x="1270" y="6350"/>
                      </a:lnTo>
                      <a:lnTo>
                        <a:pt x="2540" y="7620"/>
                      </a:lnTo>
                      <a:lnTo>
                        <a:pt x="2540" y="7620"/>
                      </a:lnTo>
                      <a:lnTo>
                        <a:pt x="3810" y="76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66" name="Полилиния 2165"/>
                <p:cNvSpPr/>
                <p:nvPr/>
              </p:nvSpPr>
              <p:spPr>
                <a:xfrm>
                  <a:off x="9440164" y="7196963"/>
                  <a:ext cx="2287" cy="138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7" h="13844">
                      <a:moveTo>
                        <a:pt x="1651" y="13208"/>
                      </a:moveTo>
                      <a:lnTo>
                        <a:pt x="1143" y="13843"/>
                      </a:lnTo>
                      <a:lnTo>
                        <a:pt x="762" y="13208"/>
                      </a:lnTo>
                      <a:lnTo>
                        <a:pt x="381" y="11811"/>
                      </a:lnTo>
                      <a:lnTo>
                        <a:pt x="0" y="9525"/>
                      </a:lnTo>
                      <a:lnTo>
                        <a:pt x="0" y="6858"/>
                      </a:lnTo>
                      <a:lnTo>
                        <a:pt x="0" y="4318"/>
                      </a:lnTo>
                      <a:lnTo>
                        <a:pt x="381" y="2032"/>
                      </a:lnTo>
                      <a:lnTo>
                        <a:pt x="762" y="508"/>
                      </a:lnTo>
                      <a:lnTo>
                        <a:pt x="1143" y="0"/>
                      </a:lnTo>
                      <a:lnTo>
                        <a:pt x="1651" y="508"/>
                      </a:lnTo>
                      <a:lnTo>
                        <a:pt x="1905" y="2032"/>
                      </a:lnTo>
                      <a:lnTo>
                        <a:pt x="2159" y="4318"/>
                      </a:lnTo>
                      <a:lnTo>
                        <a:pt x="2286" y="6858"/>
                      </a:lnTo>
                      <a:lnTo>
                        <a:pt x="2159" y="9525"/>
                      </a:lnTo>
                      <a:lnTo>
                        <a:pt x="1905" y="11811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67" name="Прямая соединительная линия 2166"/>
                <p:cNvCxnSpPr/>
                <p:nvPr/>
              </p:nvCxnSpPr>
              <p:spPr>
                <a:xfrm>
                  <a:off x="9425686" y="7180199"/>
                  <a:ext cx="0" cy="29845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68" name="Полилиния 2167"/>
                <p:cNvSpPr/>
                <p:nvPr/>
              </p:nvSpPr>
              <p:spPr>
                <a:xfrm>
                  <a:off x="9424924" y="7193153"/>
                  <a:ext cx="7113" cy="208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13" h="20829">
                      <a:moveTo>
                        <a:pt x="4445" y="20193"/>
                      </a:moveTo>
                      <a:lnTo>
                        <a:pt x="2921" y="20828"/>
                      </a:lnTo>
                      <a:lnTo>
                        <a:pt x="1778" y="19939"/>
                      </a:lnTo>
                      <a:lnTo>
                        <a:pt x="762" y="17780"/>
                      </a:lnTo>
                      <a:lnTo>
                        <a:pt x="0" y="14224"/>
                      </a:lnTo>
                      <a:lnTo>
                        <a:pt x="0" y="10287"/>
                      </a:lnTo>
                      <a:lnTo>
                        <a:pt x="508" y="6350"/>
                      </a:lnTo>
                      <a:lnTo>
                        <a:pt x="1524" y="2921"/>
                      </a:lnTo>
                      <a:lnTo>
                        <a:pt x="2667" y="635"/>
                      </a:lnTo>
                      <a:lnTo>
                        <a:pt x="4191" y="0"/>
                      </a:lnTo>
                      <a:lnTo>
                        <a:pt x="5461" y="889"/>
                      </a:lnTo>
                      <a:lnTo>
                        <a:pt x="6477" y="3175"/>
                      </a:lnTo>
                      <a:lnTo>
                        <a:pt x="7112" y="6604"/>
                      </a:lnTo>
                      <a:lnTo>
                        <a:pt x="7112" y="10541"/>
                      </a:lnTo>
                      <a:lnTo>
                        <a:pt x="6604" y="14605"/>
                      </a:lnTo>
                      <a:lnTo>
                        <a:pt x="5588" y="17907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69" name="Полилиния 2168"/>
                <p:cNvSpPr/>
                <p:nvPr/>
              </p:nvSpPr>
              <p:spPr>
                <a:xfrm>
                  <a:off x="9424670" y="7193280"/>
                  <a:ext cx="7621" cy="203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0321">
                      <a:moveTo>
                        <a:pt x="6350" y="17780"/>
                      </a:moveTo>
                      <a:lnTo>
                        <a:pt x="6350" y="13970"/>
                      </a:lnTo>
                      <a:lnTo>
                        <a:pt x="7620" y="10160"/>
                      </a:lnTo>
                      <a:lnTo>
                        <a:pt x="7620" y="6350"/>
                      </a:lnTo>
                      <a:lnTo>
                        <a:pt x="6350" y="2540"/>
                      </a:lnTo>
                      <a:lnTo>
                        <a:pt x="6350" y="1270"/>
                      </a:lnTo>
                      <a:lnTo>
                        <a:pt x="5080" y="0"/>
                      </a:lnTo>
                      <a:lnTo>
                        <a:pt x="2540" y="1270"/>
                      </a:lnTo>
                      <a:lnTo>
                        <a:pt x="1270" y="2540"/>
                      </a:lnTo>
                      <a:lnTo>
                        <a:pt x="1270" y="6350"/>
                      </a:lnTo>
                      <a:lnTo>
                        <a:pt x="0" y="10160"/>
                      </a:lnTo>
                      <a:lnTo>
                        <a:pt x="0" y="13970"/>
                      </a:lnTo>
                      <a:lnTo>
                        <a:pt x="1270" y="17780"/>
                      </a:lnTo>
                      <a:lnTo>
                        <a:pt x="1270" y="20320"/>
                      </a:lnTo>
                      <a:lnTo>
                        <a:pt x="3810" y="20320"/>
                      </a:lnTo>
                      <a:lnTo>
                        <a:pt x="5080" y="203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70" name="Полилиния 2169"/>
                <p:cNvSpPr/>
                <p:nvPr/>
              </p:nvSpPr>
              <p:spPr>
                <a:xfrm>
                  <a:off x="9427083" y="7181342"/>
                  <a:ext cx="4573" cy="81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3" h="8129">
                      <a:moveTo>
                        <a:pt x="3048" y="7874"/>
                      </a:moveTo>
                      <a:lnTo>
                        <a:pt x="2159" y="8128"/>
                      </a:lnTo>
                      <a:lnTo>
                        <a:pt x="1270" y="7747"/>
                      </a:lnTo>
                      <a:lnTo>
                        <a:pt x="508" y="6858"/>
                      </a:lnTo>
                      <a:lnTo>
                        <a:pt x="127" y="5461"/>
                      </a:lnTo>
                      <a:lnTo>
                        <a:pt x="0" y="3937"/>
                      </a:lnTo>
                      <a:lnTo>
                        <a:pt x="381" y="2413"/>
                      </a:lnTo>
                      <a:lnTo>
                        <a:pt x="889" y="1016"/>
                      </a:lnTo>
                      <a:lnTo>
                        <a:pt x="1651" y="254"/>
                      </a:lnTo>
                      <a:lnTo>
                        <a:pt x="2540" y="0"/>
                      </a:lnTo>
                      <a:lnTo>
                        <a:pt x="3429" y="381"/>
                      </a:lnTo>
                      <a:lnTo>
                        <a:pt x="4191" y="1270"/>
                      </a:lnTo>
                      <a:lnTo>
                        <a:pt x="4572" y="2667"/>
                      </a:lnTo>
                      <a:lnTo>
                        <a:pt x="4572" y="4191"/>
                      </a:lnTo>
                      <a:lnTo>
                        <a:pt x="4318" y="5715"/>
                      </a:lnTo>
                      <a:lnTo>
                        <a:pt x="3810" y="6985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71" name="Полилиния 2170"/>
                <p:cNvSpPr/>
                <p:nvPr/>
              </p:nvSpPr>
              <p:spPr>
                <a:xfrm>
                  <a:off x="9427210" y="7181850"/>
                  <a:ext cx="381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7621">
                      <a:moveTo>
                        <a:pt x="3810" y="6350"/>
                      </a:moveTo>
                      <a:lnTo>
                        <a:pt x="3810" y="5080"/>
                      </a:lnTo>
                      <a:lnTo>
                        <a:pt x="3810" y="3810"/>
                      </a:lnTo>
                      <a:lnTo>
                        <a:pt x="3810" y="2540"/>
                      </a:lnTo>
                      <a:lnTo>
                        <a:pt x="3810" y="127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1270" y="0"/>
                      </a:lnTo>
                      <a:lnTo>
                        <a:pt x="0" y="2540"/>
                      </a:lnTo>
                      <a:lnTo>
                        <a:pt x="0" y="3810"/>
                      </a:lnTo>
                      <a:lnTo>
                        <a:pt x="0" y="5080"/>
                      </a:lnTo>
                      <a:lnTo>
                        <a:pt x="0" y="6350"/>
                      </a:lnTo>
                      <a:lnTo>
                        <a:pt x="1270" y="7620"/>
                      </a:lnTo>
                      <a:lnTo>
                        <a:pt x="2540" y="7620"/>
                      </a:lnTo>
                      <a:lnTo>
                        <a:pt x="2540" y="76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72" name="Полилиния 2171"/>
                <p:cNvSpPr/>
                <p:nvPr/>
              </p:nvSpPr>
              <p:spPr>
                <a:xfrm>
                  <a:off x="9428480" y="7196709"/>
                  <a:ext cx="2287" cy="137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7" h="13717">
                      <a:moveTo>
                        <a:pt x="1143" y="13208"/>
                      </a:moveTo>
                      <a:lnTo>
                        <a:pt x="762" y="13716"/>
                      </a:lnTo>
                      <a:lnTo>
                        <a:pt x="381" y="13208"/>
                      </a:lnTo>
                      <a:lnTo>
                        <a:pt x="0" y="11684"/>
                      </a:lnTo>
                      <a:lnTo>
                        <a:pt x="0" y="9398"/>
                      </a:lnTo>
                      <a:lnTo>
                        <a:pt x="0" y="6858"/>
                      </a:lnTo>
                      <a:lnTo>
                        <a:pt x="254" y="4191"/>
                      </a:lnTo>
                      <a:lnTo>
                        <a:pt x="635" y="1905"/>
                      </a:lnTo>
                      <a:lnTo>
                        <a:pt x="1016" y="508"/>
                      </a:lnTo>
                      <a:lnTo>
                        <a:pt x="1524" y="0"/>
                      </a:lnTo>
                      <a:lnTo>
                        <a:pt x="1905" y="635"/>
                      </a:lnTo>
                      <a:lnTo>
                        <a:pt x="2159" y="2032"/>
                      </a:lnTo>
                      <a:lnTo>
                        <a:pt x="2286" y="4318"/>
                      </a:lnTo>
                      <a:lnTo>
                        <a:pt x="2286" y="6985"/>
                      </a:lnTo>
                      <a:lnTo>
                        <a:pt x="2032" y="9525"/>
                      </a:lnTo>
                      <a:lnTo>
                        <a:pt x="1651" y="11811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73" name="Полилиния 2172"/>
                <p:cNvSpPr/>
                <p:nvPr/>
              </p:nvSpPr>
              <p:spPr>
                <a:xfrm>
                  <a:off x="9488170" y="7191248"/>
                  <a:ext cx="7748" cy="207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748" h="20702">
                      <a:moveTo>
                        <a:pt x="6731" y="19685"/>
                      </a:moveTo>
                      <a:lnTo>
                        <a:pt x="5461" y="20701"/>
                      </a:lnTo>
                      <a:lnTo>
                        <a:pt x="4191" y="20066"/>
                      </a:lnTo>
                      <a:lnTo>
                        <a:pt x="2540" y="18034"/>
                      </a:lnTo>
                      <a:lnTo>
                        <a:pt x="1270" y="14605"/>
                      </a:lnTo>
                      <a:lnTo>
                        <a:pt x="381" y="10795"/>
                      </a:lnTo>
                      <a:lnTo>
                        <a:pt x="0" y="6985"/>
                      </a:lnTo>
                      <a:lnTo>
                        <a:pt x="381" y="3302"/>
                      </a:lnTo>
                      <a:lnTo>
                        <a:pt x="1143" y="1016"/>
                      </a:lnTo>
                      <a:lnTo>
                        <a:pt x="2286" y="0"/>
                      </a:lnTo>
                      <a:lnTo>
                        <a:pt x="3683" y="508"/>
                      </a:lnTo>
                      <a:lnTo>
                        <a:pt x="5334" y="2667"/>
                      </a:lnTo>
                      <a:lnTo>
                        <a:pt x="6477" y="5969"/>
                      </a:lnTo>
                      <a:lnTo>
                        <a:pt x="7366" y="9652"/>
                      </a:lnTo>
                      <a:lnTo>
                        <a:pt x="7747" y="13589"/>
                      </a:lnTo>
                      <a:lnTo>
                        <a:pt x="7493" y="17145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74" name="Полилиния 2173"/>
                <p:cNvSpPr/>
                <p:nvPr/>
              </p:nvSpPr>
              <p:spPr>
                <a:xfrm>
                  <a:off x="9488170" y="7190740"/>
                  <a:ext cx="7621" cy="215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21" h="21591">
                      <a:moveTo>
                        <a:pt x="7620" y="17780"/>
                      </a:moveTo>
                      <a:lnTo>
                        <a:pt x="7620" y="13970"/>
                      </a:lnTo>
                      <a:lnTo>
                        <a:pt x="7620" y="10160"/>
                      </a:lnTo>
                      <a:lnTo>
                        <a:pt x="6350" y="6350"/>
                      </a:lnTo>
                      <a:lnTo>
                        <a:pt x="5080" y="3810"/>
                      </a:lnTo>
                      <a:lnTo>
                        <a:pt x="3810" y="1270"/>
                      </a:lnTo>
                      <a:lnTo>
                        <a:pt x="2540" y="0"/>
                      </a:lnTo>
                      <a:lnTo>
                        <a:pt x="1270" y="1270"/>
                      </a:lnTo>
                      <a:lnTo>
                        <a:pt x="0" y="3810"/>
                      </a:lnTo>
                      <a:lnTo>
                        <a:pt x="0" y="7620"/>
                      </a:lnTo>
                      <a:lnTo>
                        <a:pt x="0" y="11430"/>
                      </a:lnTo>
                      <a:lnTo>
                        <a:pt x="1270" y="15240"/>
                      </a:lnTo>
                      <a:lnTo>
                        <a:pt x="2540" y="19050"/>
                      </a:lnTo>
                      <a:lnTo>
                        <a:pt x="3810" y="20320"/>
                      </a:lnTo>
                      <a:lnTo>
                        <a:pt x="5080" y="21590"/>
                      </a:lnTo>
                      <a:lnTo>
                        <a:pt x="6350" y="203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75" name="Полилиния 2174"/>
                <p:cNvSpPr/>
                <p:nvPr/>
              </p:nvSpPr>
              <p:spPr>
                <a:xfrm>
                  <a:off x="9486773" y="7179564"/>
                  <a:ext cx="4700" cy="80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700" h="8002">
                      <a:moveTo>
                        <a:pt x="3810" y="7747"/>
                      </a:moveTo>
                      <a:lnTo>
                        <a:pt x="2921" y="8001"/>
                      </a:lnTo>
                      <a:lnTo>
                        <a:pt x="2032" y="7874"/>
                      </a:lnTo>
                      <a:lnTo>
                        <a:pt x="1143" y="7112"/>
                      </a:lnTo>
                      <a:lnTo>
                        <a:pt x="508" y="5842"/>
                      </a:lnTo>
                      <a:lnTo>
                        <a:pt x="0" y="4445"/>
                      </a:lnTo>
                      <a:lnTo>
                        <a:pt x="0" y="2794"/>
                      </a:lnTo>
                      <a:lnTo>
                        <a:pt x="254" y="1524"/>
                      </a:lnTo>
                      <a:lnTo>
                        <a:pt x="889" y="508"/>
                      </a:lnTo>
                      <a:lnTo>
                        <a:pt x="1778" y="0"/>
                      </a:lnTo>
                      <a:lnTo>
                        <a:pt x="2667" y="254"/>
                      </a:lnTo>
                      <a:lnTo>
                        <a:pt x="3556" y="889"/>
                      </a:lnTo>
                      <a:lnTo>
                        <a:pt x="4191" y="2159"/>
                      </a:lnTo>
                      <a:lnTo>
                        <a:pt x="4699" y="3683"/>
                      </a:lnTo>
                      <a:lnTo>
                        <a:pt x="4699" y="5207"/>
                      </a:lnTo>
                      <a:lnTo>
                        <a:pt x="4445" y="6604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76" name="Полилиния 2175"/>
                <p:cNvSpPr/>
                <p:nvPr/>
              </p:nvSpPr>
              <p:spPr>
                <a:xfrm>
                  <a:off x="9486900" y="7179310"/>
                  <a:ext cx="508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8891">
                      <a:moveTo>
                        <a:pt x="3810" y="6350"/>
                      </a:moveTo>
                      <a:lnTo>
                        <a:pt x="5080" y="5080"/>
                      </a:lnTo>
                      <a:lnTo>
                        <a:pt x="5080" y="3810"/>
                      </a:lnTo>
                      <a:lnTo>
                        <a:pt x="3810" y="2540"/>
                      </a:lnTo>
                      <a:lnTo>
                        <a:pt x="3810" y="127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1270" y="0"/>
                      </a:lnTo>
                      <a:lnTo>
                        <a:pt x="0" y="1270"/>
                      </a:lnTo>
                      <a:lnTo>
                        <a:pt x="0" y="2540"/>
                      </a:lnTo>
                      <a:lnTo>
                        <a:pt x="0" y="5080"/>
                      </a:lnTo>
                      <a:lnTo>
                        <a:pt x="0" y="6350"/>
                      </a:lnTo>
                      <a:lnTo>
                        <a:pt x="1270" y="7620"/>
                      </a:lnTo>
                      <a:lnTo>
                        <a:pt x="2540" y="7620"/>
                      </a:lnTo>
                      <a:lnTo>
                        <a:pt x="2540" y="8890"/>
                      </a:lnTo>
                      <a:lnTo>
                        <a:pt x="3810" y="762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77" name="Полилиния 2176"/>
                <p:cNvSpPr/>
                <p:nvPr/>
              </p:nvSpPr>
              <p:spPr>
                <a:xfrm>
                  <a:off x="9491980" y="7194042"/>
                  <a:ext cx="2668" cy="137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8" h="13717">
                      <a:moveTo>
                        <a:pt x="2540" y="13208"/>
                      </a:moveTo>
                      <a:lnTo>
                        <a:pt x="2032" y="13716"/>
                      </a:lnTo>
                      <a:lnTo>
                        <a:pt x="1524" y="13208"/>
                      </a:lnTo>
                      <a:lnTo>
                        <a:pt x="1016" y="11811"/>
                      </a:lnTo>
                      <a:lnTo>
                        <a:pt x="508" y="9652"/>
                      </a:lnTo>
                      <a:lnTo>
                        <a:pt x="254" y="6985"/>
                      </a:lnTo>
                      <a:lnTo>
                        <a:pt x="0" y="4445"/>
                      </a:lnTo>
                      <a:lnTo>
                        <a:pt x="0" y="2159"/>
                      </a:lnTo>
                      <a:lnTo>
                        <a:pt x="254" y="508"/>
                      </a:lnTo>
                      <a:lnTo>
                        <a:pt x="508" y="0"/>
                      </a:lnTo>
                      <a:lnTo>
                        <a:pt x="1016" y="508"/>
                      </a:lnTo>
                      <a:lnTo>
                        <a:pt x="1524" y="1905"/>
                      </a:lnTo>
                      <a:lnTo>
                        <a:pt x="2032" y="4191"/>
                      </a:lnTo>
                      <a:lnTo>
                        <a:pt x="2540" y="6731"/>
                      </a:lnTo>
                      <a:lnTo>
                        <a:pt x="2540" y="9398"/>
                      </a:lnTo>
                      <a:lnTo>
                        <a:pt x="2667" y="11684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78" name="Полилиния 2177"/>
                <p:cNvSpPr/>
                <p:nvPr/>
              </p:nvSpPr>
              <p:spPr>
                <a:xfrm>
                  <a:off x="9342501" y="6885178"/>
                  <a:ext cx="5716" cy="90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16" h="9018">
                      <a:moveTo>
                        <a:pt x="1778" y="9017"/>
                      </a:moveTo>
                      <a:lnTo>
                        <a:pt x="889" y="9017"/>
                      </a:lnTo>
                      <a:lnTo>
                        <a:pt x="381" y="8382"/>
                      </a:lnTo>
                      <a:lnTo>
                        <a:pt x="0" y="7112"/>
                      </a:lnTo>
                      <a:lnTo>
                        <a:pt x="254" y="5461"/>
                      </a:lnTo>
                      <a:lnTo>
                        <a:pt x="762" y="3556"/>
                      </a:lnTo>
                      <a:lnTo>
                        <a:pt x="1778" y="2032"/>
                      </a:lnTo>
                      <a:lnTo>
                        <a:pt x="2794" y="635"/>
                      </a:lnTo>
                      <a:lnTo>
                        <a:pt x="3937" y="0"/>
                      </a:lnTo>
                      <a:lnTo>
                        <a:pt x="4826" y="0"/>
                      </a:lnTo>
                      <a:lnTo>
                        <a:pt x="5588" y="635"/>
                      </a:lnTo>
                      <a:lnTo>
                        <a:pt x="5715" y="1905"/>
                      </a:lnTo>
                      <a:lnTo>
                        <a:pt x="5588" y="3556"/>
                      </a:lnTo>
                      <a:lnTo>
                        <a:pt x="4953" y="5461"/>
                      </a:lnTo>
                      <a:lnTo>
                        <a:pt x="4064" y="6985"/>
                      </a:lnTo>
                      <a:lnTo>
                        <a:pt x="2921" y="8382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79" name="Полилиния 2178"/>
                <p:cNvSpPr/>
                <p:nvPr/>
              </p:nvSpPr>
              <p:spPr>
                <a:xfrm>
                  <a:off x="9468739" y="6900037"/>
                  <a:ext cx="5716" cy="90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16" h="9018">
                      <a:moveTo>
                        <a:pt x="1778" y="9017"/>
                      </a:moveTo>
                      <a:lnTo>
                        <a:pt x="889" y="9017"/>
                      </a:lnTo>
                      <a:lnTo>
                        <a:pt x="381" y="8382"/>
                      </a:lnTo>
                      <a:lnTo>
                        <a:pt x="0" y="7112"/>
                      </a:lnTo>
                      <a:lnTo>
                        <a:pt x="254" y="5461"/>
                      </a:lnTo>
                      <a:lnTo>
                        <a:pt x="762" y="3683"/>
                      </a:lnTo>
                      <a:lnTo>
                        <a:pt x="1651" y="2032"/>
                      </a:lnTo>
                      <a:lnTo>
                        <a:pt x="2794" y="762"/>
                      </a:lnTo>
                      <a:lnTo>
                        <a:pt x="3937" y="0"/>
                      </a:lnTo>
                      <a:lnTo>
                        <a:pt x="4826" y="0"/>
                      </a:lnTo>
                      <a:lnTo>
                        <a:pt x="5461" y="762"/>
                      </a:lnTo>
                      <a:lnTo>
                        <a:pt x="5715" y="1905"/>
                      </a:lnTo>
                      <a:lnTo>
                        <a:pt x="5461" y="3683"/>
                      </a:lnTo>
                      <a:lnTo>
                        <a:pt x="4953" y="5461"/>
                      </a:lnTo>
                      <a:lnTo>
                        <a:pt x="4064" y="6985"/>
                      </a:lnTo>
                      <a:lnTo>
                        <a:pt x="2921" y="8382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80" name="Полилиния 2179"/>
                <p:cNvSpPr/>
                <p:nvPr/>
              </p:nvSpPr>
              <p:spPr>
                <a:xfrm>
                  <a:off x="9507093" y="7038848"/>
                  <a:ext cx="4827" cy="787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27" h="7875">
                      <a:moveTo>
                        <a:pt x="4572" y="7239"/>
                      </a:moveTo>
                      <a:lnTo>
                        <a:pt x="3937" y="7874"/>
                      </a:lnTo>
                      <a:lnTo>
                        <a:pt x="3302" y="7874"/>
                      </a:lnTo>
                      <a:lnTo>
                        <a:pt x="2286" y="7239"/>
                      </a:lnTo>
                      <a:lnTo>
                        <a:pt x="1397" y="6096"/>
                      </a:lnTo>
                      <a:lnTo>
                        <a:pt x="635" y="4699"/>
                      </a:lnTo>
                      <a:lnTo>
                        <a:pt x="0" y="1778"/>
                      </a:lnTo>
                      <a:lnTo>
                        <a:pt x="127" y="635"/>
                      </a:lnTo>
                      <a:lnTo>
                        <a:pt x="762" y="0"/>
                      </a:lnTo>
                      <a:lnTo>
                        <a:pt x="1524" y="0"/>
                      </a:lnTo>
                      <a:lnTo>
                        <a:pt x="2413" y="635"/>
                      </a:lnTo>
                      <a:lnTo>
                        <a:pt x="3302" y="1778"/>
                      </a:lnTo>
                      <a:lnTo>
                        <a:pt x="4064" y="3175"/>
                      </a:lnTo>
                      <a:lnTo>
                        <a:pt x="4826" y="6096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81" name="Полилиния 2180"/>
                <p:cNvSpPr/>
                <p:nvPr/>
              </p:nvSpPr>
              <p:spPr>
                <a:xfrm>
                  <a:off x="9304020" y="6849110"/>
                  <a:ext cx="196851" cy="3200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6851" h="320041">
                      <a:moveTo>
                        <a:pt x="0" y="320040"/>
                      </a:moveTo>
                      <a:lnTo>
                        <a:pt x="19050" y="289560"/>
                      </a:lnTo>
                      <a:lnTo>
                        <a:pt x="40640" y="257810"/>
                      </a:lnTo>
                      <a:lnTo>
                        <a:pt x="60960" y="224790"/>
                      </a:lnTo>
                      <a:lnTo>
                        <a:pt x="82550" y="191770"/>
                      </a:lnTo>
                      <a:lnTo>
                        <a:pt x="125730" y="124460"/>
                      </a:lnTo>
                      <a:lnTo>
                        <a:pt x="146050" y="91440"/>
                      </a:lnTo>
                      <a:lnTo>
                        <a:pt x="166370" y="58420"/>
                      </a:lnTo>
                      <a:lnTo>
                        <a:pt x="196850" y="5080"/>
                      </a:lnTo>
                      <a:lnTo>
                        <a:pt x="19685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82" name="Полилиния 2181"/>
                <p:cNvSpPr/>
                <p:nvPr/>
              </p:nvSpPr>
              <p:spPr>
                <a:xfrm>
                  <a:off x="9330690" y="6907530"/>
                  <a:ext cx="139701" cy="255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701" h="255271">
                      <a:moveTo>
                        <a:pt x="0" y="255270"/>
                      </a:moveTo>
                      <a:lnTo>
                        <a:pt x="2540" y="254000"/>
                      </a:lnTo>
                      <a:lnTo>
                        <a:pt x="6350" y="250190"/>
                      </a:lnTo>
                      <a:lnTo>
                        <a:pt x="10160" y="246380"/>
                      </a:lnTo>
                      <a:lnTo>
                        <a:pt x="13970" y="242570"/>
                      </a:lnTo>
                      <a:lnTo>
                        <a:pt x="16510" y="237490"/>
                      </a:lnTo>
                      <a:lnTo>
                        <a:pt x="21590" y="232410"/>
                      </a:lnTo>
                      <a:lnTo>
                        <a:pt x="25400" y="226060"/>
                      </a:lnTo>
                      <a:lnTo>
                        <a:pt x="29210" y="219710"/>
                      </a:lnTo>
                      <a:lnTo>
                        <a:pt x="33020" y="213360"/>
                      </a:lnTo>
                      <a:lnTo>
                        <a:pt x="38100" y="205740"/>
                      </a:lnTo>
                      <a:lnTo>
                        <a:pt x="46990" y="190500"/>
                      </a:lnTo>
                      <a:lnTo>
                        <a:pt x="55880" y="173990"/>
                      </a:lnTo>
                      <a:lnTo>
                        <a:pt x="66040" y="154940"/>
                      </a:lnTo>
                      <a:lnTo>
                        <a:pt x="74930" y="135890"/>
                      </a:lnTo>
                      <a:lnTo>
                        <a:pt x="85090" y="116840"/>
                      </a:lnTo>
                      <a:lnTo>
                        <a:pt x="104140" y="76200"/>
                      </a:lnTo>
                      <a:lnTo>
                        <a:pt x="113030" y="57150"/>
                      </a:lnTo>
                      <a:lnTo>
                        <a:pt x="123190" y="36830"/>
                      </a:lnTo>
                      <a:lnTo>
                        <a:pt x="130810" y="17780"/>
                      </a:lnTo>
                      <a:lnTo>
                        <a:pt x="13970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83" name="Полилиния 2182"/>
                <p:cNvSpPr/>
                <p:nvPr/>
              </p:nvSpPr>
              <p:spPr>
                <a:xfrm>
                  <a:off x="9327642" y="7159244"/>
                  <a:ext cx="6351" cy="660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6605">
                      <a:moveTo>
                        <a:pt x="1016" y="6604"/>
                      </a:moveTo>
                      <a:lnTo>
                        <a:pt x="254" y="6477"/>
                      </a:lnTo>
                      <a:lnTo>
                        <a:pt x="0" y="5715"/>
                      </a:lnTo>
                      <a:lnTo>
                        <a:pt x="127" y="4572"/>
                      </a:lnTo>
                      <a:lnTo>
                        <a:pt x="1778" y="2159"/>
                      </a:lnTo>
                      <a:lnTo>
                        <a:pt x="4191" y="254"/>
                      </a:lnTo>
                      <a:lnTo>
                        <a:pt x="5207" y="0"/>
                      </a:lnTo>
                      <a:lnTo>
                        <a:pt x="5969" y="254"/>
                      </a:lnTo>
                      <a:lnTo>
                        <a:pt x="6350" y="889"/>
                      </a:lnTo>
                      <a:lnTo>
                        <a:pt x="6223" y="2032"/>
                      </a:lnTo>
                      <a:lnTo>
                        <a:pt x="4572" y="4572"/>
                      </a:lnTo>
                      <a:lnTo>
                        <a:pt x="2032" y="6477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84" name="Прямая соединительная линия 2183"/>
                <p:cNvCxnSpPr/>
                <p:nvPr/>
              </p:nvCxnSpPr>
              <p:spPr>
                <a:xfrm flipH="1">
                  <a:off x="9360281" y="6809486"/>
                  <a:ext cx="59436" cy="38862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5" name="Прямая соединительная линия 2184"/>
                <p:cNvCxnSpPr/>
                <p:nvPr/>
              </p:nvCxnSpPr>
              <p:spPr>
                <a:xfrm>
                  <a:off x="9425686" y="6809486"/>
                  <a:ext cx="71247" cy="35941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86" name="Полилиния 2185"/>
                <p:cNvSpPr/>
                <p:nvPr/>
              </p:nvSpPr>
              <p:spPr>
                <a:xfrm>
                  <a:off x="9486392" y="6841871"/>
                  <a:ext cx="6859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59" h="5081">
                      <a:moveTo>
                        <a:pt x="0" y="1270"/>
                      </a:moveTo>
                      <a:lnTo>
                        <a:pt x="127" y="635"/>
                      </a:lnTo>
                      <a:lnTo>
                        <a:pt x="508" y="127"/>
                      </a:lnTo>
                      <a:lnTo>
                        <a:pt x="1651" y="0"/>
                      </a:lnTo>
                      <a:lnTo>
                        <a:pt x="4191" y="1016"/>
                      </a:lnTo>
                      <a:lnTo>
                        <a:pt x="6350" y="2794"/>
                      </a:lnTo>
                      <a:lnTo>
                        <a:pt x="6858" y="3810"/>
                      </a:lnTo>
                      <a:lnTo>
                        <a:pt x="6858" y="4699"/>
                      </a:lnTo>
                      <a:lnTo>
                        <a:pt x="6223" y="5080"/>
                      </a:lnTo>
                      <a:lnTo>
                        <a:pt x="5207" y="5080"/>
                      </a:lnTo>
                      <a:lnTo>
                        <a:pt x="2540" y="4191"/>
                      </a:lnTo>
                      <a:lnTo>
                        <a:pt x="381" y="2286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87" name="Полилиния 2186"/>
                <p:cNvSpPr/>
                <p:nvPr/>
              </p:nvSpPr>
              <p:spPr>
                <a:xfrm>
                  <a:off x="9368155" y="6843522"/>
                  <a:ext cx="6605" cy="55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05" h="5589">
                      <a:moveTo>
                        <a:pt x="5715" y="0"/>
                      </a:moveTo>
                      <a:lnTo>
                        <a:pt x="6350" y="381"/>
                      </a:lnTo>
                      <a:lnTo>
                        <a:pt x="6604" y="1016"/>
                      </a:lnTo>
                      <a:lnTo>
                        <a:pt x="6223" y="2032"/>
                      </a:lnTo>
                      <a:lnTo>
                        <a:pt x="4445" y="4064"/>
                      </a:lnTo>
                      <a:lnTo>
                        <a:pt x="2032" y="5461"/>
                      </a:lnTo>
                      <a:lnTo>
                        <a:pt x="889" y="5588"/>
                      </a:lnTo>
                      <a:lnTo>
                        <a:pt x="254" y="5207"/>
                      </a:lnTo>
                      <a:lnTo>
                        <a:pt x="0" y="4572"/>
                      </a:lnTo>
                      <a:lnTo>
                        <a:pt x="381" y="3683"/>
                      </a:lnTo>
                      <a:lnTo>
                        <a:pt x="2159" y="1524"/>
                      </a:lnTo>
                      <a:lnTo>
                        <a:pt x="4699" y="127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88" name="Прямая соединительная линия 2187"/>
                <p:cNvCxnSpPr/>
                <p:nvPr/>
              </p:nvCxnSpPr>
              <p:spPr>
                <a:xfrm>
                  <a:off x="9425686" y="6812534"/>
                  <a:ext cx="23749" cy="29845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9" name="Прямая соединительная линия 2188"/>
                <p:cNvCxnSpPr/>
                <p:nvPr/>
              </p:nvCxnSpPr>
              <p:spPr>
                <a:xfrm>
                  <a:off x="9425686" y="6642100"/>
                  <a:ext cx="0" cy="164465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0" name="Полилиния 2189"/>
                <p:cNvSpPr/>
                <p:nvPr/>
              </p:nvSpPr>
              <p:spPr>
                <a:xfrm>
                  <a:off x="9427972" y="6642100"/>
                  <a:ext cx="4573" cy="45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3" h="4573">
                      <a:moveTo>
                        <a:pt x="2413" y="4572"/>
                      </a:moveTo>
                      <a:lnTo>
                        <a:pt x="635" y="3937"/>
                      </a:lnTo>
                      <a:lnTo>
                        <a:pt x="0" y="2286"/>
                      </a:lnTo>
                      <a:lnTo>
                        <a:pt x="635" y="635"/>
                      </a:lnTo>
                      <a:lnTo>
                        <a:pt x="2413" y="0"/>
                      </a:lnTo>
                      <a:lnTo>
                        <a:pt x="3937" y="635"/>
                      </a:lnTo>
                      <a:lnTo>
                        <a:pt x="4572" y="2286"/>
                      </a:lnTo>
                      <a:lnTo>
                        <a:pt x="3937" y="3937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91" name="Полилиния 2190"/>
                <p:cNvSpPr/>
                <p:nvPr/>
              </p:nvSpPr>
              <p:spPr>
                <a:xfrm>
                  <a:off x="9432417" y="6816852"/>
                  <a:ext cx="5081" cy="69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6986">
                      <a:moveTo>
                        <a:pt x="0" y="889"/>
                      </a:moveTo>
                      <a:lnTo>
                        <a:pt x="381" y="254"/>
                      </a:lnTo>
                      <a:lnTo>
                        <a:pt x="1016" y="0"/>
                      </a:lnTo>
                      <a:lnTo>
                        <a:pt x="2032" y="381"/>
                      </a:lnTo>
                      <a:lnTo>
                        <a:pt x="3937" y="2413"/>
                      </a:lnTo>
                      <a:lnTo>
                        <a:pt x="5080" y="5080"/>
                      </a:lnTo>
                      <a:lnTo>
                        <a:pt x="5080" y="6096"/>
                      </a:lnTo>
                      <a:lnTo>
                        <a:pt x="4826" y="6731"/>
                      </a:lnTo>
                      <a:lnTo>
                        <a:pt x="4064" y="6985"/>
                      </a:lnTo>
                      <a:lnTo>
                        <a:pt x="3175" y="6604"/>
                      </a:lnTo>
                      <a:lnTo>
                        <a:pt x="1143" y="4572"/>
                      </a:lnTo>
                      <a:lnTo>
                        <a:pt x="0" y="2032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92" name="Полилиния 2191"/>
                <p:cNvSpPr/>
                <p:nvPr/>
              </p:nvSpPr>
              <p:spPr>
                <a:xfrm>
                  <a:off x="9417812" y="6804787"/>
                  <a:ext cx="15876" cy="168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876" h="16892">
                      <a:moveTo>
                        <a:pt x="15621" y="0"/>
                      </a:moveTo>
                      <a:lnTo>
                        <a:pt x="15875" y="8890"/>
                      </a:lnTo>
                      <a:lnTo>
                        <a:pt x="12446" y="16510"/>
                      </a:lnTo>
                      <a:lnTo>
                        <a:pt x="4064" y="16891"/>
                      </a:lnTo>
                      <a:lnTo>
                        <a:pt x="254" y="9652"/>
                      </a:lnTo>
                      <a:lnTo>
                        <a:pt x="0" y="381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93" name="Прямая соединительная линия 2192"/>
                <p:cNvCxnSpPr/>
                <p:nvPr/>
              </p:nvCxnSpPr>
              <p:spPr>
                <a:xfrm flipH="1">
                  <a:off x="9621647" y="6827393"/>
                  <a:ext cx="5969" cy="74803"/>
                </a:xfrm>
                <a:prstGeom prst="line">
                  <a:avLst/>
                </a:prstGeom>
                <a:ln w="12700" cap="flat" cmpd="sng" algn="ctr">
                  <a:solidFill>
                    <a:srgbClr val="865A0D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4" name="Полилиния 2193"/>
                <p:cNvSpPr/>
                <p:nvPr/>
              </p:nvSpPr>
              <p:spPr>
                <a:xfrm>
                  <a:off x="9627362" y="6828282"/>
                  <a:ext cx="4573" cy="49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3" h="4954">
                      <a:moveTo>
                        <a:pt x="3175" y="4826"/>
                      </a:moveTo>
                      <a:lnTo>
                        <a:pt x="2286" y="4953"/>
                      </a:lnTo>
                      <a:lnTo>
                        <a:pt x="762" y="4191"/>
                      </a:lnTo>
                      <a:lnTo>
                        <a:pt x="0" y="2540"/>
                      </a:lnTo>
                      <a:lnTo>
                        <a:pt x="762" y="762"/>
                      </a:lnTo>
                      <a:lnTo>
                        <a:pt x="1397" y="254"/>
                      </a:lnTo>
                      <a:lnTo>
                        <a:pt x="2286" y="0"/>
                      </a:lnTo>
                      <a:lnTo>
                        <a:pt x="3175" y="254"/>
                      </a:lnTo>
                      <a:lnTo>
                        <a:pt x="3810" y="762"/>
                      </a:lnTo>
                      <a:lnTo>
                        <a:pt x="4572" y="2540"/>
                      </a:lnTo>
                      <a:lnTo>
                        <a:pt x="3810" y="4191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95" name="Прямая соединительная линия 2194"/>
                <p:cNvCxnSpPr/>
                <p:nvPr/>
              </p:nvCxnSpPr>
              <p:spPr>
                <a:xfrm flipH="1">
                  <a:off x="9502902" y="6941058"/>
                  <a:ext cx="80137" cy="16433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6" name="Полилиния 2195"/>
                <p:cNvSpPr/>
                <p:nvPr/>
              </p:nvSpPr>
              <p:spPr>
                <a:xfrm>
                  <a:off x="9497060" y="6959600"/>
                  <a:ext cx="96521" cy="1993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521" h="199391">
                      <a:moveTo>
                        <a:pt x="96520" y="199390"/>
                      </a:moveTo>
                      <a:lnTo>
                        <a:pt x="85090" y="185420"/>
                      </a:lnTo>
                      <a:lnTo>
                        <a:pt x="73660" y="171450"/>
                      </a:lnTo>
                      <a:lnTo>
                        <a:pt x="50800" y="143510"/>
                      </a:lnTo>
                      <a:lnTo>
                        <a:pt x="39370" y="129540"/>
                      </a:lnTo>
                      <a:lnTo>
                        <a:pt x="29210" y="115570"/>
                      </a:lnTo>
                      <a:lnTo>
                        <a:pt x="24130" y="107950"/>
                      </a:lnTo>
                      <a:lnTo>
                        <a:pt x="20320" y="100330"/>
                      </a:lnTo>
                      <a:lnTo>
                        <a:pt x="16510" y="92710"/>
                      </a:lnTo>
                      <a:lnTo>
                        <a:pt x="12700" y="83820"/>
                      </a:lnTo>
                      <a:lnTo>
                        <a:pt x="8890" y="74930"/>
                      </a:lnTo>
                      <a:lnTo>
                        <a:pt x="6350" y="63500"/>
                      </a:lnTo>
                      <a:lnTo>
                        <a:pt x="5080" y="53340"/>
                      </a:lnTo>
                      <a:lnTo>
                        <a:pt x="3810" y="43180"/>
                      </a:lnTo>
                      <a:lnTo>
                        <a:pt x="1270" y="21590"/>
                      </a:lnTo>
                      <a:lnTo>
                        <a:pt x="1270" y="10160"/>
                      </a:lnTo>
                      <a:lnTo>
                        <a:pt x="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97" name="Полилиния 2196"/>
                <p:cNvSpPr/>
                <p:nvPr/>
              </p:nvSpPr>
              <p:spPr>
                <a:xfrm>
                  <a:off x="9042400" y="6845046"/>
                  <a:ext cx="44832" cy="3030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832" h="303023">
                      <a:moveTo>
                        <a:pt x="27432" y="0"/>
                      </a:moveTo>
                      <a:lnTo>
                        <a:pt x="44831" y="10795"/>
                      </a:lnTo>
                      <a:lnTo>
                        <a:pt x="44577" y="22606"/>
                      </a:lnTo>
                      <a:lnTo>
                        <a:pt x="44196" y="33909"/>
                      </a:lnTo>
                      <a:lnTo>
                        <a:pt x="43942" y="44577"/>
                      </a:lnTo>
                      <a:lnTo>
                        <a:pt x="43434" y="54991"/>
                      </a:lnTo>
                      <a:lnTo>
                        <a:pt x="42545" y="74168"/>
                      </a:lnTo>
                      <a:lnTo>
                        <a:pt x="41402" y="92075"/>
                      </a:lnTo>
                      <a:lnTo>
                        <a:pt x="40132" y="108712"/>
                      </a:lnTo>
                      <a:lnTo>
                        <a:pt x="38481" y="124333"/>
                      </a:lnTo>
                      <a:lnTo>
                        <a:pt x="36576" y="139573"/>
                      </a:lnTo>
                      <a:lnTo>
                        <a:pt x="34417" y="154559"/>
                      </a:lnTo>
                      <a:lnTo>
                        <a:pt x="31750" y="169545"/>
                      </a:lnTo>
                      <a:lnTo>
                        <a:pt x="28702" y="184912"/>
                      </a:lnTo>
                      <a:lnTo>
                        <a:pt x="25273" y="200914"/>
                      </a:lnTo>
                      <a:lnTo>
                        <a:pt x="21336" y="218186"/>
                      </a:lnTo>
                      <a:lnTo>
                        <a:pt x="19177" y="227203"/>
                      </a:lnTo>
                      <a:lnTo>
                        <a:pt x="16891" y="236601"/>
                      </a:lnTo>
                      <a:lnTo>
                        <a:pt x="14351" y="246380"/>
                      </a:lnTo>
                      <a:lnTo>
                        <a:pt x="11811" y="256667"/>
                      </a:lnTo>
                      <a:lnTo>
                        <a:pt x="9144" y="267462"/>
                      </a:lnTo>
                      <a:lnTo>
                        <a:pt x="6223" y="278765"/>
                      </a:lnTo>
                      <a:lnTo>
                        <a:pt x="3175" y="290576"/>
                      </a:lnTo>
                      <a:lnTo>
                        <a:pt x="0" y="303022"/>
                      </a:lnTo>
                      <a:lnTo>
                        <a:pt x="5588" y="279781"/>
                      </a:lnTo>
                      <a:lnTo>
                        <a:pt x="10160" y="257429"/>
                      </a:lnTo>
                      <a:lnTo>
                        <a:pt x="14097" y="235712"/>
                      </a:lnTo>
                      <a:lnTo>
                        <a:pt x="17272" y="214757"/>
                      </a:lnTo>
                      <a:lnTo>
                        <a:pt x="19812" y="194310"/>
                      </a:lnTo>
                      <a:lnTo>
                        <a:pt x="21844" y="174498"/>
                      </a:lnTo>
                      <a:lnTo>
                        <a:pt x="23368" y="155321"/>
                      </a:lnTo>
                      <a:lnTo>
                        <a:pt x="24511" y="136525"/>
                      </a:lnTo>
                      <a:lnTo>
                        <a:pt x="25273" y="118237"/>
                      </a:lnTo>
                      <a:lnTo>
                        <a:pt x="25781" y="100457"/>
                      </a:lnTo>
                      <a:lnTo>
                        <a:pt x="26035" y="82931"/>
                      </a:lnTo>
                      <a:lnTo>
                        <a:pt x="26289" y="65913"/>
                      </a:lnTo>
                      <a:lnTo>
                        <a:pt x="26670" y="32385"/>
                      </a:lnTo>
                      <a:close/>
                    </a:path>
                  </a:pathLst>
                </a:custGeom>
                <a:solidFill>
                  <a:srgbClr val="FFF1D1"/>
                </a:solidFill>
                <a:ln w="0" cap="flat" cmpd="sng" algn="ctr">
                  <a:solidFill>
                    <a:srgbClr val="FFF1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98" name="Полилиния 2197"/>
                <p:cNvSpPr/>
                <p:nvPr/>
              </p:nvSpPr>
              <p:spPr>
                <a:xfrm>
                  <a:off x="9042400" y="6845300"/>
                  <a:ext cx="44451" cy="3035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451" h="303531">
                      <a:moveTo>
                        <a:pt x="27940" y="0"/>
                      </a:moveTo>
                      <a:lnTo>
                        <a:pt x="44450" y="10160"/>
                      </a:lnTo>
                      <a:lnTo>
                        <a:pt x="44450" y="21590"/>
                      </a:lnTo>
                      <a:lnTo>
                        <a:pt x="44450" y="33020"/>
                      </a:lnTo>
                      <a:lnTo>
                        <a:pt x="44450" y="44450"/>
                      </a:lnTo>
                      <a:lnTo>
                        <a:pt x="43180" y="54610"/>
                      </a:lnTo>
                      <a:lnTo>
                        <a:pt x="41910" y="73660"/>
                      </a:lnTo>
                      <a:lnTo>
                        <a:pt x="41910" y="91440"/>
                      </a:lnTo>
                      <a:lnTo>
                        <a:pt x="40640" y="107950"/>
                      </a:lnTo>
                      <a:lnTo>
                        <a:pt x="38100" y="124460"/>
                      </a:lnTo>
                      <a:lnTo>
                        <a:pt x="36830" y="139700"/>
                      </a:lnTo>
                      <a:lnTo>
                        <a:pt x="34290" y="154940"/>
                      </a:lnTo>
                      <a:lnTo>
                        <a:pt x="31750" y="168910"/>
                      </a:lnTo>
                      <a:lnTo>
                        <a:pt x="29210" y="185420"/>
                      </a:lnTo>
                      <a:lnTo>
                        <a:pt x="25400" y="200660"/>
                      </a:lnTo>
                      <a:lnTo>
                        <a:pt x="21590" y="218440"/>
                      </a:lnTo>
                      <a:lnTo>
                        <a:pt x="19050" y="227330"/>
                      </a:lnTo>
                      <a:lnTo>
                        <a:pt x="16510" y="236220"/>
                      </a:lnTo>
                      <a:lnTo>
                        <a:pt x="13970" y="246380"/>
                      </a:lnTo>
                      <a:lnTo>
                        <a:pt x="11430" y="256540"/>
                      </a:lnTo>
                      <a:lnTo>
                        <a:pt x="8890" y="266700"/>
                      </a:lnTo>
                      <a:lnTo>
                        <a:pt x="6350" y="278130"/>
                      </a:lnTo>
                      <a:lnTo>
                        <a:pt x="3810" y="290830"/>
                      </a:lnTo>
                      <a:lnTo>
                        <a:pt x="0" y="303530"/>
                      </a:lnTo>
                      <a:lnTo>
                        <a:pt x="5080" y="279400"/>
                      </a:lnTo>
                      <a:lnTo>
                        <a:pt x="10160" y="256540"/>
                      </a:lnTo>
                      <a:lnTo>
                        <a:pt x="13970" y="236220"/>
                      </a:lnTo>
                      <a:lnTo>
                        <a:pt x="17780" y="214630"/>
                      </a:lnTo>
                      <a:lnTo>
                        <a:pt x="20320" y="194310"/>
                      </a:lnTo>
                      <a:lnTo>
                        <a:pt x="21590" y="173990"/>
                      </a:lnTo>
                      <a:lnTo>
                        <a:pt x="22860" y="154940"/>
                      </a:lnTo>
                      <a:lnTo>
                        <a:pt x="24130" y="135890"/>
                      </a:lnTo>
                      <a:lnTo>
                        <a:pt x="25400" y="118110"/>
                      </a:lnTo>
                      <a:lnTo>
                        <a:pt x="25400" y="100330"/>
                      </a:lnTo>
                      <a:lnTo>
                        <a:pt x="26670" y="82550"/>
                      </a:lnTo>
                      <a:lnTo>
                        <a:pt x="26670" y="66040"/>
                      </a:lnTo>
                      <a:lnTo>
                        <a:pt x="26670" y="317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99" name="Полилиния 2198"/>
                <p:cNvSpPr/>
                <p:nvPr/>
              </p:nvSpPr>
              <p:spPr>
                <a:xfrm>
                  <a:off x="9070340" y="6824980"/>
                  <a:ext cx="16511" cy="304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11" h="30481">
                      <a:moveTo>
                        <a:pt x="16510" y="30480"/>
                      </a:moveTo>
                      <a:lnTo>
                        <a:pt x="6350" y="0"/>
                      </a:lnTo>
                      <a:lnTo>
                        <a:pt x="0" y="2032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00" name="Полилиния 2199"/>
                <p:cNvSpPr/>
                <p:nvPr/>
              </p:nvSpPr>
              <p:spPr>
                <a:xfrm>
                  <a:off x="9067927" y="6895465"/>
                  <a:ext cx="9526" cy="642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526" h="64263">
                      <a:moveTo>
                        <a:pt x="9525" y="1524"/>
                      </a:moveTo>
                      <a:lnTo>
                        <a:pt x="9398" y="10795"/>
                      </a:lnTo>
                      <a:lnTo>
                        <a:pt x="9144" y="19431"/>
                      </a:lnTo>
                      <a:lnTo>
                        <a:pt x="8890" y="27305"/>
                      </a:lnTo>
                      <a:lnTo>
                        <a:pt x="8382" y="34925"/>
                      </a:lnTo>
                      <a:lnTo>
                        <a:pt x="7366" y="49149"/>
                      </a:lnTo>
                      <a:lnTo>
                        <a:pt x="6477" y="63627"/>
                      </a:lnTo>
                      <a:lnTo>
                        <a:pt x="0" y="64262"/>
                      </a:lnTo>
                      <a:lnTo>
                        <a:pt x="889" y="47244"/>
                      </a:lnTo>
                      <a:lnTo>
                        <a:pt x="1270" y="30988"/>
                      </a:lnTo>
                      <a:lnTo>
                        <a:pt x="1524" y="15240"/>
                      </a:lnTo>
                      <a:lnTo>
                        <a:pt x="1524" y="0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 cap="flat" cmpd="sng" algn="ctr">
                  <a:solidFill>
                    <a:srgbClr val="DD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01" name="Полилиния 2200"/>
                <p:cNvSpPr/>
                <p:nvPr/>
              </p:nvSpPr>
              <p:spPr>
                <a:xfrm>
                  <a:off x="9051925" y="6970395"/>
                  <a:ext cx="22480" cy="1400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480" h="140082">
                      <a:moveTo>
                        <a:pt x="22479" y="0"/>
                      </a:moveTo>
                      <a:lnTo>
                        <a:pt x="21463" y="12700"/>
                      </a:lnTo>
                      <a:lnTo>
                        <a:pt x="20066" y="26289"/>
                      </a:lnTo>
                      <a:lnTo>
                        <a:pt x="18288" y="40894"/>
                      </a:lnTo>
                      <a:lnTo>
                        <a:pt x="17272" y="48641"/>
                      </a:lnTo>
                      <a:lnTo>
                        <a:pt x="16129" y="56896"/>
                      </a:lnTo>
                      <a:lnTo>
                        <a:pt x="14732" y="65405"/>
                      </a:lnTo>
                      <a:lnTo>
                        <a:pt x="13208" y="74549"/>
                      </a:lnTo>
                      <a:lnTo>
                        <a:pt x="11430" y="84074"/>
                      </a:lnTo>
                      <a:lnTo>
                        <a:pt x="9525" y="93980"/>
                      </a:lnTo>
                      <a:lnTo>
                        <a:pt x="7620" y="104648"/>
                      </a:lnTo>
                      <a:lnTo>
                        <a:pt x="5207" y="115824"/>
                      </a:lnTo>
                      <a:lnTo>
                        <a:pt x="2667" y="127635"/>
                      </a:lnTo>
                      <a:lnTo>
                        <a:pt x="0" y="140081"/>
                      </a:lnTo>
                      <a:lnTo>
                        <a:pt x="2413" y="127762"/>
                      </a:lnTo>
                      <a:lnTo>
                        <a:pt x="4572" y="116205"/>
                      </a:lnTo>
                      <a:lnTo>
                        <a:pt x="6350" y="105156"/>
                      </a:lnTo>
                      <a:lnTo>
                        <a:pt x="8001" y="94361"/>
                      </a:lnTo>
                      <a:lnTo>
                        <a:pt x="9398" y="84328"/>
                      </a:lnTo>
                      <a:lnTo>
                        <a:pt x="10541" y="74549"/>
                      </a:lnTo>
                      <a:lnTo>
                        <a:pt x="11684" y="65405"/>
                      </a:lnTo>
                      <a:lnTo>
                        <a:pt x="12573" y="56642"/>
                      </a:lnTo>
                      <a:lnTo>
                        <a:pt x="13335" y="48387"/>
                      </a:lnTo>
                      <a:lnTo>
                        <a:pt x="13970" y="40386"/>
                      </a:lnTo>
                      <a:lnTo>
                        <a:pt x="14859" y="25781"/>
                      </a:lnTo>
                      <a:lnTo>
                        <a:pt x="15494" y="12573"/>
                      </a:lnTo>
                      <a:lnTo>
                        <a:pt x="16002" y="889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 cap="flat" cmpd="sng" algn="ctr">
                  <a:solidFill>
                    <a:srgbClr val="DD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02" name="Полилиния 2201"/>
                <p:cNvSpPr/>
                <p:nvPr/>
              </p:nvSpPr>
              <p:spPr>
                <a:xfrm>
                  <a:off x="9431020" y="6649720"/>
                  <a:ext cx="48261" cy="887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261" h="88774">
                      <a:moveTo>
                        <a:pt x="3429" y="0"/>
                      </a:moveTo>
                      <a:lnTo>
                        <a:pt x="7112" y="0"/>
                      </a:lnTo>
                      <a:lnTo>
                        <a:pt x="11049" y="1270"/>
                      </a:lnTo>
                      <a:lnTo>
                        <a:pt x="14859" y="4064"/>
                      </a:lnTo>
                      <a:lnTo>
                        <a:pt x="18415" y="7620"/>
                      </a:lnTo>
                      <a:lnTo>
                        <a:pt x="21844" y="12319"/>
                      </a:lnTo>
                      <a:lnTo>
                        <a:pt x="24765" y="17780"/>
                      </a:lnTo>
                      <a:lnTo>
                        <a:pt x="26924" y="23876"/>
                      </a:lnTo>
                      <a:lnTo>
                        <a:pt x="28575" y="28829"/>
                      </a:lnTo>
                      <a:lnTo>
                        <a:pt x="30861" y="32766"/>
                      </a:lnTo>
                      <a:lnTo>
                        <a:pt x="33528" y="35687"/>
                      </a:lnTo>
                      <a:lnTo>
                        <a:pt x="36322" y="37846"/>
                      </a:lnTo>
                      <a:lnTo>
                        <a:pt x="39243" y="39243"/>
                      </a:lnTo>
                      <a:lnTo>
                        <a:pt x="42291" y="40386"/>
                      </a:lnTo>
                      <a:lnTo>
                        <a:pt x="48260" y="42291"/>
                      </a:lnTo>
                      <a:lnTo>
                        <a:pt x="47498" y="49403"/>
                      </a:lnTo>
                      <a:lnTo>
                        <a:pt x="46990" y="56007"/>
                      </a:lnTo>
                      <a:lnTo>
                        <a:pt x="46736" y="61976"/>
                      </a:lnTo>
                      <a:lnTo>
                        <a:pt x="46609" y="67691"/>
                      </a:lnTo>
                      <a:lnTo>
                        <a:pt x="46228" y="78105"/>
                      </a:lnTo>
                      <a:lnTo>
                        <a:pt x="45212" y="88265"/>
                      </a:lnTo>
                      <a:lnTo>
                        <a:pt x="41529" y="88773"/>
                      </a:lnTo>
                      <a:lnTo>
                        <a:pt x="37719" y="87884"/>
                      </a:lnTo>
                      <a:lnTo>
                        <a:pt x="34163" y="85852"/>
                      </a:lnTo>
                      <a:lnTo>
                        <a:pt x="30861" y="82804"/>
                      </a:lnTo>
                      <a:lnTo>
                        <a:pt x="27813" y="78994"/>
                      </a:lnTo>
                      <a:lnTo>
                        <a:pt x="25527" y="74930"/>
                      </a:lnTo>
                      <a:lnTo>
                        <a:pt x="23876" y="70231"/>
                      </a:lnTo>
                      <a:lnTo>
                        <a:pt x="22860" y="65405"/>
                      </a:lnTo>
                      <a:lnTo>
                        <a:pt x="21971" y="61341"/>
                      </a:lnTo>
                      <a:lnTo>
                        <a:pt x="20447" y="57658"/>
                      </a:lnTo>
                      <a:lnTo>
                        <a:pt x="18161" y="54610"/>
                      </a:lnTo>
                      <a:lnTo>
                        <a:pt x="15494" y="52070"/>
                      </a:lnTo>
                      <a:lnTo>
                        <a:pt x="12319" y="50292"/>
                      </a:lnTo>
                      <a:lnTo>
                        <a:pt x="8763" y="49276"/>
                      </a:lnTo>
                      <a:lnTo>
                        <a:pt x="4953" y="49276"/>
                      </a:lnTo>
                      <a:lnTo>
                        <a:pt x="889" y="50165"/>
                      </a:lnTo>
                      <a:lnTo>
                        <a:pt x="762" y="44450"/>
                      </a:lnTo>
                      <a:lnTo>
                        <a:pt x="635" y="38227"/>
                      </a:lnTo>
                      <a:lnTo>
                        <a:pt x="635" y="25400"/>
                      </a:lnTo>
                      <a:lnTo>
                        <a:pt x="508" y="12573"/>
                      </a:lnTo>
                      <a:lnTo>
                        <a:pt x="381" y="6731"/>
                      </a:lnTo>
                      <a:lnTo>
                        <a:pt x="0" y="12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03" name="Полилиния 2202"/>
                <p:cNvSpPr/>
                <p:nvPr/>
              </p:nvSpPr>
              <p:spPr>
                <a:xfrm>
                  <a:off x="9431020" y="6649720"/>
                  <a:ext cx="48261" cy="889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261" h="88901">
                      <a:moveTo>
                        <a:pt x="0" y="1270"/>
                      </a:moveTo>
                      <a:lnTo>
                        <a:pt x="0" y="6350"/>
                      </a:lnTo>
                      <a:lnTo>
                        <a:pt x="0" y="12700"/>
                      </a:lnTo>
                      <a:lnTo>
                        <a:pt x="0" y="25400"/>
                      </a:lnTo>
                      <a:lnTo>
                        <a:pt x="0" y="38100"/>
                      </a:lnTo>
                      <a:lnTo>
                        <a:pt x="1270" y="44450"/>
                      </a:lnTo>
                      <a:lnTo>
                        <a:pt x="1270" y="49530"/>
                      </a:lnTo>
                      <a:lnTo>
                        <a:pt x="5080" y="49530"/>
                      </a:lnTo>
                      <a:lnTo>
                        <a:pt x="8890" y="49530"/>
                      </a:lnTo>
                      <a:lnTo>
                        <a:pt x="12700" y="50800"/>
                      </a:lnTo>
                      <a:lnTo>
                        <a:pt x="15240" y="52070"/>
                      </a:lnTo>
                      <a:lnTo>
                        <a:pt x="17780" y="54610"/>
                      </a:lnTo>
                      <a:lnTo>
                        <a:pt x="20320" y="57150"/>
                      </a:lnTo>
                      <a:lnTo>
                        <a:pt x="21590" y="60960"/>
                      </a:lnTo>
                      <a:lnTo>
                        <a:pt x="22860" y="64770"/>
                      </a:lnTo>
                      <a:lnTo>
                        <a:pt x="24130" y="69850"/>
                      </a:lnTo>
                      <a:lnTo>
                        <a:pt x="25400" y="74930"/>
                      </a:lnTo>
                      <a:lnTo>
                        <a:pt x="27940" y="78740"/>
                      </a:lnTo>
                      <a:lnTo>
                        <a:pt x="30480" y="82550"/>
                      </a:lnTo>
                      <a:lnTo>
                        <a:pt x="34290" y="86360"/>
                      </a:lnTo>
                      <a:lnTo>
                        <a:pt x="38100" y="87630"/>
                      </a:lnTo>
                      <a:lnTo>
                        <a:pt x="41910" y="88900"/>
                      </a:lnTo>
                      <a:lnTo>
                        <a:pt x="45720" y="88900"/>
                      </a:lnTo>
                      <a:lnTo>
                        <a:pt x="45720" y="78740"/>
                      </a:lnTo>
                      <a:lnTo>
                        <a:pt x="46990" y="67310"/>
                      </a:lnTo>
                      <a:lnTo>
                        <a:pt x="46990" y="62230"/>
                      </a:lnTo>
                      <a:lnTo>
                        <a:pt x="46990" y="55880"/>
                      </a:lnTo>
                      <a:lnTo>
                        <a:pt x="46990" y="49530"/>
                      </a:lnTo>
                      <a:lnTo>
                        <a:pt x="48260" y="41910"/>
                      </a:lnTo>
                      <a:lnTo>
                        <a:pt x="41910" y="40640"/>
                      </a:lnTo>
                      <a:lnTo>
                        <a:pt x="39370" y="39370"/>
                      </a:lnTo>
                      <a:lnTo>
                        <a:pt x="36830" y="38100"/>
                      </a:lnTo>
                      <a:lnTo>
                        <a:pt x="33020" y="35560"/>
                      </a:lnTo>
                      <a:lnTo>
                        <a:pt x="30480" y="33020"/>
                      </a:lnTo>
                      <a:lnTo>
                        <a:pt x="27940" y="29210"/>
                      </a:lnTo>
                      <a:lnTo>
                        <a:pt x="26670" y="24130"/>
                      </a:lnTo>
                      <a:lnTo>
                        <a:pt x="24130" y="17780"/>
                      </a:lnTo>
                      <a:lnTo>
                        <a:pt x="21590" y="12700"/>
                      </a:lnTo>
                      <a:lnTo>
                        <a:pt x="17780" y="7620"/>
                      </a:lnTo>
                      <a:lnTo>
                        <a:pt x="15240" y="3810"/>
                      </a:lnTo>
                      <a:lnTo>
                        <a:pt x="11430" y="1270"/>
                      </a:lnTo>
                      <a:lnTo>
                        <a:pt x="7620" y="0"/>
                      </a:lnTo>
                      <a:lnTo>
                        <a:pt x="381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04" name="Полилиния 2203"/>
                <p:cNvSpPr/>
                <p:nvPr/>
              </p:nvSpPr>
              <p:spPr>
                <a:xfrm>
                  <a:off x="9431655" y="6650101"/>
                  <a:ext cx="26671" cy="466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71" h="46610">
                      <a:moveTo>
                        <a:pt x="2540" y="254"/>
                      </a:moveTo>
                      <a:lnTo>
                        <a:pt x="4826" y="0"/>
                      </a:lnTo>
                      <a:lnTo>
                        <a:pt x="7112" y="381"/>
                      </a:lnTo>
                      <a:lnTo>
                        <a:pt x="9398" y="1016"/>
                      </a:lnTo>
                      <a:lnTo>
                        <a:pt x="13462" y="3683"/>
                      </a:lnTo>
                      <a:lnTo>
                        <a:pt x="17272" y="7366"/>
                      </a:lnTo>
                      <a:lnTo>
                        <a:pt x="20701" y="11938"/>
                      </a:lnTo>
                      <a:lnTo>
                        <a:pt x="23368" y="17018"/>
                      </a:lnTo>
                      <a:lnTo>
                        <a:pt x="25400" y="22098"/>
                      </a:lnTo>
                      <a:lnTo>
                        <a:pt x="26670" y="26924"/>
                      </a:lnTo>
                      <a:lnTo>
                        <a:pt x="26035" y="31623"/>
                      </a:lnTo>
                      <a:lnTo>
                        <a:pt x="25654" y="36195"/>
                      </a:lnTo>
                      <a:lnTo>
                        <a:pt x="25400" y="40894"/>
                      </a:lnTo>
                      <a:lnTo>
                        <a:pt x="25527" y="46609"/>
                      </a:lnTo>
                      <a:lnTo>
                        <a:pt x="22606" y="40132"/>
                      </a:lnTo>
                      <a:lnTo>
                        <a:pt x="19558" y="35433"/>
                      </a:lnTo>
                      <a:lnTo>
                        <a:pt x="16510" y="32004"/>
                      </a:lnTo>
                      <a:lnTo>
                        <a:pt x="13462" y="29845"/>
                      </a:lnTo>
                      <a:lnTo>
                        <a:pt x="10287" y="28575"/>
                      </a:lnTo>
                      <a:lnTo>
                        <a:pt x="7112" y="28321"/>
                      </a:lnTo>
                      <a:lnTo>
                        <a:pt x="762" y="29210"/>
                      </a:lnTo>
                      <a:lnTo>
                        <a:pt x="508" y="21971"/>
                      </a:lnTo>
                      <a:lnTo>
                        <a:pt x="381" y="14224"/>
                      </a:lnTo>
                      <a:lnTo>
                        <a:pt x="254" y="6858"/>
                      </a:lnTo>
                      <a:lnTo>
                        <a:pt x="0" y="889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 cap="flat" cmpd="sng" algn="ctr">
                  <a:solidFill>
                    <a:srgbClr val="DD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05" name="Полилиния 2204"/>
                <p:cNvSpPr/>
                <p:nvPr/>
              </p:nvSpPr>
              <p:spPr>
                <a:xfrm>
                  <a:off x="9431020" y="6649720"/>
                  <a:ext cx="26671" cy="469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71" h="46991">
                      <a:moveTo>
                        <a:pt x="0" y="1270"/>
                      </a:moveTo>
                      <a:lnTo>
                        <a:pt x="1270" y="7620"/>
                      </a:lnTo>
                      <a:lnTo>
                        <a:pt x="1270" y="13970"/>
                      </a:lnTo>
                      <a:lnTo>
                        <a:pt x="1270" y="22860"/>
                      </a:lnTo>
                      <a:lnTo>
                        <a:pt x="1270" y="29210"/>
                      </a:lnTo>
                      <a:lnTo>
                        <a:pt x="7620" y="27940"/>
                      </a:lnTo>
                      <a:lnTo>
                        <a:pt x="11430" y="29210"/>
                      </a:lnTo>
                      <a:lnTo>
                        <a:pt x="13970" y="30480"/>
                      </a:lnTo>
                      <a:lnTo>
                        <a:pt x="17780" y="33020"/>
                      </a:lnTo>
                      <a:lnTo>
                        <a:pt x="20320" y="35560"/>
                      </a:lnTo>
                      <a:lnTo>
                        <a:pt x="22860" y="40640"/>
                      </a:lnTo>
                      <a:lnTo>
                        <a:pt x="26670" y="46990"/>
                      </a:lnTo>
                      <a:lnTo>
                        <a:pt x="26670" y="41910"/>
                      </a:lnTo>
                      <a:lnTo>
                        <a:pt x="26670" y="36830"/>
                      </a:lnTo>
                      <a:lnTo>
                        <a:pt x="26670" y="31750"/>
                      </a:lnTo>
                      <a:lnTo>
                        <a:pt x="26670" y="27940"/>
                      </a:lnTo>
                      <a:lnTo>
                        <a:pt x="26670" y="22860"/>
                      </a:lnTo>
                      <a:lnTo>
                        <a:pt x="24130" y="17780"/>
                      </a:lnTo>
                      <a:lnTo>
                        <a:pt x="21590" y="12700"/>
                      </a:lnTo>
                      <a:lnTo>
                        <a:pt x="17780" y="7620"/>
                      </a:lnTo>
                      <a:lnTo>
                        <a:pt x="13970" y="3810"/>
                      </a:lnTo>
                      <a:lnTo>
                        <a:pt x="10160" y="1270"/>
                      </a:lnTo>
                      <a:lnTo>
                        <a:pt x="7620" y="1270"/>
                      </a:lnTo>
                      <a:lnTo>
                        <a:pt x="5080" y="0"/>
                      </a:lnTo>
                      <a:lnTo>
                        <a:pt x="381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06" name="Полилиния 2205"/>
                <p:cNvSpPr/>
                <p:nvPr/>
              </p:nvSpPr>
              <p:spPr>
                <a:xfrm>
                  <a:off x="9455785" y="6696710"/>
                  <a:ext cx="21337" cy="41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337" h="41276">
                      <a:moveTo>
                        <a:pt x="3048" y="5461"/>
                      </a:moveTo>
                      <a:lnTo>
                        <a:pt x="5334" y="9779"/>
                      </a:lnTo>
                      <a:lnTo>
                        <a:pt x="7874" y="12954"/>
                      </a:lnTo>
                      <a:lnTo>
                        <a:pt x="10668" y="15367"/>
                      </a:lnTo>
                      <a:lnTo>
                        <a:pt x="13335" y="17018"/>
                      </a:lnTo>
                      <a:lnTo>
                        <a:pt x="16129" y="18161"/>
                      </a:lnTo>
                      <a:lnTo>
                        <a:pt x="21336" y="19685"/>
                      </a:lnTo>
                      <a:lnTo>
                        <a:pt x="21082" y="26797"/>
                      </a:lnTo>
                      <a:lnTo>
                        <a:pt x="20828" y="32385"/>
                      </a:lnTo>
                      <a:lnTo>
                        <a:pt x="20320" y="36957"/>
                      </a:lnTo>
                      <a:lnTo>
                        <a:pt x="19939" y="41021"/>
                      </a:lnTo>
                      <a:lnTo>
                        <a:pt x="17145" y="41275"/>
                      </a:lnTo>
                      <a:lnTo>
                        <a:pt x="14351" y="40894"/>
                      </a:lnTo>
                      <a:lnTo>
                        <a:pt x="11684" y="39878"/>
                      </a:lnTo>
                      <a:lnTo>
                        <a:pt x="9271" y="38227"/>
                      </a:lnTo>
                      <a:lnTo>
                        <a:pt x="6858" y="36195"/>
                      </a:lnTo>
                      <a:lnTo>
                        <a:pt x="4826" y="34036"/>
                      </a:lnTo>
                      <a:lnTo>
                        <a:pt x="1524" y="28956"/>
                      </a:lnTo>
                      <a:lnTo>
                        <a:pt x="381" y="25527"/>
                      </a:lnTo>
                      <a:lnTo>
                        <a:pt x="0" y="21717"/>
                      </a:lnTo>
                      <a:lnTo>
                        <a:pt x="127" y="14351"/>
                      </a:lnTo>
                      <a:lnTo>
                        <a:pt x="889" y="6731"/>
                      </a:lnTo>
                      <a:lnTo>
                        <a:pt x="1016" y="3302"/>
                      </a:lnTo>
                      <a:lnTo>
                        <a:pt x="1016" y="0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 cap="flat" cmpd="sng" algn="ctr">
                  <a:solidFill>
                    <a:srgbClr val="DD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07" name="Полилиния 2206"/>
                <p:cNvSpPr/>
                <p:nvPr/>
              </p:nvSpPr>
              <p:spPr>
                <a:xfrm>
                  <a:off x="9455150" y="6696710"/>
                  <a:ext cx="21591" cy="419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591" h="41911">
                      <a:moveTo>
                        <a:pt x="1270" y="0"/>
                      </a:moveTo>
                      <a:lnTo>
                        <a:pt x="1270" y="3810"/>
                      </a:lnTo>
                      <a:lnTo>
                        <a:pt x="1270" y="6350"/>
                      </a:lnTo>
                      <a:lnTo>
                        <a:pt x="1270" y="13970"/>
                      </a:lnTo>
                      <a:lnTo>
                        <a:pt x="0" y="21590"/>
                      </a:lnTo>
                      <a:lnTo>
                        <a:pt x="1270" y="25400"/>
                      </a:lnTo>
                      <a:lnTo>
                        <a:pt x="2540" y="29210"/>
                      </a:lnTo>
                      <a:lnTo>
                        <a:pt x="5080" y="34290"/>
                      </a:lnTo>
                      <a:lnTo>
                        <a:pt x="7620" y="36830"/>
                      </a:lnTo>
                      <a:lnTo>
                        <a:pt x="10160" y="38100"/>
                      </a:lnTo>
                      <a:lnTo>
                        <a:pt x="12700" y="39370"/>
                      </a:lnTo>
                      <a:lnTo>
                        <a:pt x="15240" y="40640"/>
                      </a:lnTo>
                      <a:lnTo>
                        <a:pt x="17780" y="41910"/>
                      </a:lnTo>
                      <a:lnTo>
                        <a:pt x="20320" y="40640"/>
                      </a:lnTo>
                      <a:lnTo>
                        <a:pt x="21590" y="36830"/>
                      </a:lnTo>
                      <a:lnTo>
                        <a:pt x="21590" y="31750"/>
                      </a:lnTo>
                      <a:lnTo>
                        <a:pt x="21590" y="26670"/>
                      </a:lnTo>
                      <a:lnTo>
                        <a:pt x="21590" y="20320"/>
                      </a:lnTo>
                      <a:lnTo>
                        <a:pt x="16510" y="17780"/>
                      </a:lnTo>
                      <a:lnTo>
                        <a:pt x="13970" y="16510"/>
                      </a:lnTo>
                      <a:lnTo>
                        <a:pt x="11430" y="15240"/>
                      </a:lnTo>
                      <a:lnTo>
                        <a:pt x="8890" y="12700"/>
                      </a:lnTo>
                      <a:lnTo>
                        <a:pt x="6350" y="10160"/>
                      </a:lnTo>
                      <a:lnTo>
                        <a:pt x="3810" y="508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08" name="Полилиния 2207"/>
                <p:cNvSpPr/>
                <p:nvPr/>
              </p:nvSpPr>
              <p:spPr>
                <a:xfrm>
                  <a:off x="9434449" y="6680962"/>
                  <a:ext cx="17400" cy="175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400" h="17527">
                      <a:moveTo>
                        <a:pt x="3683" y="889"/>
                      </a:moveTo>
                      <a:lnTo>
                        <a:pt x="4699" y="0"/>
                      </a:lnTo>
                      <a:lnTo>
                        <a:pt x="5588" y="635"/>
                      </a:lnTo>
                      <a:lnTo>
                        <a:pt x="6223" y="1397"/>
                      </a:lnTo>
                      <a:lnTo>
                        <a:pt x="6604" y="3556"/>
                      </a:lnTo>
                      <a:lnTo>
                        <a:pt x="6223" y="4699"/>
                      </a:lnTo>
                      <a:lnTo>
                        <a:pt x="5461" y="5588"/>
                      </a:lnTo>
                      <a:lnTo>
                        <a:pt x="3175" y="6350"/>
                      </a:lnTo>
                      <a:lnTo>
                        <a:pt x="1397" y="6858"/>
                      </a:lnTo>
                      <a:lnTo>
                        <a:pt x="1143" y="7493"/>
                      </a:lnTo>
                      <a:lnTo>
                        <a:pt x="1524" y="8255"/>
                      </a:lnTo>
                      <a:lnTo>
                        <a:pt x="4064" y="9017"/>
                      </a:lnTo>
                      <a:lnTo>
                        <a:pt x="6477" y="8763"/>
                      </a:lnTo>
                      <a:lnTo>
                        <a:pt x="8128" y="8001"/>
                      </a:lnTo>
                      <a:lnTo>
                        <a:pt x="9525" y="6731"/>
                      </a:lnTo>
                      <a:lnTo>
                        <a:pt x="10541" y="6223"/>
                      </a:lnTo>
                      <a:lnTo>
                        <a:pt x="10668" y="5080"/>
                      </a:lnTo>
                      <a:lnTo>
                        <a:pt x="11430" y="4572"/>
                      </a:lnTo>
                      <a:lnTo>
                        <a:pt x="11430" y="3302"/>
                      </a:lnTo>
                      <a:lnTo>
                        <a:pt x="13716" y="3429"/>
                      </a:lnTo>
                      <a:lnTo>
                        <a:pt x="14732" y="3810"/>
                      </a:lnTo>
                      <a:lnTo>
                        <a:pt x="15367" y="4699"/>
                      </a:lnTo>
                      <a:lnTo>
                        <a:pt x="15367" y="5842"/>
                      </a:lnTo>
                      <a:lnTo>
                        <a:pt x="14986" y="6731"/>
                      </a:lnTo>
                      <a:lnTo>
                        <a:pt x="14097" y="7239"/>
                      </a:lnTo>
                      <a:lnTo>
                        <a:pt x="12573" y="7493"/>
                      </a:lnTo>
                      <a:lnTo>
                        <a:pt x="13843" y="8128"/>
                      </a:lnTo>
                      <a:lnTo>
                        <a:pt x="15113" y="8509"/>
                      </a:lnTo>
                      <a:lnTo>
                        <a:pt x="16256" y="8382"/>
                      </a:lnTo>
                      <a:lnTo>
                        <a:pt x="17399" y="7747"/>
                      </a:lnTo>
                      <a:lnTo>
                        <a:pt x="17399" y="8890"/>
                      </a:lnTo>
                      <a:lnTo>
                        <a:pt x="16256" y="9779"/>
                      </a:lnTo>
                      <a:lnTo>
                        <a:pt x="12700" y="10795"/>
                      </a:lnTo>
                      <a:lnTo>
                        <a:pt x="13208" y="12700"/>
                      </a:lnTo>
                      <a:lnTo>
                        <a:pt x="13462" y="13716"/>
                      </a:lnTo>
                      <a:lnTo>
                        <a:pt x="13589" y="14986"/>
                      </a:lnTo>
                      <a:lnTo>
                        <a:pt x="12192" y="14986"/>
                      </a:lnTo>
                      <a:lnTo>
                        <a:pt x="11176" y="13970"/>
                      </a:lnTo>
                      <a:lnTo>
                        <a:pt x="10668" y="12319"/>
                      </a:lnTo>
                      <a:lnTo>
                        <a:pt x="10287" y="10795"/>
                      </a:lnTo>
                      <a:lnTo>
                        <a:pt x="9144" y="10668"/>
                      </a:lnTo>
                      <a:lnTo>
                        <a:pt x="8509" y="11557"/>
                      </a:lnTo>
                      <a:lnTo>
                        <a:pt x="8001" y="12954"/>
                      </a:lnTo>
                      <a:lnTo>
                        <a:pt x="7874" y="14224"/>
                      </a:lnTo>
                      <a:lnTo>
                        <a:pt x="8255" y="14859"/>
                      </a:lnTo>
                      <a:lnTo>
                        <a:pt x="9271" y="15748"/>
                      </a:lnTo>
                      <a:lnTo>
                        <a:pt x="10160" y="16637"/>
                      </a:lnTo>
                      <a:lnTo>
                        <a:pt x="10160" y="17526"/>
                      </a:lnTo>
                      <a:lnTo>
                        <a:pt x="6985" y="16129"/>
                      </a:lnTo>
                      <a:lnTo>
                        <a:pt x="4826" y="14732"/>
                      </a:lnTo>
                      <a:lnTo>
                        <a:pt x="5461" y="12954"/>
                      </a:lnTo>
                      <a:lnTo>
                        <a:pt x="5715" y="12446"/>
                      </a:lnTo>
                      <a:lnTo>
                        <a:pt x="5461" y="11938"/>
                      </a:lnTo>
                      <a:lnTo>
                        <a:pt x="3429" y="13335"/>
                      </a:lnTo>
                      <a:lnTo>
                        <a:pt x="1778" y="16129"/>
                      </a:lnTo>
                      <a:lnTo>
                        <a:pt x="1016" y="16383"/>
                      </a:lnTo>
                      <a:lnTo>
                        <a:pt x="508" y="16383"/>
                      </a:lnTo>
                      <a:lnTo>
                        <a:pt x="381" y="16002"/>
                      </a:lnTo>
                      <a:lnTo>
                        <a:pt x="635" y="14732"/>
                      </a:lnTo>
                      <a:lnTo>
                        <a:pt x="1143" y="12192"/>
                      </a:lnTo>
                      <a:lnTo>
                        <a:pt x="1143" y="10160"/>
                      </a:lnTo>
                      <a:lnTo>
                        <a:pt x="127" y="8890"/>
                      </a:lnTo>
                      <a:lnTo>
                        <a:pt x="0" y="8001"/>
                      </a:lnTo>
                      <a:lnTo>
                        <a:pt x="381" y="6985"/>
                      </a:lnTo>
                      <a:lnTo>
                        <a:pt x="1397" y="5969"/>
                      </a:lnTo>
                      <a:lnTo>
                        <a:pt x="2921" y="5334"/>
                      </a:lnTo>
                      <a:lnTo>
                        <a:pt x="4318" y="4826"/>
                      </a:lnTo>
                      <a:lnTo>
                        <a:pt x="5334" y="4191"/>
                      </a:lnTo>
                      <a:lnTo>
                        <a:pt x="5080" y="3683"/>
                      </a:lnTo>
                      <a:lnTo>
                        <a:pt x="4699" y="3302"/>
                      </a:lnTo>
                      <a:lnTo>
                        <a:pt x="3429" y="2667"/>
                      </a:lnTo>
                      <a:lnTo>
                        <a:pt x="2540" y="1905"/>
                      </a:lnTo>
                      <a:lnTo>
                        <a:pt x="2032" y="1143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 cap="flat" cmpd="sng" algn="ctr">
                  <a:solidFill>
                    <a:srgbClr val="DD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09" name="Полилиния 2208"/>
                <p:cNvSpPr/>
                <p:nvPr/>
              </p:nvSpPr>
              <p:spPr>
                <a:xfrm>
                  <a:off x="9434830" y="6681470"/>
                  <a:ext cx="16511" cy="16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511" h="16511">
                      <a:moveTo>
                        <a:pt x="1270" y="1270"/>
                      </a:moveTo>
                      <a:lnTo>
                        <a:pt x="2540" y="1270"/>
                      </a:lnTo>
                      <a:lnTo>
                        <a:pt x="2540" y="2540"/>
                      </a:lnTo>
                      <a:lnTo>
                        <a:pt x="3810" y="2540"/>
                      </a:lnTo>
                      <a:lnTo>
                        <a:pt x="5080" y="2540"/>
                      </a:lnTo>
                      <a:lnTo>
                        <a:pt x="5080" y="3810"/>
                      </a:lnTo>
                      <a:lnTo>
                        <a:pt x="3810" y="3810"/>
                      </a:lnTo>
                      <a:lnTo>
                        <a:pt x="2540" y="5080"/>
                      </a:lnTo>
                      <a:lnTo>
                        <a:pt x="1270" y="5080"/>
                      </a:lnTo>
                      <a:lnTo>
                        <a:pt x="0" y="6350"/>
                      </a:lnTo>
                      <a:lnTo>
                        <a:pt x="0" y="7620"/>
                      </a:lnTo>
                      <a:lnTo>
                        <a:pt x="0" y="8890"/>
                      </a:lnTo>
                      <a:lnTo>
                        <a:pt x="1270" y="10160"/>
                      </a:lnTo>
                      <a:lnTo>
                        <a:pt x="1270" y="11430"/>
                      </a:lnTo>
                      <a:lnTo>
                        <a:pt x="0" y="13970"/>
                      </a:lnTo>
                      <a:lnTo>
                        <a:pt x="0" y="15240"/>
                      </a:lnTo>
                      <a:lnTo>
                        <a:pt x="0" y="16510"/>
                      </a:lnTo>
                      <a:lnTo>
                        <a:pt x="0" y="16510"/>
                      </a:lnTo>
                      <a:lnTo>
                        <a:pt x="1270" y="15240"/>
                      </a:lnTo>
                      <a:lnTo>
                        <a:pt x="2540" y="12700"/>
                      </a:lnTo>
                      <a:lnTo>
                        <a:pt x="5080" y="11430"/>
                      </a:lnTo>
                      <a:lnTo>
                        <a:pt x="5080" y="11430"/>
                      </a:lnTo>
                      <a:lnTo>
                        <a:pt x="5080" y="12700"/>
                      </a:lnTo>
                      <a:lnTo>
                        <a:pt x="5080" y="13970"/>
                      </a:lnTo>
                      <a:lnTo>
                        <a:pt x="6350" y="15240"/>
                      </a:lnTo>
                      <a:lnTo>
                        <a:pt x="10160" y="16510"/>
                      </a:lnTo>
                      <a:lnTo>
                        <a:pt x="10160" y="16510"/>
                      </a:lnTo>
                      <a:lnTo>
                        <a:pt x="8890" y="15240"/>
                      </a:lnTo>
                      <a:lnTo>
                        <a:pt x="7620" y="13970"/>
                      </a:lnTo>
                      <a:lnTo>
                        <a:pt x="7620" y="13970"/>
                      </a:lnTo>
                      <a:lnTo>
                        <a:pt x="7620" y="12700"/>
                      </a:lnTo>
                      <a:lnTo>
                        <a:pt x="7620" y="11430"/>
                      </a:lnTo>
                      <a:lnTo>
                        <a:pt x="8890" y="10160"/>
                      </a:lnTo>
                      <a:lnTo>
                        <a:pt x="10160" y="10160"/>
                      </a:lnTo>
                      <a:lnTo>
                        <a:pt x="10160" y="11430"/>
                      </a:lnTo>
                      <a:lnTo>
                        <a:pt x="10160" y="13970"/>
                      </a:lnTo>
                      <a:lnTo>
                        <a:pt x="11430" y="13970"/>
                      </a:lnTo>
                      <a:lnTo>
                        <a:pt x="13970" y="13970"/>
                      </a:lnTo>
                      <a:lnTo>
                        <a:pt x="12700" y="12700"/>
                      </a:lnTo>
                      <a:lnTo>
                        <a:pt x="12700" y="11430"/>
                      </a:lnTo>
                      <a:lnTo>
                        <a:pt x="12700" y="10160"/>
                      </a:lnTo>
                      <a:lnTo>
                        <a:pt x="16510" y="8890"/>
                      </a:lnTo>
                      <a:lnTo>
                        <a:pt x="16510" y="8890"/>
                      </a:lnTo>
                      <a:lnTo>
                        <a:pt x="16510" y="7620"/>
                      </a:lnTo>
                      <a:lnTo>
                        <a:pt x="16510" y="7620"/>
                      </a:lnTo>
                      <a:lnTo>
                        <a:pt x="15240" y="7620"/>
                      </a:lnTo>
                      <a:lnTo>
                        <a:pt x="13970" y="7620"/>
                      </a:lnTo>
                      <a:lnTo>
                        <a:pt x="12700" y="6350"/>
                      </a:lnTo>
                      <a:lnTo>
                        <a:pt x="13970" y="6350"/>
                      </a:lnTo>
                      <a:lnTo>
                        <a:pt x="13970" y="6350"/>
                      </a:lnTo>
                      <a:lnTo>
                        <a:pt x="15240" y="5080"/>
                      </a:lnTo>
                      <a:lnTo>
                        <a:pt x="15240" y="3810"/>
                      </a:lnTo>
                      <a:lnTo>
                        <a:pt x="13970" y="3810"/>
                      </a:lnTo>
                      <a:lnTo>
                        <a:pt x="13970" y="2540"/>
                      </a:lnTo>
                      <a:lnTo>
                        <a:pt x="11430" y="2540"/>
                      </a:lnTo>
                      <a:lnTo>
                        <a:pt x="11430" y="3810"/>
                      </a:lnTo>
                      <a:lnTo>
                        <a:pt x="10160" y="5080"/>
                      </a:lnTo>
                      <a:lnTo>
                        <a:pt x="10160" y="6350"/>
                      </a:lnTo>
                      <a:lnTo>
                        <a:pt x="8890" y="6350"/>
                      </a:lnTo>
                      <a:lnTo>
                        <a:pt x="7620" y="7620"/>
                      </a:lnTo>
                      <a:lnTo>
                        <a:pt x="6350" y="7620"/>
                      </a:lnTo>
                      <a:lnTo>
                        <a:pt x="3810" y="8890"/>
                      </a:lnTo>
                      <a:lnTo>
                        <a:pt x="1270" y="7620"/>
                      </a:lnTo>
                      <a:lnTo>
                        <a:pt x="1270" y="6350"/>
                      </a:lnTo>
                      <a:lnTo>
                        <a:pt x="1270" y="6350"/>
                      </a:lnTo>
                      <a:lnTo>
                        <a:pt x="2540" y="6350"/>
                      </a:lnTo>
                      <a:lnTo>
                        <a:pt x="5080" y="5080"/>
                      </a:lnTo>
                      <a:lnTo>
                        <a:pt x="6350" y="3810"/>
                      </a:lnTo>
                      <a:lnTo>
                        <a:pt x="6350" y="2540"/>
                      </a:lnTo>
                      <a:lnTo>
                        <a:pt x="6350" y="1270"/>
                      </a:lnTo>
                      <a:lnTo>
                        <a:pt x="5080" y="0"/>
                      </a:lnTo>
                      <a:lnTo>
                        <a:pt x="3810" y="0"/>
                      </a:lnTo>
                      <a:lnTo>
                        <a:pt x="381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10" name="Полилиния 2209"/>
                <p:cNvSpPr/>
                <p:nvPr/>
              </p:nvSpPr>
              <p:spPr>
                <a:xfrm>
                  <a:off x="9459595" y="6687820"/>
                  <a:ext cx="18289" cy="182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289" h="18289">
                      <a:moveTo>
                        <a:pt x="5715" y="889"/>
                      </a:moveTo>
                      <a:lnTo>
                        <a:pt x="6858" y="0"/>
                      </a:lnTo>
                      <a:lnTo>
                        <a:pt x="7620" y="889"/>
                      </a:lnTo>
                      <a:lnTo>
                        <a:pt x="8128" y="1778"/>
                      </a:lnTo>
                      <a:lnTo>
                        <a:pt x="8128" y="3937"/>
                      </a:lnTo>
                      <a:lnTo>
                        <a:pt x="7620" y="4953"/>
                      </a:lnTo>
                      <a:lnTo>
                        <a:pt x="6731" y="5715"/>
                      </a:lnTo>
                      <a:lnTo>
                        <a:pt x="4318" y="5969"/>
                      </a:lnTo>
                      <a:lnTo>
                        <a:pt x="3302" y="6096"/>
                      </a:lnTo>
                      <a:lnTo>
                        <a:pt x="2413" y="6350"/>
                      </a:lnTo>
                      <a:lnTo>
                        <a:pt x="2159" y="6985"/>
                      </a:lnTo>
                      <a:lnTo>
                        <a:pt x="2413" y="7874"/>
                      </a:lnTo>
                      <a:lnTo>
                        <a:pt x="4826" y="9017"/>
                      </a:lnTo>
                      <a:lnTo>
                        <a:pt x="7112" y="9144"/>
                      </a:lnTo>
                      <a:lnTo>
                        <a:pt x="8890" y="8509"/>
                      </a:lnTo>
                      <a:lnTo>
                        <a:pt x="10541" y="7493"/>
                      </a:lnTo>
                      <a:lnTo>
                        <a:pt x="11557" y="7112"/>
                      </a:lnTo>
                      <a:lnTo>
                        <a:pt x="11811" y="5969"/>
                      </a:lnTo>
                      <a:lnTo>
                        <a:pt x="12700" y="5588"/>
                      </a:lnTo>
                      <a:lnTo>
                        <a:pt x="12954" y="4445"/>
                      </a:lnTo>
                      <a:lnTo>
                        <a:pt x="15240" y="4953"/>
                      </a:lnTo>
                      <a:lnTo>
                        <a:pt x="16129" y="5588"/>
                      </a:lnTo>
                      <a:lnTo>
                        <a:pt x="16510" y="6350"/>
                      </a:lnTo>
                      <a:lnTo>
                        <a:pt x="16510" y="7620"/>
                      </a:lnTo>
                      <a:lnTo>
                        <a:pt x="15875" y="8382"/>
                      </a:lnTo>
                      <a:lnTo>
                        <a:pt x="14859" y="8763"/>
                      </a:lnTo>
                      <a:lnTo>
                        <a:pt x="13589" y="8763"/>
                      </a:lnTo>
                      <a:lnTo>
                        <a:pt x="14605" y="9652"/>
                      </a:lnTo>
                      <a:lnTo>
                        <a:pt x="15748" y="10160"/>
                      </a:lnTo>
                      <a:lnTo>
                        <a:pt x="17018" y="10287"/>
                      </a:lnTo>
                      <a:lnTo>
                        <a:pt x="18288" y="9779"/>
                      </a:lnTo>
                      <a:lnTo>
                        <a:pt x="17907" y="11049"/>
                      </a:lnTo>
                      <a:lnTo>
                        <a:pt x="16764" y="11684"/>
                      </a:lnTo>
                      <a:lnTo>
                        <a:pt x="14986" y="11938"/>
                      </a:lnTo>
                      <a:lnTo>
                        <a:pt x="12954" y="12192"/>
                      </a:lnTo>
                      <a:lnTo>
                        <a:pt x="13208" y="14097"/>
                      </a:lnTo>
                      <a:lnTo>
                        <a:pt x="13335" y="14986"/>
                      </a:lnTo>
                      <a:lnTo>
                        <a:pt x="13335" y="16383"/>
                      </a:lnTo>
                      <a:lnTo>
                        <a:pt x="12446" y="16383"/>
                      </a:lnTo>
                      <a:lnTo>
                        <a:pt x="11811" y="16256"/>
                      </a:lnTo>
                      <a:lnTo>
                        <a:pt x="11049" y="15113"/>
                      </a:lnTo>
                      <a:lnTo>
                        <a:pt x="10668" y="13208"/>
                      </a:lnTo>
                      <a:lnTo>
                        <a:pt x="10541" y="11557"/>
                      </a:lnTo>
                      <a:lnTo>
                        <a:pt x="9652" y="11303"/>
                      </a:lnTo>
                      <a:lnTo>
                        <a:pt x="8636" y="12192"/>
                      </a:lnTo>
                      <a:lnTo>
                        <a:pt x="8001" y="13335"/>
                      </a:lnTo>
                      <a:lnTo>
                        <a:pt x="7747" y="14605"/>
                      </a:lnTo>
                      <a:lnTo>
                        <a:pt x="8001" y="15240"/>
                      </a:lnTo>
                      <a:lnTo>
                        <a:pt x="8763" y="16256"/>
                      </a:lnTo>
                      <a:lnTo>
                        <a:pt x="9652" y="17272"/>
                      </a:lnTo>
                      <a:lnTo>
                        <a:pt x="9398" y="18288"/>
                      </a:lnTo>
                      <a:lnTo>
                        <a:pt x="6604" y="16383"/>
                      </a:lnTo>
                      <a:lnTo>
                        <a:pt x="4699" y="14605"/>
                      </a:lnTo>
                      <a:lnTo>
                        <a:pt x="5588" y="13081"/>
                      </a:lnTo>
                      <a:lnTo>
                        <a:pt x="5842" y="12573"/>
                      </a:lnTo>
                      <a:lnTo>
                        <a:pt x="5715" y="12192"/>
                      </a:lnTo>
                      <a:lnTo>
                        <a:pt x="3429" y="13081"/>
                      </a:lnTo>
                      <a:lnTo>
                        <a:pt x="1270" y="15494"/>
                      </a:lnTo>
                      <a:lnTo>
                        <a:pt x="508" y="15621"/>
                      </a:lnTo>
                      <a:lnTo>
                        <a:pt x="0" y="15494"/>
                      </a:lnTo>
                      <a:lnTo>
                        <a:pt x="0" y="15113"/>
                      </a:lnTo>
                      <a:lnTo>
                        <a:pt x="508" y="13970"/>
                      </a:lnTo>
                      <a:lnTo>
                        <a:pt x="1397" y="11557"/>
                      </a:lnTo>
                      <a:lnTo>
                        <a:pt x="1778" y="9525"/>
                      </a:lnTo>
                      <a:lnTo>
                        <a:pt x="889" y="8128"/>
                      </a:lnTo>
                      <a:lnTo>
                        <a:pt x="1397" y="6223"/>
                      </a:lnTo>
                      <a:lnTo>
                        <a:pt x="2667" y="5334"/>
                      </a:lnTo>
                      <a:lnTo>
                        <a:pt x="4191" y="4953"/>
                      </a:lnTo>
                      <a:lnTo>
                        <a:pt x="5715" y="4826"/>
                      </a:lnTo>
                      <a:lnTo>
                        <a:pt x="6858" y="4318"/>
                      </a:lnTo>
                      <a:lnTo>
                        <a:pt x="6731" y="3810"/>
                      </a:lnTo>
                      <a:lnTo>
                        <a:pt x="6223" y="3302"/>
                      </a:lnTo>
                      <a:lnTo>
                        <a:pt x="5207" y="2540"/>
                      </a:lnTo>
                      <a:lnTo>
                        <a:pt x="4445" y="1778"/>
                      </a:lnTo>
                      <a:lnTo>
                        <a:pt x="4064" y="889"/>
                      </a:lnTo>
                      <a:close/>
                    </a:path>
                  </a:pathLst>
                </a:custGeom>
                <a:solidFill>
                  <a:srgbClr val="DD0000"/>
                </a:solidFill>
                <a:ln w="0" cap="flat" cmpd="sng" algn="ctr">
                  <a:solidFill>
                    <a:srgbClr val="DD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11" name="Полилиния 2210"/>
                <p:cNvSpPr/>
                <p:nvPr/>
              </p:nvSpPr>
              <p:spPr>
                <a:xfrm>
                  <a:off x="9458960" y="6687820"/>
                  <a:ext cx="19051" cy="177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051" h="17781">
                      <a:moveTo>
                        <a:pt x="5080" y="1270"/>
                      </a:moveTo>
                      <a:lnTo>
                        <a:pt x="5080" y="1270"/>
                      </a:lnTo>
                      <a:lnTo>
                        <a:pt x="6350" y="2540"/>
                      </a:lnTo>
                      <a:lnTo>
                        <a:pt x="6350" y="3810"/>
                      </a:lnTo>
                      <a:lnTo>
                        <a:pt x="7620" y="3810"/>
                      </a:lnTo>
                      <a:lnTo>
                        <a:pt x="7620" y="3810"/>
                      </a:lnTo>
                      <a:lnTo>
                        <a:pt x="6350" y="5080"/>
                      </a:lnTo>
                      <a:lnTo>
                        <a:pt x="5080" y="5080"/>
                      </a:lnTo>
                      <a:lnTo>
                        <a:pt x="3810" y="5080"/>
                      </a:lnTo>
                      <a:lnTo>
                        <a:pt x="2540" y="6350"/>
                      </a:lnTo>
                      <a:lnTo>
                        <a:pt x="1270" y="7620"/>
                      </a:lnTo>
                      <a:lnTo>
                        <a:pt x="2540" y="10160"/>
                      </a:lnTo>
                      <a:lnTo>
                        <a:pt x="2540" y="11430"/>
                      </a:lnTo>
                      <a:lnTo>
                        <a:pt x="1270" y="13970"/>
                      </a:lnTo>
                      <a:lnTo>
                        <a:pt x="0" y="15240"/>
                      </a:lnTo>
                      <a:lnTo>
                        <a:pt x="0" y="15240"/>
                      </a:lnTo>
                      <a:lnTo>
                        <a:pt x="1270" y="15240"/>
                      </a:lnTo>
                      <a:lnTo>
                        <a:pt x="2540" y="15240"/>
                      </a:lnTo>
                      <a:lnTo>
                        <a:pt x="3810" y="12700"/>
                      </a:lnTo>
                      <a:lnTo>
                        <a:pt x="6350" y="12700"/>
                      </a:lnTo>
                      <a:lnTo>
                        <a:pt x="6350" y="12700"/>
                      </a:lnTo>
                      <a:lnTo>
                        <a:pt x="6350" y="12700"/>
                      </a:lnTo>
                      <a:lnTo>
                        <a:pt x="5080" y="15240"/>
                      </a:lnTo>
                      <a:lnTo>
                        <a:pt x="7620" y="16510"/>
                      </a:lnTo>
                      <a:lnTo>
                        <a:pt x="10160" y="17780"/>
                      </a:lnTo>
                      <a:lnTo>
                        <a:pt x="10160" y="17780"/>
                      </a:lnTo>
                      <a:lnTo>
                        <a:pt x="8890" y="16510"/>
                      </a:lnTo>
                      <a:lnTo>
                        <a:pt x="8890" y="15240"/>
                      </a:lnTo>
                      <a:lnTo>
                        <a:pt x="8890" y="15240"/>
                      </a:lnTo>
                      <a:lnTo>
                        <a:pt x="8890" y="13970"/>
                      </a:lnTo>
                      <a:lnTo>
                        <a:pt x="8890" y="12700"/>
                      </a:lnTo>
                      <a:lnTo>
                        <a:pt x="10160" y="11430"/>
                      </a:lnTo>
                      <a:lnTo>
                        <a:pt x="11430" y="11430"/>
                      </a:lnTo>
                      <a:lnTo>
                        <a:pt x="11430" y="12700"/>
                      </a:lnTo>
                      <a:lnTo>
                        <a:pt x="11430" y="15240"/>
                      </a:lnTo>
                      <a:lnTo>
                        <a:pt x="12700" y="16510"/>
                      </a:lnTo>
                      <a:lnTo>
                        <a:pt x="12700" y="16510"/>
                      </a:lnTo>
                      <a:lnTo>
                        <a:pt x="13970" y="16510"/>
                      </a:lnTo>
                      <a:lnTo>
                        <a:pt x="13970" y="15240"/>
                      </a:lnTo>
                      <a:lnTo>
                        <a:pt x="13970" y="13970"/>
                      </a:lnTo>
                      <a:lnTo>
                        <a:pt x="13970" y="12700"/>
                      </a:lnTo>
                      <a:lnTo>
                        <a:pt x="15240" y="11430"/>
                      </a:lnTo>
                      <a:lnTo>
                        <a:pt x="17780" y="11430"/>
                      </a:lnTo>
                      <a:lnTo>
                        <a:pt x="19050" y="11430"/>
                      </a:lnTo>
                      <a:lnTo>
                        <a:pt x="19050" y="10160"/>
                      </a:lnTo>
                      <a:lnTo>
                        <a:pt x="17780" y="10160"/>
                      </a:lnTo>
                      <a:lnTo>
                        <a:pt x="16510" y="10160"/>
                      </a:lnTo>
                      <a:lnTo>
                        <a:pt x="15240" y="10160"/>
                      </a:lnTo>
                      <a:lnTo>
                        <a:pt x="13970" y="8890"/>
                      </a:lnTo>
                      <a:lnTo>
                        <a:pt x="15240" y="8890"/>
                      </a:lnTo>
                      <a:lnTo>
                        <a:pt x="16510" y="8890"/>
                      </a:lnTo>
                      <a:lnTo>
                        <a:pt x="17780" y="7620"/>
                      </a:lnTo>
                      <a:lnTo>
                        <a:pt x="17780" y="6350"/>
                      </a:lnTo>
                      <a:lnTo>
                        <a:pt x="16510" y="5080"/>
                      </a:lnTo>
                      <a:lnTo>
                        <a:pt x="16510" y="5080"/>
                      </a:lnTo>
                      <a:lnTo>
                        <a:pt x="13970" y="5080"/>
                      </a:lnTo>
                      <a:lnTo>
                        <a:pt x="12700" y="5080"/>
                      </a:lnTo>
                      <a:lnTo>
                        <a:pt x="12700" y="6350"/>
                      </a:lnTo>
                      <a:lnTo>
                        <a:pt x="12700" y="7620"/>
                      </a:lnTo>
                      <a:lnTo>
                        <a:pt x="11430" y="7620"/>
                      </a:lnTo>
                      <a:lnTo>
                        <a:pt x="8890" y="8890"/>
                      </a:lnTo>
                      <a:lnTo>
                        <a:pt x="7620" y="8890"/>
                      </a:lnTo>
                      <a:lnTo>
                        <a:pt x="5080" y="8890"/>
                      </a:lnTo>
                      <a:lnTo>
                        <a:pt x="2540" y="7620"/>
                      </a:lnTo>
                      <a:lnTo>
                        <a:pt x="2540" y="6350"/>
                      </a:lnTo>
                      <a:lnTo>
                        <a:pt x="2540" y="6350"/>
                      </a:lnTo>
                      <a:lnTo>
                        <a:pt x="3810" y="6350"/>
                      </a:lnTo>
                      <a:lnTo>
                        <a:pt x="5080" y="6350"/>
                      </a:lnTo>
                      <a:lnTo>
                        <a:pt x="7620" y="5080"/>
                      </a:lnTo>
                      <a:lnTo>
                        <a:pt x="8890" y="5080"/>
                      </a:lnTo>
                      <a:lnTo>
                        <a:pt x="8890" y="3810"/>
                      </a:lnTo>
                      <a:lnTo>
                        <a:pt x="8890" y="1270"/>
                      </a:lnTo>
                      <a:lnTo>
                        <a:pt x="8890" y="1270"/>
                      </a:lnTo>
                      <a:lnTo>
                        <a:pt x="7620" y="0"/>
                      </a:lnTo>
                      <a:lnTo>
                        <a:pt x="635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12" name="Полилиния 2211"/>
                <p:cNvSpPr/>
                <p:nvPr/>
              </p:nvSpPr>
              <p:spPr>
                <a:xfrm>
                  <a:off x="9436862" y="6658356"/>
                  <a:ext cx="16130" cy="194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130" h="19432">
                      <a:moveTo>
                        <a:pt x="5207" y="6096"/>
                      </a:moveTo>
                      <a:lnTo>
                        <a:pt x="3048" y="4445"/>
                      </a:lnTo>
                      <a:lnTo>
                        <a:pt x="4191" y="0"/>
                      </a:lnTo>
                      <a:lnTo>
                        <a:pt x="7366" y="1016"/>
                      </a:lnTo>
                      <a:lnTo>
                        <a:pt x="6731" y="3302"/>
                      </a:lnTo>
                      <a:lnTo>
                        <a:pt x="8382" y="4445"/>
                      </a:lnTo>
                      <a:lnTo>
                        <a:pt x="9271" y="1651"/>
                      </a:lnTo>
                      <a:lnTo>
                        <a:pt x="11938" y="3048"/>
                      </a:lnTo>
                      <a:lnTo>
                        <a:pt x="11049" y="5715"/>
                      </a:lnTo>
                      <a:lnTo>
                        <a:pt x="12954" y="6985"/>
                      </a:lnTo>
                      <a:lnTo>
                        <a:pt x="14097" y="4699"/>
                      </a:lnTo>
                      <a:lnTo>
                        <a:pt x="16129" y="6096"/>
                      </a:lnTo>
                      <a:lnTo>
                        <a:pt x="14859" y="9271"/>
                      </a:lnTo>
                      <a:lnTo>
                        <a:pt x="11938" y="8890"/>
                      </a:lnTo>
                      <a:lnTo>
                        <a:pt x="10795" y="12446"/>
                      </a:lnTo>
                      <a:lnTo>
                        <a:pt x="12827" y="14986"/>
                      </a:lnTo>
                      <a:lnTo>
                        <a:pt x="11938" y="19304"/>
                      </a:lnTo>
                      <a:lnTo>
                        <a:pt x="8509" y="19431"/>
                      </a:lnTo>
                      <a:lnTo>
                        <a:pt x="5334" y="18415"/>
                      </a:lnTo>
                      <a:lnTo>
                        <a:pt x="2667" y="16637"/>
                      </a:lnTo>
                      <a:lnTo>
                        <a:pt x="0" y="14351"/>
                      </a:lnTo>
                      <a:lnTo>
                        <a:pt x="1270" y="9906"/>
                      </a:lnTo>
                      <a:lnTo>
                        <a:pt x="3429" y="9652"/>
                      </a:lnTo>
                      <a:close/>
                    </a:path>
                  </a:pathLst>
                </a:custGeom>
                <a:solidFill>
                  <a:srgbClr val="EEEE00"/>
                </a:solidFill>
                <a:ln w="0" cap="flat" cmpd="sng" algn="ctr">
                  <a:solidFill>
                    <a:srgbClr val="EEEE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13" name="Полилиния 2212"/>
                <p:cNvSpPr/>
                <p:nvPr/>
              </p:nvSpPr>
              <p:spPr>
                <a:xfrm>
                  <a:off x="9437370" y="6658610"/>
                  <a:ext cx="15241" cy="190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41" h="19051">
                      <a:moveTo>
                        <a:pt x="2540" y="8890"/>
                      </a:moveTo>
                      <a:lnTo>
                        <a:pt x="1270" y="10160"/>
                      </a:lnTo>
                      <a:lnTo>
                        <a:pt x="0" y="13970"/>
                      </a:lnTo>
                      <a:lnTo>
                        <a:pt x="2540" y="16510"/>
                      </a:lnTo>
                      <a:lnTo>
                        <a:pt x="5080" y="17780"/>
                      </a:lnTo>
                      <a:lnTo>
                        <a:pt x="7620" y="19050"/>
                      </a:lnTo>
                      <a:lnTo>
                        <a:pt x="11430" y="19050"/>
                      </a:lnTo>
                      <a:lnTo>
                        <a:pt x="12700" y="15240"/>
                      </a:lnTo>
                      <a:lnTo>
                        <a:pt x="10160" y="12700"/>
                      </a:lnTo>
                      <a:lnTo>
                        <a:pt x="11430" y="8890"/>
                      </a:lnTo>
                      <a:lnTo>
                        <a:pt x="13970" y="8890"/>
                      </a:lnTo>
                      <a:lnTo>
                        <a:pt x="15240" y="6350"/>
                      </a:lnTo>
                      <a:lnTo>
                        <a:pt x="13970" y="3810"/>
                      </a:lnTo>
                      <a:lnTo>
                        <a:pt x="12700" y="6350"/>
                      </a:lnTo>
                      <a:lnTo>
                        <a:pt x="10160" y="5080"/>
                      </a:lnTo>
                      <a:lnTo>
                        <a:pt x="11430" y="2540"/>
                      </a:lnTo>
                      <a:lnTo>
                        <a:pt x="8890" y="1270"/>
                      </a:lnTo>
                      <a:lnTo>
                        <a:pt x="7620" y="3810"/>
                      </a:lnTo>
                      <a:lnTo>
                        <a:pt x="6350" y="2540"/>
                      </a:lnTo>
                      <a:lnTo>
                        <a:pt x="6350" y="1270"/>
                      </a:lnTo>
                      <a:lnTo>
                        <a:pt x="3810" y="0"/>
                      </a:lnTo>
                      <a:lnTo>
                        <a:pt x="2540" y="3810"/>
                      </a:lnTo>
                      <a:lnTo>
                        <a:pt x="5080" y="63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14" name="Полилиния 2213"/>
                <p:cNvSpPr/>
                <p:nvPr/>
              </p:nvSpPr>
              <p:spPr>
                <a:xfrm>
                  <a:off x="9440418" y="6669913"/>
                  <a:ext cx="4192" cy="49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2" h="4954">
                      <a:moveTo>
                        <a:pt x="0" y="3810"/>
                      </a:moveTo>
                      <a:lnTo>
                        <a:pt x="1143" y="1270"/>
                      </a:lnTo>
                      <a:lnTo>
                        <a:pt x="3683" y="0"/>
                      </a:lnTo>
                      <a:lnTo>
                        <a:pt x="4191" y="1905"/>
                      </a:lnTo>
                      <a:lnTo>
                        <a:pt x="3175" y="4953"/>
                      </a:lnTo>
                      <a:close/>
                    </a:path>
                  </a:pathLst>
                </a:custGeom>
                <a:solidFill>
                  <a:srgbClr val="DFDCDC"/>
                </a:solidFill>
                <a:ln w="0" cap="flat" cmpd="sng" algn="ctr">
                  <a:solidFill>
                    <a:srgbClr val="DF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15" name="Полилиния 2214"/>
                <p:cNvSpPr/>
                <p:nvPr/>
              </p:nvSpPr>
              <p:spPr>
                <a:xfrm>
                  <a:off x="9439910" y="6670040"/>
                  <a:ext cx="508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5081">
                      <a:moveTo>
                        <a:pt x="3810" y="5080"/>
                      </a:moveTo>
                      <a:lnTo>
                        <a:pt x="5080" y="1270"/>
                      </a:lnTo>
                      <a:lnTo>
                        <a:pt x="3810" y="0"/>
                      </a:lnTo>
                      <a:lnTo>
                        <a:pt x="1270" y="1270"/>
                      </a:lnTo>
                      <a:lnTo>
                        <a:pt x="0" y="381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16" name="Полилиния 2215"/>
                <p:cNvSpPr/>
                <p:nvPr/>
              </p:nvSpPr>
              <p:spPr>
                <a:xfrm>
                  <a:off x="9461246" y="6714363"/>
                  <a:ext cx="11939" cy="17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39" h="17400">
                      <a:moveTo>
                        <a:pt x="4572" y="254"/>
                      </a:moveTo>
                      <a:lnTo>
                        <a:pt x="4191" y="2794"/>
                      </a:lnTo>
                      <a:lnTo>
                        <a:pt x="5842" y="3048"/>
                      </a:lnTo>
                      <a:lnTo>
                        <a:pt x="6096" y="254"/>
                      </a:lnTo>
                      <a:lnTo>
                        <a:pt x="8001" y="762"/>
                      </a:lnTo>
                      <a:lnTo>
                        <a:pt x="7620" y="3810"/>
                      </a:lnTo>
                      <a:lnTo>
                        <a:pt x="9398" y="4064"/>
                      </a:lnTo>
                      <a:lnTo>
                        <a:pt x="9906" y="1016"/>
                      </a:lnTo>
                      <a:lnTo>
                        <a:pt x="11938" y="2540"/>
                      </a:lnTo>
                      <a:lnTo>
                        <a:pt x="11430" y="6604"/>
                      </a:lnTo>
                      <a:lnTo>
                        <a:pt x="9271" y="7112"/>
                      </a:lnTo>
                      <a:lnTo>
                        <a:pt x="8636" y="9906"/>
                      </a:lnTo>
                      <a:lnTo>
                        <a:pt x="10160" y="11811"/>
                      </a:lnTo>
                      <a:lnTo>
                        <a:pt x="10033" y="16891"/>
                      </a:lnTo>
                      <a:lnTo>
                        <a:pt x="7747" y="17399"/>
                      </a:lnTo>
                      <a:lnTo>
                        <a:pt x="5207" y="17145"/>
                      </a:lnTo>
                      <a:lnTo>
                        <a:pt x="2667" y="16256"/>
                      </a:lnTo>
                      <a:lnTo>
                        <a:pt x="0" y="14732"/>
                      </a:lnTo>
                      <a:lnTo>
                        <a:pt x="381" y="10287"/>
                      </a:lnTo>
                      <a:lnTo>
                        <a:pt x="2667" y="9144"/>
                      </a:lnTo>
                      <a:lnTo>
                        <a:pt x="3048" y="5842"/>
                      </a:lnTo>
                      <a:lnTo>
                        <a:pt x="1270" y="5080"/>
                      </a:lnTo>
                      <a:lnTo>
                        <a:pt x="2413" y="0"/>
                      </a:lnTo>
                      <a:close/>
                    </a:path>
                  </a:pathLst>
                </a:custGeom>
                <a:solidFill>
                  <a:srgbClr val="EEEE00"/>
                </a:solidFill>
                <a:ln w="0" cap="flat" cmpd="sng" algn="ctr">
                  <a:solidFill>
                    <a:srgbClr val="EEEE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17" name="Полилиния 2216"/>
                <p:cNvSpPr/>
                <p:nvPr/>
              </p:nvSpPr>
              <p:spPr>
                <a:xfrm>
                  <a:off x="9461500" y="6714490"/>
                  <a:ext cx="11431" cy="177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1" h="17781">
                      <a:moveTo>
                        <a:pt x="2540" y="0"/>
                      </a:moveTo>
                      <a:lnTo>
                        <a:pt x="1270" y="5080"/>
                      </a:lnTo>
                      <a:lnTo>
                        <a:pt x="2540" y="5080"/>
                      </a:lnTo>
                      <a:lnTo>
                        <a:pt x="2540" y="8890"/>
                      </a:lnTo>
                      <a:lnTo>
                        <a:pt x="0" y="10160"/>
                      </a:lnTo>
                      <a:lnTo>
                        <a:pt x="0" y="13970"/>
                      </a:lnTo>
                      <a:lnTo>
                        <a:pt x="2540" y="16510"/>
                      </a:lnTo>
                      <a:lnTo>
                        <a:pt x="5080" y="16510"/>
                      </a:lnTo>
                      <a:lnTo>
                        <a:pt x="7620" y="17780"/>
                      </a:lnTo>
                      <a:lnTo>
                        <a:pt x="10160" y="16510"/>
                      </a:lnTo>
                      <a:lnTo>
                        <a:pt x="10160" y="11430"/>
                      </a:lnTo>
                      <a:lnTo>
                        <a:pt x="8890" y="10160"/>
                      </a:lnTo>
                      <a:lnTo>
                        <a:pt x="8890" y="6350"/>
                      </a:lnTo>
                      <a:lnTo>
                        <a:pt x="11430" y="6350"/>
                      </a:lnTo>
                      <a:lnTo>
                        <a:pt x="11430" y="2540"/>
                      </a:lnTo>
                      <a:lnTo>
                        <a:pt x="10160" y="1270"/>
                      </a:lnTo>
                      <a:lnTo>
                        <a:pt x="8890" y="3810"/>
                      </a:lnTo>
                      <a:lnTo>
                        <a:pt x="7620" y="3810"/>
                      </a:lnTo>
                      <a:lnTo>
                        <a:pt x="7620" y="0"/>
                      </a:lnTo>
                      <a:lnTo>
                        <a:pt x="6350" y="0"/>
                      </a:lnTo>
                      <a:lnTo>
                        <a:pt x="5080" y="2540"/>
                      </a:lnTo>
                      <a:lnTo>
                        <a:pt x="3810" y="2540"/>
                      </a:lnTo>
                      <a:lnTo>
                        <a:pt x="381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18" name="Полилиния 2217"/>
                <p:cNvSpPr/>
                <p:nvPr/>
              </p:nvSpPr>
              <p:spPr>
                <a:xfrm>
                  <a:off x="9465056" y="6724396"/>
                  <a:ext cx="3176" cy="48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76" h="4827">
                      <a:moveTo>
                        <a:pt x="254" y="1397"/>
                      </a:moveTo>
                      <a:lnTo>
                        <a:pt x="1778" y="0"/>
                      </a:lnTo>
                      <a:lnTo>
                        <a:pt x="3175" y="1905"/>
                      </a:lnTo>
                      <a:lnTo>
                        <a:pt x="2667" y="4826"/>
                      </a:lnTo>
                      <a:lnTo>
                        <a:pt x="0" y="3937"/>
                      </a:lnTo>
                      <a:close/>
                    </a:path>
                  </a:pathLst>
                </a:custGeom>
                <a:solidFill>
                  <a:srgbClr val="DFDCDC"/>
                </a:solidFill>
                <a:ln w="0" cap="flat" cmpd="sng" algn="ctr">
                  <a:solidFill>
                    <a:srgbClr val="DF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19" name="Полилиния 2218"/>
                <p:cNvSpPr/>
                <p:nvPr/>
              </p:nvSpPr>
              <p:spPr>
                <a:xfrm>
                  <a:off x="9465310" y="6724650"/>
                  <a:ext cx="2541" cy="38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3811">
                      <a:moveTo>
                        <a:pt x="0" y="3810"/>
                      </a:moveTo>
                      <a:lnTo>
                        <a:pt x="2540" y="3810"/>
                      </a:lnTo>
                      <a:lnTo>
                        <a:pt x="2540" y="1270"/>
                      </a:lnTo>
                      <a:lnTo>
                        <a:pt x="1270" y="0"/>
                      </a:lnTo>
                      <a:lnTo>
                        <a:pt x="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20" name="Полилиния 2219"/>
                <p:cNvSpPr/>
                <p:nvPr/>
              </p:nvSpPr>
              <p:spPr>
                <a:xfrm>
                  <a:off x="9170035" y="6819011"/>
                  <a:ext cx="27814" cy="928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814" h="92838">
                      <a:moveTo>
                        <a:pt x="2159" y="508"/>
                      </a:moveTo>
                      <a:lnTo>
                        <a:pt x="4191" y="0"/>
                      </a:lnTo>
                      <a:lnTo>
                        <a:pt x="6096" y="889"/>
                      </a:lnTo>
                      <a:lnTo>
                        <a:pt x="7874" y="3048"/>
                      </a:lnTo>
                      <a:lnTo>
                        <a:pt x="9652" y="6223"/>
                      </a:lnTo>
                      <a:lnTo>
                        <a:pt x="11430" y="10541"/>
                      </a:lnTo>
                      <a:lnTo>
                        <a:pt x="13335" y="15748"/>
                      </a:lnTo>
                      <a:lnTo>
                        <a:pt x="15113" y="21717"/>
                      </a:lnTo>
                      <a:lnTo>
                        <a:pt x="18034" y="33274"/>
                      </a:lnTo>
                      <a:lnTo>
                        <a:pt x="19431" y="38862"/>
                      </a:lnTo>
                      <a:lnTo>
                        <a:pt x="20955" y="43942"/>
                      </a:lnTo>
                      <a:lnTo>
                        <a:pt x="22352" y="48641"/>
                      </a:lnTo>
                      <a:lnTo>
                        <a:pt x="24003" y="52324"/>
                      </a:lnTo>
                      <a:lnTo>
                        <a:pt x="25781" y="55118"/>
                      </a:lnTo>
                      <a:lnTo>
                        <a:pt x="27686" y="56388"/>
                      </a:lnTo>
                      <a:lnTo>
                        <a:pt x="27686" y="63373"/>
                      </a:lnTo>
                      <a:lnTo>
                        <a:pt x="27686" y="68834"/>
                      </a:lnTo>
                      <a:lnTo>
                        <a:pt x="27686" y="73279"/>
                      </a:lnTo>
                      <a:lnTo>
                        <a:pt x="27813" y="76962"/>
                      </a:lnTo>
                      <a:lnTo>
                        <a:pt x="27813" y="83947"/>
                      </a:lnTo>
                      <a:lnTo>
                        <a:pt x="27813" y="87884"/>
                      </a:lnTo>
                      <a:lnTo>
                        <a:pt x="27686" y="92837"/>
                      </a:lnTo>
                      <a:lnTo>
                        <a:pt x="24892" y="89662"/>
                      </a:lnTo>
                      <a:lnTo>
                        <a:pt x="22733" y="86106"/>
                      </a:lnTo>
                      <a:lnTo>
                        <a:pt x="21082" y="82677"/>
                      </a:lnTo>
                      <a:lnTo>
                        <a:pt x="19939" y="78740"/>
                      </a:lnTo>
                      <a:lnTo>
                        <a:pt x="18288" y="70485"/>
                      </a:lnTo>
                      <a:lnTo>
                        <a:pt x="17018" y="61341"/>
                      </a:lnTo>
                      <a:lnTo>
                        <a:pt x="16383" y="57277"/>
                      </a:lnTo>
                      <a:lnTo>
                        <a:pt x="15367" y="54229"/>
                      </a:lnTo>
                      <a:lnTo>
                        <a:pt x="14351" y="52070"/>
                      </a:lnTo>
                      <a:lnTo>
                        <a:pt x="12954" y="50673"/>
                      </a:lnTo>
                      <a:lnTo>
                        <a:pt x="11303" y="50038"/>
                      </a:lnTo>
                      <a:lnTo>
                        <a:pt x="9525" y="50038"/>
                      </a:lnTo>
                      <a:lnTo>
                        <a:pt x="7239" y="50927"/>
                      </a:lnTo>
                      <a:lnTo>
                        <a:pt x="4572" y="52324"/>
                      </a:lnTo>
                      <a:lnTo>
                        <a:pt x="3937" y="46609"/>
                      </a:lnTo>
                      <a:lnTo>
                        <a:pt x="3556" y="40259"/>
                      </a:lnTo>
                      <a:lnTo>
                        <a:pt x="2540" y="27051"/>
                      </a:lnTo>
                      <a:lnTo>
                        <a:pt x="1397" y="13970"/>
                      </a:lnTo>
                      <a:lnTo>
                        <a:pt x="762" y="7874"/>
                      </a:lnTo>
                      <a:lnTo>
                        <a:pt x="0" y="2286"/>
                      </a:lnTo>
                      <a:close/>
                    </a:path>
                  </a:pathLst>
                </a:custGeom>
                <a:solidFill>
                  <a:srgbClr val="FFF1D1"/>
                </a:solidFill>
                <a:ln w="0" cap="flat" cmpd="sng" algn="ctr">
                  <a:solidFill>
                    <a:srgbClr val="FFF1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21" name="Полилиния 2220"/>
                <p:cNvSpPr/>
                <p:nvPr/>
              </p:nvSpPr>
              <p:spPr>
                <a:xfrm>
                  <a:off x="9170670" y="6818630"/>
                  <a:ext cx="26671" cy="927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71" h="92711">
                      <a:moveTo>
                        <a:pt x="0" y="2540"/>
                      </a:moveTo>
                      <a:lnTo>
                        <a:pt x="0" y="7620"/>
                      </a:lnTo>
                      <a:lnTo>
                        <a:pt x="1270" y="13970"/>
                      </a:lnTo>
                      <a:lnTo>
                        <a:pt x="1270" y="27940"/>
                      </a:lnTo>
                      <a:lnTo>
                        <a:pt x="2540" y="40640"/>
                      </a:lnTo>
                      <a:lnTo>
                        <a:pt x="3810" y="46990"/>
                      </a:lnTo>
                      <a:lnTo>
                        <a:pt x="3810" y="53340"/>
                      </a:lnTo>
                      <a:lnTo>
                        <a:pt x="6350" y="50800"/>
                      </a:lnTo>
                      <a:lnTo>
                        <a:pt x="8890" y="50800"/>
                      </a:lnTo>
                      <a:lnTo>
                        <a:pt x="10160" y="50800"/>
                      </a:lnTo>
                      <a:lnTo>
                        <a:pt x="12700" y="50800"/>
                      </a:lnTo>
                      <a:lnTo>
                        <a:pt x="13970" y="52070"/>
                      </a:lnTo>
                      <a:lnTo>
                        <a:pt x="15240" y="54610"/>
                      </a:lnTo>
                      <a:lnTo>
                        <a:pt x="15240" y="57150"/>
                      </a:lnTo>
                      <a:lnTo>
                        <a:pt x="16510" y="62230"/>
                      </a:lnTo>
                      <a:lnTo>
                        <a:pt x="17780" y="71120"/>
                      </a:lnTo>
                      <a:lnTo>
                        <a:pt x="19050" y="78740"/>
                      </a:lnTo>
                      <a:lnTo>
                        <a:pt x="20320" y="82550"/>
                      </a:lnTo>
                      <a:lnTo>
                        <a:pt x="21590" y="86360"/>
                      </a:lnTo>
                      <a:lnTo>
                        <a:pt x="24130" y="90170"/>
                      </a:lnTo>
                      <a:lnTo>
                        <a:pt x="26670" y="92710"/>
                      </a:lnTo>
                      <a:lnTo>
                        <a:pt x="26670" y="88900"/>
                      </a:lnTo>
                      <a:lnTo>
                        <a:pt x="26670" y="83820"/>
                      </a:lnTo>
                      <a:lnTo>
                        <a:pt x="26670" y="77470"/>
                      </a:lnTo>
                      <a:lnTo>
                        <a:pt x="26670" y="73660"/>
                      </a:lnTo>
                      <a:lnTo>
                        <a:pt x="26670" y="68580"/>
                      </a:lnTo>
                      <a:lnTo>
                        <a:pt x="26670" y="63500"/>
                      </a:lnTo>
                      <a:lnTo>
                        <a:pt x="26670" y="57150"/>
                      </a:lnTo>
                      <a:lnTo>
                        <a:pt x="25400" y="55880"/>
                      </a:lnTo>
                      <a:lnTo>
                        <a:pt x="22860" y="53340"/>
                      </a:lnTo>
                      <a:lnTo>
                        <a:pt x="21590" y="48260"/>
                      </a:lnTo>
                      <a:lnTo>
                        <a:pt x="20320" y="44450"/>
                      </a:lnTo>
                      <a:lnTo>
                        <a:pt x="19050" y="39370"/>
                      </a:lnTo>
                      <a:lnTo>
                        <a:pt x="17780" y="33020"/>
                      </a:lnTo>
                      <a:lnTo>
                        <a:pt x="13970" y="22860"/>
                      </a:lnTo>
                      <a:lnTo>
                        <a:pt x="12700" y="16510"/>
                      </a:lnTo>
                      <a:lnTo>
                        <a:pt x="10160" y="11430"/>
                      </a:lnTo>
                      <a:lnTo>
                        <a:pt x="8890" y="6350"/>
                      </a:lnTo>
                      <a:lnTo>
                        <a:pt x="7620" y="3810"/>
                      </a:lnTo>
                      <a:lnTo>
                        <a:pt x="5080" y="1270"/>
                      </a:lnTo>
                      <a:lnTo>
                        <a:pt x="3810" y="0"/>
                      </a:lnTo>
                      <a:lnTo>
                        <a:pt x="127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22" name="Полилиния 2221"/>
                <p:cNvSpPr/>
                <p:nvPr/>
              </p:nvSpPr>
              <p:spPr>
                <a:xfrm>
                  <a:off x="9627108" y="6834251"/>
                  <a:ext cx="45213" cy="6997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213" h="69978">
                      <a:moveTo>
                        <a:pt x="8001" y="1778"/>
                      </a:moveTo>
                      <a:lnTo>
                        <a:pt x="12065" y="4064"/>
                      </a:lnTo>
                      <a:lnTo>
                        <a:pt x="15367" y="6223"/>
                      </a:lnTo>
                      <a:lnTo>
                        <a:pt x="18034" y="8890"/>
                      </a:lnTo>
                      <a:lnTo>
                        <a:pt x="23241" y="13970"/>
                      </a:lnTo>
                      <a:lnTo>
                        <a:pt x="26416" y="16383"/>
                      </a:lnTo>
                      <a:lnTo>
                        <a:pt x="30480" y="18542"/>
                      </a:lnTo>
                      <a:lnTo>
                        <a:pt x="33020" y="19558"/>
                      </a:lnTo>
                      <a:lnTo>
                        <a:pt x="35052" y="20701"/>
                      </a:lnTo>
                      <a:lnTo>
                        <a:pt x="38100" y="23495"/>
                      </a:lnTo>
                      <a:lnTo>
                        <a:pt x="40386" y="26543"/>
                      </a:lnTo>
                      <a:lnTo>
                        <a:pt x="41783" y="29845"/>
                      </a:lnTo>
                      <a:lnTo>
                        <a:pt x="43561" y="36957"/>
                      </a:lnTo>
                      <a:lnTo>
                        <a:pt x="44196" y="40259"/>
                      </a:lnTo>
                      <a:lnTo>
                        <a:pt x="45212" y="43561"/>
                      </a:lnTo>
                      <a:lnTo>
                        <a:pt x="41402" y="40005"/>
                      </a:lnTo>
                      <a:lnTo>
                        <a:pt x="37719" y="36957"/>
                      </a:lnTo>
                      <a:lnTo>
                        <a:pt x="35814" y="36068"/>
                      </a:lnTo>
                      <a:lnTo>
                        <a:pt x="33401" y="35560"/>
                      </a:lnTo>
                      <a:lnTo>
                        <a:pt x="30861" y="35687"/>
                      </a:lnTo>
                      <a:lnTo>
                        <a:pt x="27813" y="36195"/>
                      </a:lnTo>
                      <a:lnTo>
                        <a:pt x="30226" y="38989"/>
                      </a:lnTo>
                      <a:lnTo>
                        <a:pt x="33020" y="42418"/>
                      </a:lnTo>
                      <a:lnTo>
                        <a:pt x="35306" y="46482"/>
                      </a:lnTo>
                      <a:lnTo>
                        <a:pt x="37211" y="50800"/>
                      </a:lnTo>
                      <a:lnTo>
                        <a:pt x="38481" y="55372"/>
                      </a:lnTo>
                      <a:lnTo>
                        <a:pt x="38862" y="60325"/>
                      </a:lnTo>
                      <a:lnTo>
                        <a:pt x="37846" y="65151"/>
                      </a:lnTo>
                      <a:lnTo>
                        <a:pt x="35306" y="69977"/>
                      </a:lnTo>
                      <a:lnTo>
                        <a:pt x="33528" y="64770"/>
                      </a:lnTo>
                      <a:lnTo>
                        <a:pt x="31369" y="59055"/>
                      </a:lnTo>
                      <a:lnTo>
                        <a:pt x="29845" y="56261"/>
                      </a:lnTo>
                      <a:lnTo>
                        <a:pt x="27813" y="53721"/>
                      </a:lnTo>
                      <a:lnTo>
                        <a:pt x="25146" y="51435"/>
                      </a:lnTo>
                      <a:lnTo>
                        <a:pt x="21590" y="49657"/>
                      </a:lnTo>
                      <a:lnTo>
                        <a:pt x="18034" y="48133"/>
                      </a:lnTo>
                      <a:lnTo>
                        <a:pt x="15113" y="46609"/>
                      </a:lnTo>
                      <a:lnTo>
                        <a:pt x="12700" y="45212"/>
                      </a:lnTo>
                      <a:lnTo>
                        <a:pt x="10668" y="44196"/>
                      </a:lnTo>
                      <a:lnTo>
                        <a:pt x="8509" y="43561"/>
                      </a:lnTo>
                      <a:lnTo>
                        <a:pt x="6223" y="43307"/>
                      </a:lnTo>
                      <a:lnTo>
                        <a:pt x="3429" y="43688"/>
                      </a:lnTo>
                      <a:lnTo>
                        <a:pt x="0" y="44704"/>
                      </a:lnTo>
                      <a:lnTo>
                        <a:pt x="635" y="39370"/>
                      </a:lnTo>
                      <a:lnTo>
                        <a:pt x="1016" y="33655"/>
                      </a:lnTo>
                      <a:lnTo>
                        <a:pt x="1778" y="21590"/>
                      </a:lnTo>
                      <a:lnTo>
                        <a:pt x="2159" y="10033"/>
                      </a:lnTo>
                      <a:lnTo>
                        <a:pt x="2413" y="4699"/>
                      </a:lnTo>
                      <a:lnTo>
                        <a:pt x="2667" y="0"/>
                      </a:lnTo>
                      <a:close/>
                    </a:path>
                  </a:pathLst>
                </a:custGeom>
                <a:solidFill>
                  <a:srgbClr val="FFF1D1"/>
                </a:solidFill>
                <a:ln w="0" cap="flat" cmpd="sng" algn="ctr">
                  <a:solidFill>
                    <a:srgbClr val="FFF1D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23" name="Полилиния 2222"/>
                <p:cNvSpPr/>
                <p:nvPr/>
              </p:nvSpPr>
              <p:spPr>
                <a:xfrm>
                  <a:off x="9626600" y="6833870"/>
                  <a:ext cx="45721" cy="698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721" h="69851">
                      <a:moveTo>
                        <a:pt x="2540" y="0"/>
                      </a:moveTo>
                      <a:lnTo>
                        <a:pt x="2540" y="5080"/>
                      </a:lnTo>
                      <a:lnTo>
                        <a:pt x="2540" y="10160"/>
                      </a:lnTo>
                      <a:lnTo>
                        <a:pt x="2540" y="21590"/>
                      </a:lnTo>
                      <a:lnTo>
                        <a:pt x="1270" y="34290"/>
                      </a:lnTo>
                      <a:lnTo>
                        <a:pt x="1270" y="39370"/>
                      </a:lnTo>
                      <a:lnTo>
                        <a:pt x="0" y="44450"/>
                      </a:lnTo>
                      <a:lnTo>
                        <a:pt x="3810" y="44450"/>
                      </a:lnTo>
                      <a:lnTo>
                        <a:pt x="6350" y="43180"/>
                      </a:lnTo>
                      <a:lnTo>
                        <a:pt x="8890" y="43180"/>
                      </a:lnTo>
                      <a:lnTo>
                        <a:pt x="11430" y="44450"/>
                      </a:lnTo>
                      <a:lnTo>
                        <a:pt x="12700" y="45720"/>
                      </a:lnTo>
                      <a:lnTo>
                        <a:pt x="15240" y="46990"/>
                      </a:lnTo>
                      <a:lnTo>
                        <a:pt x="19050" y="48260"/>
                      </a:lnTo>
                      <a:lnTo>
                        <a:pt x="21590" y="49530"/>
                      </a:lnTo>
                      <a:lnTo>
                        <a:pt x="25400" y="52070"/>
                      </a:lnTo>
                      <a:lnTo>
                        <a:pt x="27940" y="53340"/>
                      </a:lnTo>
                      <a:lnTo>
                        <a:pt x="30480" y="57150"/>
                      </a:lnTo>
                      <a:lnTo>
                        <a:pt x="31750" y="59690"/>
                      </a:lnTo>
                      <a:lnTo>
                        <a:pt x="34290" y="64770"/>
                      </a:lnTo>
                      <a:lnTo>
                        <a:pt x="35560" y="69850"/>
                      </a:lnTo>
                      <a:lnTo>
                        <a:pt x="38100" y="66040"/>
                      </a:lnTo>
                      <a:lnTo>
                        <a:pt x="39370" y="60960"/>
                      </a:lnTo>
                      <a:lnTo>
                        <a:pt x="39370" y="55880"/>
                      </a:lnTo>
                      <a:lnTo>
                        <a:pt x="38100" y="50800"/>
                      </a:lnTo>
                      <a:lnTo>
                        <a:pt x="35560" y="46990"/>
                      </a:lnTo>
                      <a:lnTo>
                        <a:pt x="33020" y="43180"/>
                      </a:lnTo>
                      <a:lnTo>
                        <a:pt x="30480" y="39370"/>
                      </a:lnTo>
                      <a:lnTo>
                        <a:pt x="27940" y="36830"/>
                      </a:lnTo>
                      <a:lnTo>
                        <a:pt x="31750" y="35560"/>
                      </a:lnTo>
                      <a:lnTo>
                        <a:pt x="34290" y="35560"/>
                      </a:lnTo>
                      <a:lnTo>
                        <a:pt x="36830" y="36830"/>
                      </a:lnTo>
                      <a:lnTo>
                        <a:pt x="38100" y="36830"/>
                      </a:lnTo>
                      <a:lnTo>
                        <a:pt x="41910" y="40640"/>
                      </a:lnTo>
                      <a:lnTo>
                        <a:pt x="45720" y="43180"/>
                      </a:lnTo>
                      <a:lnTo>
                        <a:pt x="44450" y="40640"/>
                      </a:lnTo>
                      <a:lnTo>
                        <a:pt x="44450" y="36830"/>
                      </a:lnTo>
                      <a:lnTo>
                        <a:pt x="41910" y="30480"/>
                      </a:lnTo>
                      <a:lnTo>
                        <a:pt x="40640" y="26670"/>
                      </a:lnTo>
                      <a:lnTo>
                        <a:pt x="39370" y="24130"/>
                      </a:lnTo>
                      <a:lnTo>
                        <a:pt x="35560" y="21590"/>
                      </a:lnTo>
                      <a:lnTo>
                        <a:pt x="33020" y="20320"/>
                      </a:lnTo>
                      <a:lnTo>
                        <a:pt x="30480" y="19050"/>
                      </a:lnTo>
                      <a:lnTo>
                        <a:pt x="26670" y="16510"/>
                      </a:lnTo>
                      <a:lnTo>
                        <a:pt x="24130" y="13970"/>
                      </a:lnTo>
                      <a:lnTo>
                        <a:pt x="19050" y="8890"/>
                      </a:lnTo>
                      <a:lnTo>
                        <a:pt x="16510" y="6350"/>
                      </a:lnTo>
                      <a:lnTo>
                        <a:pt x="12700" y="3810"/>
                      </a:lnTo>
                      <a:lnTo>
                        <a:pt x="889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224" name="Прямая соединительная линия 2223"/>
                <p:cNvCxnSpPr/>
                <p:nvPr/>
              </p:nvCxnSpPr>
              <p:spPr>
                <a:xfrm flipH="1">
                  <a:off x="9496933" y="7210044"/>
                  <a:ext cx="41529" cy="14986"/>
                </a:xfrm>
                <a:prstGeom prst="line">
                  <a:avLst/>
                </a:prstGeom>
                <a:ln w="12700" cap="flat" cmpd="sng" algn="ctr">
                  <a:solidFill>
                    <a:srgbClr val="545454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25" name="Полилиния 2224"/>
                <p:cNvSpPr/>
                <p:nvPr/>
              </p:nvSpPr>
              <p:spPr>
                <a:xfrm>
                  <a:off x="9629140" y="7138670"/>
                  <a:ext cx="2667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71" h="7621">
                      <a:moveTo>
                        <a:pt x="26670" y="0"/>
                      </a:moveTo>
                      <a:lnTo>
                        <a:pt x="19050" y="2540"/>
                      </a:lnTo>
                      <a:lnTo>
                        <a:pt x="12700" y="3810"/>
                      </a:lnTo>
                      <a:lnTo>
                        <a:pt x="0" y="7620"/>
                      </a:lnTo>
                    </a:path>
                  </a:pathLst>
                </a:custGeom>
                <a:ln w="2921" cap="flat" cmpd="sng" algn="ctr">
                  <a:solidFill>
                    <a:srgbClr val="54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26" name="Полилиния 2225"/>
                <p:cNvSpPr/>
                <p:nvPr/>
              </p:nvSpPr>
              <p:spPr>
                <a:xfrm>
                  <a:off x="9508490" y="7113270"/>
                  <a:ext cx="166371" cy="1244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6371" h="124461">
                      <a:moveTo>
                        <a:pt x="165100" y="0"/>
                      </a:moveTo>
                      <a:lnTo>
                        <a:pt x="166370" y="13970"/>
                      </a:lnTo>
                      <a:lnTo>
                        <a:pt x="166370" y="20320"/>
                      </a:lnTo>
                      <a:lnTo>
                        <a:pt x="165100" y="26670"/>
                      </a:lnTo>
                      <a:lnTo>
                        <a:pt x="163830" y="30480"/>
                      </a:lnTo>
                      <a:lnTo>
                        <a:pt x="161290" y="34290"/>
                      </a:lnTo>
                      <a:lnTo>
                        <a:pt x="157480" y="40640"/>
                      </a:lnTo>
                      <a:lnTo>
                        <a:pt x="152400" y="46990"/>
                      </a:lnTo>
                      <a:lnTo>
                        <a:pt x="149860" y="50800"/>
                      </a:lnTo>
                      <a:lnTo>
                        <a:pt x="148590" y="54610"/>
                      </a:lnTo>
                      <a:lnTo>
                        <a:pt x="148590" y="60960"/>
                      </a:lnTo>
                      <a:lnTo>
                        <a:pt x="147320" y="67310"/>
                      </a:lnTo>
                      <a:lnTo>
                        <a:pt x="147320" y="72390"/>
                      </a:lnTo>
                      <a:lnTo>
                        <a:pt x="146050" y="76200"/>
                      </a:lnTo>
                      <a:lnTo>
                        <a:pt x="143510" y="81280"/>
                      </a:lnTo>
                      <a:lnTo>
                        <a:pt x="140970" y="83820"/>
                      </a:lnTo>
                      <a:lnTo>
                        <a:pt x="138430" y="86360"/>
                      </a:lnTo>
                      <a:lnTo>
                        <a:pt x="134620" y="88900"/>
                      </a:lnTo>
                      <a:lnTo>
                        <a:pt x="125730" y="93980"/>
                      </a:lnTo>
                      <a:lnTo>
                        <a:pt x="116840" y="97790"/>
                      </a:lnTo>
                      <a:lnTo>
                        <a:pt x="109220" y="101600"/>
                      </a:lnTo>
                      <a:lnTo>
                        <a:pt x="100330" y="104140"/>
                      </a:lnTo>
                      <a:lnTo>
                        <a:pt x="83820" y="110490"/>
                      </a:lnTo>
                      <a:lnTo>
                        <a:pt x="67310" y="115570"/>
                      </a:lnTo>
                      <a:lnTo>
                        <a:pt x="57150" y="118110"/>
                      </a:lnTo>
                      <a:lnTo>
                        <a:pt x="48260" y="119380"/>
                      </a:lnTo>
                      <a:lnTo>
                        <a:pt x="39370" y="121920"/>
                      </a:lnTo>
                      <a:lnTo>
                        <a:pt x="30480" y="121920"/>
                      </a:lnTo>
                      <a:lnTo>
                        <a:pt x="22860" y="123190"/>
                      </a:lnTo>
                      <a:lnTo>
                        <a:pt x="13970" y="123190"/>
                      </a:lnTo>
                      <a:lnTo>
                        <a:pt x="0" y="124460"/>
                      </a:lnTo>
                    </a:path>
                  </a:pathLst>
                </a:custGeom>
                <a:ln w="2921" cap="flat" cmpd="sng" algn="ctr">
                  <a:solidFill>
                    <a:srgbClr val="BA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27" name="Полилиния 2226"/>
                <p:cNvSpPr/>
                <p:nvPr/>
              </p:nvSpPr>
              <p:spPr>
                <a:xfrm>
                  <a:off x="9582404" y="6936105"/>
                  <a:ext cx="66549" cy="72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6549" h="7240">
                      <a:moveTo>
                        <a:pt x="65659" y="0"/>
                      </a:moveTo>
                      <a:lnTo>
                        <a:pt x="66548" y="4191"/>
                      </a:lnTo>
                      <a:lnTo>
                        <a:pt x="3048" y="7239"/>
                      </a:lnTo>
                      <a:lnTo>
                        <a:pt x="0" y="5588"/>
                      </a:lnTo>
                      <a:lnTo>
                        <a:pt x="2286" y="3429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28" name="Полилиния 2227"/>
                <p:cNvSpPr/>
                <p:nvPr/>
              </p:nvSpPr>
              <p:spPr>
                <a:xfrm>
                  <a:off x="9582150" y="6935470"/>
                  <a:ext cx="67311" cy="76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311" h="7621">
                      <a:moveTo>
                        <a:pt x="2540" y="3810"/>
                      </a:moveTo>
                      <a:lnTo>
                        <a:pt x="0" y="6350"/>
                      </a:lnTo>
                      <a:lnTo>
                        <a:pt x="3810" y="7620"/>
                      </a:lnTo>
                      <a:lnTo>
                        <a:pt x="67310" y="5080"/>
                      </a:lnTo>
                      <a:lnTo>
                        <a:pt x="6604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29" name="Полилиния 2228"/>
                <p:cNvSpPr/>
                <p:nvPr/>
              </p:nvSpPr>
              <p:spPr>
                <a:xfrm>
                  <a:off x="9608693" y="6938645"/>
                  <a:ext cx="69724" cy="69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724" h="6986">
                      <a:moveTo>
                        <a:pt x="68453" y="0"/>
                      </a:moveTo>
                      <a:lnTo>
                        <a:pt x="69723" y="2413"/>
                      </a:lnTo>
                      <a:lnTo>
                        <a:pt x="68580" y="4191"/>
                      </a:lnTo>
                      <a:lnTo>
                        <a:pt x="2667" y="6985"/>
                      </a:lnTo>
                      <a:lnTo>
                        <a:pt x="0" y="3556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30" name="Полилиния 2229"/>
                <p:cNvSpPr/>
                <p:nvPr/>
              </p:nvSpPr>
              <p:spPr>
                <a:xfrm>
                  <a:off x="9608820" y="6939280"/>
                  <a:ext cx="69851" cy="6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851" h="6351">
                      <a:moveTo>
                        <a:pt x="0" y="2540"/>
                      </a:moveTo>
                      <a:lnTo>
                        <a:pt x="2540" y="6350"/>
                      </a:lnTo>
                      <a:lnTo>
                        <a:pt x="68580" y="3810"/>
                      </a:lnTo>
                      <a:lnTo>
                        <a:pt x="69850" y="1270"/>
                      </a:lnTo>
                      <a:lnTo>
                        <a:pt x="6858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31" name="Полилиния 2230"/>
                <p:cNvSpPr/>
                <p:nvPr/>
              </p:nvSpPr>
              <p:spPr>
                <a:xfrm>
                  <a:off x="9605264" y="6898640"/>
                  <a:ext cx="26925" cy="270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925" h="270511">
                      <a:moveTo>
                        <a:pt x="26924" y="0"/>
                      </a:moveTo>
                      <a:lnTo>
                        <a:pt x="12319" y="210820"/>
                      </a:lnTo>
                      <a:lnTo>
                        <a:pt x="13081" y="212979"/>
                      </a:lnTo>
                      <a:lnTo>
                        <a:pt x="12700" y="222631"/>
                      </a:lnTo>
                      <a:lnTo>
                        <a:pt x="11176" y="224536"/>
                      </a:lnTo>
                      <a:lnTo>
                        <a:pt x="8128" y="268986"/>
                      </a:lnTo>
                      <a:lnTo>
                        <a:pt x="7620" y="269748"/>
                      </a:lnTo>
                      <a:lnTo>
                        <a:pt x="6731" y="270256"/>
                      </a:lnTo>
                      <a:lnTo>
                        <a:pt x="3937" y="270510"/>
                      </a:lnTo>
                      <a:lnTo>
                        <a:pt x="1143" y="270002"/>
                      </a:lnTo>
                      <a:lnTo>
                        <a:pt x="254" y="269367"/>
                      </a:lnTo>
                      <a:lnTo>
                        <a:pt x="0" y="268478"/>
                      </a:lnTo>
                      <a:lnTo>
                        <a:pt x="3429" y="223012"/>
                      </a:lnTo>
                      <a:lnTo>
                        <a:pt x="1905" y="221615"/>
                      </a:lnTo>
                      <a:lnTo>
                        <a:pt x="1016" y="219964"/>
                      </a:lnTo>
                      <a:lnTo>
                        <a:pt x="635" y="218186"/>
                      </a:lnTo>
                      <a:lnTo>
                        <a:pt x="635" y="216408"/>
                      </a:lnTo>
                      <a:lnTo>
                        <a:pt x="1143" y="214757"/>
                      </a:lnTo>
                      <a:lnTo>
                        <a:pt x="1905" y="213106"/>
                      </a:lnTo>
                      <a:lnTo>
                        <a:pt x="3175" y="211836"/>
                      </a:lnTo>
                      <a:lnTo>
                        <a:pt x="4699" y="210820"/>
                      </a:lnTo>
                      <a:lnTo>
                        <a:pt x="17272" y="29464"/>
                      </a:lnTo>
                      <a:lnTo>
                        <a:pt x="9398" y="28194"/>
                      </a:lnTo>
                      <a:lnTo>
                        <a:pt x="18034" y="20574"/>
                      </a:lnTo>
                      <a:lnTo>
                        <a:pt x="19558" y="254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32" name="Полилиния 2231"/>
                <p:cNvSpPr/>
                <p:nvPr/>
              </p:nvSpPr>
              <p:spPr>
                <a:xfrm>
                  <a:off x="9658731" y="7063359"/>
                  <a:ext cx="17527" cy="792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527" h="79249">
                      <a:moveTo>
                        <a:pt x="17526" y="0"/>
                      </a:moveTo>
                      <a:lnTo>
                        <a:pt x="15113" y="48641"/>
                      </a:lnTo>
                      <a:lnTo>
                        <a:pt x="14605" y="55372"/>
                      </a:lnTo>
                      <a:lnTo>
                        <a:pt x="14351" y="62738"/>
                      </a:lnTo>
                      <a:lnTo>
                        <a:pt x="13970" y="69850"/>
                      </a:lnTo>
                      <a:lnTo>
                        <a:pt x="13716" y="75819"/>
                      </a:lnTo>
                      <a:lnTo>
                        <a:pt x="12319" y="76962"/>
                      </a:lnTo>
                      <a:lnTo>
                        <a:pt x="10922" y="77851"/>
                      </a:lnTo>
                      <a:lnTo>
                        <a:pt x="7239" y="78613"/>
                      </a:lnTo>
                      <a:lnTo>
                        <a:pt x="3429" y="78867"/>
                      </a:lnTo>
                      <a:lnTo>
                        <a:pt x="0" y="79248"/>
                      </a:lnTo>
                      <a:lnTo>
                        <a:pt x="3937" y="62484"/>
                      </a:lnTo>
                      <a:lnTo>
                        <a:pt x="6985" y="45593"/>
                      </a:lnTo>
                      <a:lnTo>
                        <a:pt x="8763" y="35179"/>
                      </a:lnTo>
                      <a:lnTo>
                        <a:pt x="10414" y="24384"/>
                      </a:lnTo>
                      <a:lnTo>
                        <a:pt x="11684" y="13335"/>
                      </a:lnTo>
                      <a:lnTo>
                        <a:pt x="12319" y="2413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33" name="Полилиния 2232"/>
                <p:cNvSpPr/>
                <p:nvPr/>
              </p:nvSpPr>
              <p:spPr>
                <a:xfrm>
                  <a:off x="9658350" y="7063740"/>
                  <a:ext cx="17781" cy="787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781" h="78741">
                      <a:moveTo>
                        <a:pt x="12700" y="2540"/>
                      </a:moveTo>
                      <a:lnTo>
                        <a:pt x="12700" y="12700"/>
                      </a:lnTo>
                      <a:lnTo>
                        <a:pt x="11430" y="24130"/>
                      </a:lnTo>
                      <a:lnTo>
                        <a:pt x="8890" y="34290"/>
                      </a:lnTo>
                      <a:lnTo>
                        <a:pt x="7620" y="45720"/>
                      </a:lnTo>
                      <a:lnTo>
                        <a:pt x="3810" y="62230"/>
                      </a:lnTo>
                      <a:lnTo>
                        <a:pt x="0" y="78740"/>
                      </a:lnTo>
                      <a:lnTo>
                        <a:pt x="3810" y="78740"/>
                      </a:lnTo>
                      <a:lnTo>
                        <a:pt x="7620" y="78740"/>
                      </a:lnTo>
                      <a:lnTo>
                        <a:pt x="11430" y="77470"/>
                      </a:lnTo>
                      <a:lnTo>
                        <a:pt x="12700" y="76200"/>
                      </a:lnTo>
                      <a:lnTo>
                        <a:pt x="13970" y="74930"/>
                      </a:lnTo>
                      <a:lnTo>
                        <a:pt x="13970" y="69850"/>
                      </a:lnTo>
                      <a:lnTo>
                        <a:pt x="15240" y="62230"/>
                      </a:lnTo>
                      <a:lnTo>
                        <a:pt x="15240" y="54610"/>
                      </a:lnTo>
                      <a:lnTo>
                        <a:pt x="15240" y="48260"/>
                      </a:lnTo>
                      <a:lnTo>
                        <a:pt x="1778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34" name="Полилиния 2233"/>
                <p:cNvSpPr/>
                <p:nvPr/>
              </p:nvSpPr>
              <p:spPr>
                <a:xfrm>
                  <a:off x="9675241" y="7007606"/>
                  <a:ext cx="61215" cy="764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215" h="76455">
                      <a:moveTo>
                        <a:pt x="0" y="76454"/>
                      </a:moveTo>
                      <a:lnTo>
                        <a:pt x="254" y="67056"/>
                      </a:lnTo>
                      <a:lnTo>
                        <a:pt x="60325" y="0"/>
                      </a:lnTo>
                      <a:lnTo>
                        <a:pt x="61214" y="4572"/>
                      </a:lnTo>
                      <a:lnTo>
                        <a:pt x="12700" y="60071"/>
                      </a:lnTo>
                      <a:close/>
                    </a:path>
                  </a:pathLst>
                </a:custGeom>
                <a:solidFill>
                  <a:srgbClr val="865A0D"/>
                </a:solidFill>
                <a:ln w="0" cap="flat" cmpd="sng" algn="ctr">
                  <a:solidFill>
                    <a:srgbClr val="865A0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35" name="Полилиния 2234"/>
                <p:cNvSpPr/>
                <p:nvPr/>
              </p:nvSpPr>
              <p:spPr>
                <a:xfrm>
                  <a:off x="9674860" y="7007860"/>
                  <a:ext cx="60961" cy="762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0961" h="76201">
                      <a:moveTo>
                        <a:pt x="0" y="76200"/>
                      </a:moveTo>
                      <a:lnTo>
                        <a:pt x="0" y="67310"/>
                      </a:lnTo>
                      <a:lnTo>
                        <a:pt x="60960" y="0"/>
                      </a:lnTo>
                      <a:lnTo>
                        <a:pt x="60960" y="3810"/>
                      </a:lnTo>
                      <a:lnTo>
                        <a:pt x="12700" y="596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36" name="Полилиния 2235"/>
                <p:cNvSpPr/>
                <p:nvPr/>
              </p:nvSpPr>
              <p:spPr>
                <a:xfrm>
                  <a:off x="9674860" y="7048500"/>
                  <a:ext cx="29211" cy="660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211" h="66041">
                      <a:moveTo>
                        <a:pt x="0" y="66040"/>
                      </a:moveTo>
                      <a:lnTo>
                        <a:pt x="5080" y="58420"/>
                      </a:lnTo>
                      <a:lnTo>
                        <a:pt x="10160" y="49530"/>
                      </a:lnTo>
                      <a:lnTo>
                        <a:pt x="13970" y="41910"/>
                      </a:lnTo>
                      <a:lnTo>
                        <a:pt x="17780" y="34290"/>
                      </a:lnTo>
                      <a:lnTo>
                        <a:pt x="22860" y="17780"/>
                      </a:lnTo>
                      <a:lnTo>
                        <a:pt x="2921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37" name="Полилиния 2236"/>
                <p:cNvSpPr/>
                <p:nvPr/>
              </p:nvSpPr>
              <p:spPr>
                <a:xfrm>
                  <a:off x="9726549" y="7008749"/>
                  <a:ext cx="6351" cy="71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7113">
                      <a:moveTo>
                        <a:pt x="4318" y="6858"/>
                      </a:moveTo>
                      <a:lnTo>
                        <a:pt x="3175" y="7112"/>
                      </a:lnTo>
                      <a:lnTo>
                        <a:pt x="1905" y="6858"/>
                      </a:lnTo>
                      <a:lnTo>
                        <a:pt x="889" y="6096"/>
                      </a:lnTo>
                      <a:lnTo>
                        <a:pt x="254" y="4953"/>
                      </a:lnTo>
                      <a:lnTo>
                        <a:pt x="0" y="3556"/>
                      </a:lnTo>
                      <a:lnTo>
                        <a:pt x="254" y="2286"/>
                      </a:lnTo>
                      <a:lnTo>
                        <a:pt x="889" y="1143"/>
                      </a:lnTo>
                      <a:lnTo>
                        <a:pt x="1905" y="254"/>
                      </a:lnTo>
                      <a:lnTo>
                        <a:pt x="3175" y="0"/>
                      </a:lnTo>
                      <a:lnTo>
                        <a:pt x="4318" y="254"/>
                      </a:lnTo>
                      <a:lnTo>
                        <a:pt x="5334" y="1143"/>
                      </a:lnTo>
                      <a:lnTo>
                        <a:pt x="6096" y="2286"/>
                      </a:lnTo>
                      <a:lnTo>
                        <a:pt x="6350" y="3556"/>
                      </a:lnTo>
                      <a:lnTo>
                        <a:pt x="6096" y="4953"/>
                      </a:lnTo>
                      <a:lnTo>
                        <a:pt x="5334" y="6096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38" name="Полилиния 2237"/>
                <p:cNvSpPr/>
                <p:nvPr/>
              </p:nvSpPr>
              <p:spPr>
                <a:xfrm>
                  <a:off x="9726930" y="7009130"/>
                  <a:ext cx="6351" cy="63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6351">
                      <a:moveTo>
                        <a:pt x="5080" y="6350"/>
                      </a:moveTo>
                      <a:lnTo>
                        <a:pt x="5080" y="5080"/>
                      </a:lnTo>
                      <a:lnTo>
                        <a:pt x="6350" y="3810"/>
                      </a:lnTo>
                      <a:lnTo>
                        <a:pt x="5080" y="1270"/>
                      </a:lnTo>
                      <a:lnTo>
                        <a:pt x="5080" y="127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lnTo>
                        <a:pt x="0" y="3810"/>
                      </a:lnTo>
                      <a:lnTo>
                        <a:pt x="0" y="5080"/>
                      </a:lnTo>
                      <a:lnTo>
                        <a:pt x="0" y="6350"/>
                      </a:lnTo>
                      <a:lnTo>
                        <a:pt x="1270" y="6350"/>
                      </a:lnTo>
                      <a:lnTo>
                        <a:pt x="2540" y="6350"/>
                      </a:lnTo>
                      <a:lnTo>
                        <a:pt x="3810" y="635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39" name="Полилиния 2238"/>
                <p:cNvSpPr/>
                <p:nvPr/>
              </p:nvSpPr>
              <p:spPr>
                <a:xfrm>
                  <a:off x="9699498" y="7040499"/>
                  <a:ext cx="6224" cy="30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24" h="3049">
                      <a:moveTo>
                        <a:pt x="3175" y="3048"/>
                      </a:moveTo>
                      <a:lnTo>
                        <a:pt x="889" y="2540"/>
                      </a:lnTo>
                      <a:lnTo>
                        <a:pt x="254" y="2159"/>
                      </a:lnTo>
                      <a:lnTo>
                        <a:pt x="0" y="1524"/>
                      </a:lnTo>
                      <a:lnTo>
                        <a:pt x="254" y="889"/>
                      </a:lnTo>
                      <a:lnTo>
                        <a:pt x="889" y="381"/>
                      </a:lnTo>
                      <a:lnTo>
                        <a:pt x="3175" y="0"/>
                      </a:lnTo>
                      <a:lnTo>
                        <a:pt x="5207" y="381"/>
                      </a:lnTo>
                      <a:lnTo>
                        <a:pt x="5969" y="889"/>
                      </a:lnTo>
                      <a:lnTo>
                        <a:pt x="6223" y="1524"/>
                      </a:lnTo>
                      <a:lnTo>
                        <a:pt x="5969" y="2159"/>
                      </a:lnTo>
                      <a:lnTo>
                        <a:pt x="5207" y="254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40" name="Полилиния 2239"/>
                <p:cNvSpPr/>
                <p:nvPr/>
              </p:nvSpPr>
              <p:spPr>
                <a:xfrm>
                  <a:off x="9698990" y="7040880"/>
                  <a:ext cx="6351" cy="25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51" h="2541">
                      <a:moveTo>
                        <a:pt x="6350" y="2540"/>
                      </a:moveTo>
                      <a:lnTo>
                        <a:pt x="6350" y="1270"/>
                      </a:lnTo>
                      <a:lnTo>
                        <a:pt x="6350" y="1270"/>
                      </a:lnTo>
                      <a:lnTo>
                        <a:pt x="6350" y="0"/>
                      </a:lnTo>
                      <a:lnTo>
                        <a:pt x="6350" y="0"/>
                      </a:lnTo>
                      <a:lnTo>
                        <a:pt x="3810" y="0"/>
                      </a:lnTo>
                      <a:lnTo>
                        <a:pt x="1270" y="0"/>
                      </a:lnTo>
                      <a:lnTo>
                        <a:pt x="1270" y="0"/>
                      </a:lnTo>
                      <a:lnTo>
                        <a:pt x="0" y="1270"/>
                      </a:lnTo>
                      <a:lnTo>
                        <a:pt x="1270" y="1270"/>
                      </a:lnTo>
                      <a:lnTo>
                        <a:pt x="1270" y="2540"/>
                      </a:lnTo>
                      <a:lnTo>
                        <a:pt x="381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41" name="Полилиния 2240"/>
                <p:cNvSpPr/>
                <p:nvPr/>
              </p:nvSpPr>
              <p:spPr>
                <a:xfrm>
                  <a:off x="9554083" y="7121398"/>
                  <a:ext cx="4319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8891">
                      <a:moveTo>
                        <a:pt x="1524" y="8763"/>
                      </a:moveTo>
                      <a:lnTo>
                        <a:pt x="889" y="8890"/>
                      </a:lnTo>
                      <a:lnTo>
                        <a:pt x="381" y="8382"/>
                      </a:lnTo>
                      <a:lnTo>
                        <a:pt x="0" y="7239"/>
                      </a:lnTo>
                      <a:lnTo>
                        <a:pt x="127" y="5588"/>
                      </a:lnTo>
                      <a:lnTo>
                        <a:pt x="508" y="3937"/>
                      </a:lnTo>
                      <a:lnTo>
                        <a:pt x="1143" y="2286"/>
                      </a:lnTo>
                      <a:lnTo>
                        <a:pt x="2032" y="889"/>
                      </a:lnTo>
                      <a:lnTo>
                        <a:pt x="2794" y="127"/>
                      </a:lnTo>
                      <a:lnTo>
                        <a:pt x="3556" y="0"/>
                      </a:lnTo>
                      <a:lnTo>
                        <a:pt x="4191" y="508"/>
                      </a:lnTo>
                      <a:lnTo>
                        <a:pt x="4318" y="1651"/>
                      </a:lnTo>
                      <a:lnTo>
                        <a:pt x="4318" y="3302"/>
                      </a:lnTo>
                      <a:lnTo>
                        <a:pt x="3937" y="4953"/>
                      </a:lnTo>
                      <a:lnTo>
                        <a:pt x="3302" y="6477"/>
                      </a:lnTo>
                      <a:lnTo>
                        <a:pt x="2413" y="7874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42" name="Полилиния 2241"/>
                <p:cNvSpPr/>
                <p:nvPr/>
              </p:nvSpPr>
              <p:spPr>
                <a:xfrm>
                  <a:off x="9554210" y="7120890"/>
                  <a:ext cx="381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8891">
                      <a:moveTo>
                        <a:pt x="2540" y="8890"/>
                      </a:moveTo>
                      <a:lnTo>
                        <a:pt x="2540" y="6350"/>
                      </a:lnTo>
                      <a:lnTo>
                        <a:pt x="3810" y="5080"/>
                      </a:lnTo>
                      <a:lnTo>
                        <a:pt x="3810" y="3810"/>
                      </a:lnTo>
                      <a:lnTo>
                        <a:pt x="3810" y="2540"/>
                      </a:lnTo>
                      <a:lnTo>
                        <a:pt x="3810" y="1270"/>
                      </a:lnTo>
                      <a:lnTo>
                        <a:pt x="3810" y="0"/>
                      </a:lnTo>
                      <a:lnTo>
                        <a:pt x="2540" y="1270"/>
                      </a:lnTo>
                      <a:lnTo>
                        <a:pt x="1270" y="1270"/>
                      </a:lnTo>
                      <a:lnTo>
                        <a:pt x="1270" y="2540"/>
                      </a:lnTo>
                      <a:lnTo>
                        <a:pt x="0" y="3810"/>
                      </a:lnTo>
                      <a:lnTo>
                        <a:pt x="0" y="6350"/>
                      </a:lnTo>
                      <a:lnTo>
                        <a:pt x="0" y="7620"/>
                      </a:lnTo>
                      <a:lnTo>
                        <a:pt x="0" y="8890"/>
                      </a:lnTo>
                      <a:lnTo>
                        <a:pt x="1270" y="8890"/>
                      </a:lnTo>
                      <a:lnTo>
                        <a:pt x="1270" y="88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43" name="Полилиния 2242"/>
                <p:cNvSpPr/>
                <p:nvPr/>
              </p:nvSpPr>
              <p:spPr>
                <a:xfrm>
                  <a:off x="9557893" y="7113524"/>
                  <a:ext cx="2795" cy="48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5" h="4827">
                      <a:moveTo>
                        <a:pt x="635" y="4826"/>
                      </a:moveTo>
                      <a:lnTo>
                        <a:pt x="381" y="4445"/>
                      </a:lnTo>
                      <a:lnTo>
                        <a:pt x="0" y="3810"/>
                      </a:lnTo>
                      <a:lnTo>
                        <a:pt x="254" y="2032"/>
                      </a:lnTo>
                      <a:lnTo>
                        <a:pt x="1016" y="381"/>
                      </a:lnTo>
                      <a:lnTo>
                        <a:pt x="2159" y="0"/>
                      </a:lnTo>
                      <a:lnTo>
                        <a:pt x="2540" y="254"/>
                      </a:lnTo>
                      <a:lnTo>
                        <a:pt x="2794" y="1016"/>
                      </a:lnTo>
                      <a:lnTo>
                        <a:pt x="2667" y="2794"/>
                      </a:lnTo>
                      <a:lnTo>
                        <a:pt x="1778" y="4318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44" name="Полилиния 2243"/>
                <p:cNvSpPr/>
                <p:nvPr/>
              </p:nvSpPr>
              <p:spPr>
                <a:xfrm>
                  <a:off x="9558020" y="7113270"/>
                  <a:ext cx="254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5081">
                      <a:moveTo>
                        <a:pt x="1270" y="5080"/>
                      </a:moveTo>
                      <a:lnTo>
                        <a:pt x="2540" y="2540"/>
                      </a:lnTo>
                      <a:lnTo>
                        <a:pt x="2540" y="127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1270" y="0"/>
                      </a:lnTo>
                      <a:lnTo>
                        <a:pt x="0" y="2540"/>
                      </a:lnTo>
                      <a:lnTo>
                        <a:pt x="0" y="3810"/>
                      </a:lnTo>
                      <a:lnTo>
                        <a:pt x="0" y="5080"/>
                      </a:lnTo>
                      <a:lnTo>
                        <a:pt x="1270" y="508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245" name="Прямая соединительная линия 2244"/>
                <p:cNvCxnSpPr/>
                <p:nvPr/>
              </p:nvCxnSpPr>
              <p:spPr>
                <a:xfrm flipH="1">
                  <a:off x="9550400" y="7111492"/>
                  <a:ext cx="5969" cy="14859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6" name="Прямая соединительная линия 2245"/>
                <p:cNvCxnSpPr/>
                <p:nvPr/>
              </p:nvCxnSpPr>
              <p:spPr>
                <a:xfrm flipH="1">
                  <a:off x="9550400" y="7111492"/>
                  <a:ext cx="5969" cy="14859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47" name="Полилиния 2246"/>
                <p:cNvSpPr/>
                <p:nvPr/>
              </p:nvSpPr>
              <p:spPr>
                <a:xfrm>
                  <a:off x="9559544" y="7120890"/>
                  <a:ext cx="4446" cy="90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46" h="9018">
                      <a:moveTo>
                        <a:pt x="1651" y="8890"/>
                      </a:moveTo>
                      <a:lnTo>
                        <a:pt x="889" y="9017"/>
                      </a:lnTo>
                      <a:lnTo>
                        <a:pt x="254" y="8382"/>
                      </a:lnTo>
                      <a:lnTo>
                        <a:pt x="0" y="7239"/>
                      </a:lnTo>
                      <a:lnTo>
                        <a:pt x="127" y="5715"/>
                      </a:lnTo>
                      <a:lnTo>
                        <a:pt x="508" y="3937"/>
                      </a:lnTo>
                      <a:lnTo>
                        <a:pt x="1143" y="2413"/>
                      </a:lnTo>
                      <a:lnTo>
                        <a:pt x="2032" y="1016"/>
                      </a:lnTo>
                      <a:lnTo>
                        <a:pt x="2794" y="254"/>
                      </a:lnTo>
                      <a:lnTo>
                        <a:pt x="3683" y="0"/>
                      </a:lnTo>
                      <a:lnTo>
                        <a:pt x="4191" y="635"/>
                      </a:lnTo>
                      <a:lnTo>
                        <a:pt x="4445" y="1778"/>
                      </a:lnTo>
                      <a:lnTo>
                        <a:pt x="4318" y="3302"/>
                      </a:lnTo>
                      <a:lnTo>
                        <a:pt x="3937" y="4953"/>
                      </a:lnTo>
                      <a:lnTo>
                        <a:pt x="3302" y="6731"/>
                      </a:lnTo>
                      <a:lnTo>
                        <a:pt x="2540" y="8001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48" name="Полилиния 2247"/>
                <p:cNvSpPr/>
                <p:nvPr/>
              </p:nvSpPr>
              <p:spPr>
                <a:xfrm>
                  <a:off x="9559290" y="7120890"/>
                  <a:ext cx="508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8891">
                      <a:moveTo>
                        <a:pt x="2540" y="7620"/>
                      </a:moveTo>
                      <a:lnTo>
                        <a:pt x="3810" y="6350"/>
                      </a:lnTo>
                      <a:lnTo>
                        <a:pt x="3810" y="5080"/>
                      </a:lnTo>
                      <a:lnTo>
                        <a:pt x="5080" y="3810"/>
                      </a:lnTo>
                      <a:lnTo>
                        <a:pt x="5080" y="1270"/>
                      </a:lnTo>
                      <a:lnTo>
                        <a:pt x="5080" y="127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2540" y="1270"/>
                      </a:lnTo>
                      <a:lnTo>
                        <a:pt x="1270" y="2540"/>
                      </a:lnTo>
                      <a:lnTo>
                        <a:pt x="0" y="3810"/>
                      </a:lnTo>
                      <a:lnTo>
                        <a:pt x="0" y="6350"/>
                      </a:lnTo>
                      <a:lnTo>
                        <a:pt x="0" y="7620"/>
                      </a:lnTo>
                      <a:lnTo>
                        <a:pt x="0" y="8890"/>
                      </a:lnTo>
                      <a:lnTo>
                        <a:pt x="1270" y="8890"/>
                      </a:lnTo>
                      <a:lnTo>
                        <a:pt x="1270" y="88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49" name="Полилиния 2248"/>
                <p:cNvSpPr/>
                <p:nvPr/>
              </p:nvSpPr>
              <p:spPr>
                <a:xfrm>
                  <a:off x="9563354" y="7113143"/>
                  <a:ext cx="2795" cy="4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95" h="4700">
                      <a:moveTo>
                        <a:pt x="762" y="4699"/>
                      </a:moveTo>
                      <a:lnTo>
                        <a:pt x="381" y="4445"/>
                      </a:lnTo>
                      <a:lnTo>
                        <a:pt x="0" y="3683"/>
                      </a:lnTo>
                      <a:lnTo>
                        <a:pt x="127" y="1905"/>
                      </a:lnTo>
                      <a:lnTo>
                        <a:pt x="1016" y="381"/>
                      </a:lnTo>
                      <a:lnTo>
                        <a:pt x="2159" y="0"/>
                      </a:lnTo>
                      <a:lnTo>
                        <a:pt x="2667" y="381"/>
                      </a:lnTo>
                      <a:lnTo>
                        <a:pt x="2794" y="889"/>
                      </a:lnTo>
                      <a:lnTo>
                        <a:pt x="2794" y="2667"/>
                      </a:lnTo>
                      <a:lnTo>
                        <a:pt x="1905" y="4318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50" name="Полилиния 2249"/>
                <p:cNvSpPr/>
                <p:nvPr/>
              </p:nvSpPr>
              <p:spPr>
                <a:xfrm>
                  <a:off x="9563100" y="7113270"/>
                  <a:ext cx="254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5081">
                      <a:moveTo>
                        <a:pt x="2540" y="3810"/>
                      </a:moveTo>
                      <a:lnTo>
                        <a:pt x="2540" y="2540"/>
                      </a:lnTo>
                      <a:lnTo>
                        <a:pt x="2540" y="1270"/>
                      </a:lnTo>
                      <a:lnTo>
                        <a:pt x="2540" y="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0" y="1270"/>
                      </a:lnTo>
                      <a:lnTo>
                        <a:pt x="0" y="3810"/>
                      </a:lnTo>
                      <a:lnTo>
                        <a:pt x="1270" y="3810"/>
                      </a:lnTo>
                      <a:lnTo>
                        <a:pt x="1270" y="508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251" name="Прямая соединительная линия 2250"/>
                <p:cNvCxnSpPr/>
                <p:nvPr/>
              </p:nvCxnSpPr>
              <p:spPr>
                <a:xfrm flipH="1">
                  <a:off x="9556369" y="7108444"/>
                  <a:ext cx="5969" cy="17907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2" name="Прямая соединительная линия 2251"/>
                <p:cNvCxnSpPr/>
                <p:nvPr/>
              </p:nvCxnSpPr>
              <p:spPr>
                <a:xfrm flipH="1">
                  <a:off x="9556369" y="7108444"/>
                  <a:ext cx="5969" cy="17907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3" name="Полилиния 2252"/>
                <p:cNvSpPr/>
                <p:nvPr/>
              </p:nvSpPr>
              <p:spPr>
                <a:xfrm>
                  <a:off x="9565132" y="7120636"/>
                  <a:ext cx="4319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9" h="8891">
                      <a:moveTo>
                        <a:pt x="1524" y="8763"/>
                      </a:moveTo>
                      <a:lnTo>
                        <a:pt x="889" y="8890"/>
                      </a:lnTo>
                      <a:lnTo>
                        <a:pt x="254" y="8255"/>
                      </a:lnTo>
                      <a:lnTo>
                        <a:pt x="0" y="7239"/>
                      </a:lnTo>
                      <a:lnTo>
                        <a:pt x="127" y="5588"/>
                      </a:lnTo>
                      <a:lnTo>
                        <a:pt x="508" y="3937"/>
                      </a:lnTo>
                      <a:lnTo>
                        <a:pt x="1016" y="2159"/>
                      </a:lnTo>
                      <a:lnTo>
                        <a:pt x="2032" y="889"/>
                      </a:lnTo>
                      <a:lnTo>
                        <a:pt x="2921" y="127"/>
                      </a:lnTo>
                      <a:lnTo>
                        <a:pt x="3556" y="0"/>
                      </a:lnTo>
                      <a:lnTo>
                        <a:pt x="4064" y="508"/>
                      </a:lnTo>
                      <a:lnTo>
                        <a:pt x="4318" y="1651"/>
                      </a:lnTo>
                      <a:lnTo>
                        <a:pt x="4318" y="3175"/>
                      </a:lnTo>
                      <a:lnTo>
                        <a:pt x="3810" y="4953"/>
                      </a:lnTo>
                      <a:lnTo>
                        <a:pt x="3302" y="6604"/>
                      </a:lnTo>
                      <a:lnTo>
                        <a:pt x="2413" y="7874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54" name="Полилиния 2253"/>
                <p:cNvSpPr/>
                <p:nvPr/>
              </p:nvSpPr>
              <p:spPr>
                <a:xfrm>
                  <a:off x="9564370" y="7120890"/>
                  <a:ext cx="508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8891">
                      <a:moveTo>
                        <a:pt x="3810" y="7620"/>
                      </a:moveTo>
                      <a:lnTo>
                        <a:pt x="3810" y="6350"/>
                      </a:lnTo>
                      <a:lnTo>
                        <a:pt x="5080" y="5080"/>
                      </a:lnTo>
                      <a:lnTo>
                        <a:pt x="5080" y="2540"/>
                      </a:lnTo>
                      <a:lnTo>
                        <a:pt x="5080" y="1270"/>
                      </a:lnTo>
                      <a:lnTo>
                        <a:pt x="5080" y="0"/>
                      </a:lnTo>
                      <a:lnTo>
                        <a:pt x="5080" y="0"/>
                      </a:lnTo>
                      <a:lnTo>
                        <a:pt x="3810" y="0"/>
                      </a:lnTo>
                      <a:lnTo>
                        <a:pt x="2540" y="1270"/>
                      </a:lnTo>
                      <a:lnTo>
                        <a:pt x="1270" y="1270"/>
                      </a:lnTo>
                      <a:lnTo>
                        <a:pt x="1270" y="3810"/>
                      </a:lnTo>
                      <a:lnTo>
                        <a:pt x="1270" y="5080"/>
                      </a:lnTo>
                      <a:lnTo>
                        <a:pt x="0" y="6350"/>
                      </a:lnTo>
                      <a:lnTo>
                        <a:pt x="1270" y="7620"/>
                      </a:lnTo>
                      <a:lnTo>
                        <a:pt x="1270" y="8890"/>
                      </a:lnTo>
                      <a:lnTo>
                        <a:pt x="2540" y="88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55" name="Полилиния 2254"/>
                <p:cNvSpPr/>
                <p:nvPr/>
              </p:nvSpPr>
              <p:spPr>
                <a:xfrm>
                  <a:off x="9568942" y="7112762"/>
                  <a:ext cx="2922" cy="48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22" h="4827">
                      <a:moveTo>
                        <a:pt x="762" y="4826"/>
                      </a:moveTo>
                      <a:lnTo>
                        <a:pt x="254" y="4445"/>
                      </a:lnTo>
                      <a:lnTo>
                        <a:pt x="0" y="3810"/>
                      </a:lnTo>
                      <a:lnTo>
                        <a:pt x="127" y="1905"/>
                      </a:lnTo>
                      <a:lnTo>
                        <a:pt x="1016" y="381"/>
                      </a:lnTo>
                      <a:lnTo>
                        <a:pt x="2159" y="0"/>
                      </a:lnTo>
                      <a:lnTo>
                        <a:pt x="2667" y="381"/>
                      </a:lnTo>
                      <a:lnTo>
                        <a:pt x="2921" y="889"/>
                      </a:lnTo>
                      <a:lnTo>
                        <a:pt x="2794" y="2794"/>
                      </a:lnTo>
                      <a:lnTo>
                        <a:pt x="1905" y="4318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56" name="Полилиния 2255"/>
                <p:cNvSpPr/>
                <p:nvPr/>
              </p:nvSpPr>
              <p:spPr>
                <a:xfrm>
                  <a:off x="9569450" y="7113270"/>
                  <a:ext cx="2541" cy="38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3811">
                      <a:moveTo>
                        <a:pt x="1270" y="3810"/>
                      </a:moveTo>
                      <a:lnTo>
                        <a:pt x="2540" y="2540"/>
                      </a:lnTo>
                      <a:lnTo>
                        <a:pt x="2540" y="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0" y="0"/>
                      </a:lnTo>
                      <a:lnTo>
                        <a:pt x="0" y="1270"/>
                      </a:lnTo>
                      <a:lnTo>
                        <a:pt x="0" y="3810"/>
                      </a:lnTo>
                      <a:lnTo>
                        <a:pt x="0" y="3810"/>
                      </a:lnTo>
                      <a:lnTo>
                        <a:pt x="0" y="38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257" name="Прямая соединительная линия 2256"/>
                <p:cNvCxnSpPr/>
                <p:nvPr/>
              </p:nvCxnSpPr>
              <p:spPr>
                <a:xfrm flipH="1">
                  <a:off x="9562338" y="7108444"/>
                  <a:ext cx="5842" cy="17907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8" name="Прямая соединительная линия 2257"/>
                <p:cNvCxnSpPr/>
                <p:nvPr/>
              </p:nvCxnSpPr>
              <p:spPr>
                <a:xfrm flipH="1">
                  <a:off x="9562338" y="7108444"/>
                  <a:ext cx="5842" cy="17907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9" name="Полилиния 2258"/>
                <p:cNvSpPr/>
                <p:nvPr/>
              </p:nvSpPr>
              <p:spPr>
                <a:xfrm>
                  <a:off x="9571101" y="7119874"/>
                  <a:ext cx="4192" cy="90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92" h="9018">
                      <a:moveTo>
                        <a:pt x="1778" y="8890"/>
                      </a:moveTo>
                      <a:lnTo>
                        <a:pt x="889" y="9017"/>
                      </a:lnTo>
                      <a:lnTo>
                        <a:pt x="381" y="8509"/>
                      </a:lnTo>
                      <a:lnTo>
                        <a:pt x="0" y="7239"/>
                      </a:lnTo>
                      <a:lnTo>
                        <a:pt x="127" y="5715"/>
                      </a:lnTo>
                      <a:lnTo>
                        <a:pt x="381" y="3937"/>
                      </a:lnTo>
                      <a:lnTo>
                        <a:pt x="1016" y="2413"/>
                      </a:lnTo>
                      <a:lnTo>
                        <a:pt x="1905" y="889"/>
                      </a:lnTo>
                      <a:lnTo>
                        <a:pt x="2667" y="127"/>
                      </a:lnTo>
                      <a:lnTo>
                        <a:pt x="3429" y="0"/>
                      </a:lnTo>
                      <a:lnTo>
                        <a:pt x="3937" y="508"/>
                      </a:lnTo>
                      <a:lnTo>
                        <a:pt x="4191" y="1651"/>
                      </a:lnTo>
                      <a:lnTo>
                        <a:pt x="4191" y="3175"/>
                      </a:lnTo>
                      <a:lnTo>
                        <a:pt x="3937" y="4953"/>
                      </a:lnTo>
                      <a:lnTo>
                        <a:pt x="3302" y="6604"/>
                      </a:lnTo>
                      <a:lnTo>
                        <a:pt x="2540" y="8001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60" name="Полилиния 2259"/>
                <p:cNvSpPr/>
                <p:nvPr/>
              </p:nvSpPr>
              <p:spPr>
                <a:xfrm>
                  <a:off x="9570720" y="7119620"/>
                  <a:ext cx="5081" cy="88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1" h="8891">
                      <a:moveTo>
                        <a:pt x="2540" y="7620"/>
                      </a:moveTo>
                      <a:lnTo>
                        <a:pt x="3810" y="6350"/>
                      </a:lnTo>
                      <a:lnTo>
                        <a:pt x="3810" y="5080"/>
                      </a:lnTo>
                      <a:lnTo>
                        <a:pt x="5080" y="3810"/>
                      </a:lnTo>
                      <a:lnTo>
                        <a:pt x="5080" y="2540"/>
                      </a:lnTo>
                      <a:lnTo>
                        <a:pt x="3810" y="127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2540" y="1270"/>
                      </a:lnTo>
                      <a:lnTo>
                        <a:pt x="1270" y="2540"/>
                      </a:lnTo>
                      <a:lnTo>
                        <a:pt x="1270" y="3810"/>
                      </a:lnTo>
                      <a:lnTo>
                        <a:pt x="0" y="6350"/>
                      </a:lnTo>
                      <a:lnTo>
                        <a:pt x="0" y="7620"/>
                      </a:lnTo>
                      <a:lnTo>
                        <a:pt x="1270" y="8890"/>
                      </a:lnTo>
                      <a:lnTo>
                        <a:pt x="1270" y="8890"/>
                      </a:lnTo>
                      <a:lnTo>
                        <a:pt x="2540" y="889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61" name="Полилиния 2260"/>
                <p:cNvSpPr/>
                <p:nvPr/>
              </p:nvSpPr>
              <p:spPr>
                <a:xfrm>
                  <a:off x="9574784" y="7111873"/>
                  <a:ext cx="2668" cy="48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8" h="4827">
                      <a:moveTo>
                        <a:pt x="635" y="4826"/>
                      </a:moveTo>
                      <a:lnTo>
                        <a:pt x="127" y="4572"/>
                      </a:lnTo>
                      <a:lnTo>
                        <a:pt x="0" y="3810"/>
                      </a:lnTo>
                      <a:lnTo>
                        <a:pt x="0" y="2032"/>
                      </a:lnTo>
                      <a:lnTo>
                        <a:pt x="889" y="508"/>
                      </a:lnTo>
                      <a:lnTo>
                        <a:pt x="2032" y="0"/>
                      </a:lnTo>
                      <a:lnTo>
                        <a:pt x="2286" y="381"/>
                      </a:lnTo>
                      <a:lnTo>
                        <a:pt x="2667" y="1016"/>
                      </a:lnTo>
                      <a:lnTo>
                        <a:pt x="2540" y="2794"/>
                      </a:lnTo>
                      <a:lnTo>
                        <a:pt x="1778" y="4445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62" name="Полилиния 2261"/>
                <p:cNvSpPr/>
                <p:nvPr/>
              </p:nvSpPr>
              <p:spPr>
                <a:xfrm>
                  <a:off x="9574530" y="7112000"/>
                  <a:ext cx="254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1" h="5081">
                      <a:moveTo>
                        <a:pt x="2540" y="3810"/>
                      </a:moveTo>
                      <a:lnTo>
                        <a:pt x="2540" y="2540"/>
                      </a:lnTo>
                      <a:lnTo>
                        <a:pt x="2540" y="1270"/>
                      </a:lnTo>
                      <a:lnTo>
                        <a:pt x="2540" y="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0" y="1270"/>
                      </a:lnTo>
                      <a:lnTo>
                        <a:pt x="0" y="3810"/>
                      </a:lnTo>
                      <a:lnTo>
                        <a:pt x="0" y="5080"/>
                      </a:lnTo>
                      <a:lnTo>
                        <a:pt x="1270" y="508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263" name="Прямая соединительная линия 2262"/>
                <p:cNvCxnSpPr/>
                <p:nvPr/>
              </p:nvCxnSpPr>
              <p:spPr>
                <a:xfrm flipH="1">
                  <a:off x="9568180" y="7108444"/>
                  <a:ext cx="5969" cy="17907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4" name="Прямая соединительная линия 2263"/>
                <p:cNvCxnSpPr/>
                <p:nvPr/>
              </p:nvCxnSpPr>
              <p:spPr>
                <a:xfrm flipH="1">
                  <a:off x="9568180" y="7108444"/>
                  <a:ext cx="5969" cy="17907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5" name="Прямая соединительная линия 2264"/>
                <p:cNvCxnSpPr/>
                <p:nvPr/>
              </p:nvCxnSpPr>
              <p:spPr>
                <a:xfrm>
                  <a:off x="9556369" y="7111492"/>
                  <a:ext cx="17780" cy="0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6" name="Прямая соединительная линия 2265"/>
                <p:cNvCxnSpPr/>
                <p:nvPr/>
              </p:nvCxnSpPr>
              <p:spPr>
                <a:xfrm>
                  <a:off x="9556369" y="7111492"/>
                  <a:ext cx="17780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67" name="Полилиния 2266"/>
                <p:cNvSpPr/>
                <p:nvPr/>
              </p:nvSpPr>
              <p:spPr>
                <a:xfrm>
                  <a:off x="9547733" y="7146671"/>
                  <a:ext cx="3938" cy="49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8" h="4954">
                      <a:moveTo>
                        <a:pt x="762" y="1778"/>
                      </a:moveTo>
                      <a:lnTo>
                        <a:pt x="1651" y="635"/>
                      </a:lnTo>
                      <a:lnTo>
                        <a:pt x="2794" y="0"/>
                      </a:lnTo>
                      <a:lnTo>
                        <a:pt x="3556" y="508"/>
                      </a:lnTo>
                      <a:lnTo>
                        <a:pt x="3937" y="1397"/>
                      </a:lnTo>
                      <a:lnTo>
                        <a:pt x="3810" y="3810"/>
                      </a:lnTo>
                      <a:lnTo>
                        <a:pt x="0" y="495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68" name="Полилиния 2267"/>
                <p:cNvSpPr/>
                <p:nvPr/>
              </p:nvSpPr>
              <p:spPr>
                <a:xfrm>
                  <a:off x="9547860" y="7146290"/>
                  <a:ext cx="381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5081">
                      <a:moveTo>
                        <a:pt x="0" y="5080"/>
                      </a:moveTo>
                      <a:lnTo>
                        <a:pt x="3810" y="3810"/>
                      </a:lnTo>
                      <a:lnTo>
                        <a:pt x="3810" y="2540"/>
                      </a:lnTo>
                      <a:lnTo>
                        <a:pt x="3810" y="1270"/>
                      </a:lnTo>
                      <a:lnTo>
                        <a:pt x="2540" y="0"/>
                      </a:lnTo>
                      <a:lnTo>
                        <a:pt x="1270" y="1270"/>
                      </a:lnTo>
                      <a:lnTo>
                        <a:pt x="127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69" name="Полилиния 2268"/>
                <p:cNvSpPr/>
                <p:nvPr/>
              </p:nvSpPr>
              <p:spPr>
                <a:xfrm>
                  <a:off x="9554845" y="7144004"/>
                  <a:ext cx="4065" cy="49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65" h="4954">
                      <a:moveTo>
                        <a:pt x="762" y="1778"/>
                      </a:moveTo>
                      <a:lnTo>
                        <a:pt x="1651" y="635"/>
                      </a:lnTo>
                      <a:lnTo>
                        <a:pt x="2921" y="0"/>
                      </a:lnTo>
                      <a:lnTo>
                        <a:pt x="3556" y="381"/>
                      </a:lnTo>
                      <a:lnTo>
                        <a:pt x="4064" y="1397"/>
                      </a:lnTo>
                      <a:lnTo>
                        <a:pt x="3810" y="3683"/>
                      </a:lnTo>
                      <a:lnTo>
                        <a:pt x="0" y="495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70" name="Полилиния 2269"/>
                <p:cNvSpPr/>
                <p:nvPr/>
              </p:nvSpPr>
              <p:spPr>
                <a:xfrm>
                  <a:off x="9555480" y="7143750"/>
                  <a:ext cx="381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5081">
                      <a:moveTo>
                        <a:pt x="0" y="5080"/>
                      </a:moveTo>
                      <a:lnTo>
                        <a:pt x="3810" y="3810"/>
                      </a:lnTo>
                      <a:lnTo>
                        <a:pt x="3810" y="1270"/>
                      </a:lnTo>
                      <a:lnTo>
                        <a:pt x="2540" y="0"/>
                      </a:lnTo>
                      <a:lnTo>
                        <a:pt x="2540" y="0"/>
                      </a:lnTo>
                      <a:lnTo>
                        <a:pt x="1270" y="1270"/>
                      </a:lnTo>
                      <a:lnTo>
                        <a:pt x="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71" name="Полилиния 2270"/>
                <p:cNvSpPr/>
                <p:nvPr/>
              </p:nvSpPr>
              <p:spPr>
                <a:xfrm>
                  <a:off x="9560941" y="7141718"/>
                  <a:ext cx="4065" cy="49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65" h="4954">
                      <a:moveTo>
                        <a:pt x="762" y="1778"/>
                      </a:moveTo>
                      <a:lnTo>
                        <a:pt x="1651" y="635"/>
                      </a:lnTo>
                      <a:lnTo>
                        <a:pt x="2921" y="0"/>
                      </a:lnTo>
                      <a:lnTo>
                        <a:pt x="3556" y="508"/>
                      </a:lnTo>
                      <a:lnTo>
                        <a:pt x="4064" y="1397"/>
                      </a:lnTo>
                      <a:lnTo>
                        <a:pt x="3810" y="3683"/>
                      </a:lnTo>
                      <a:lnTo>
                        <a:pt x="0" y="495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72" name="Полилиния 2271"/>
                <p:cNvSpPr/>
                <p:nvPr/>
              </p:nvSpPr>
              <p:spPr>
                <a:xfrm>
                  <a:off x="9560560" y="7141210"/>
                  <a:ext cx="3811" cy="50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5081">
                      <a:moveTo>
                        <a:pt x="0" y="5080"/>
                      </a:moveTo>
                      <a:lnTo>
                        <a:pt x="3810" y="3810"/>
                      </a:lnTo>
                      <a:lnTo>
                        <a:pt x="3810" y="2540"/>
                      </a:lnTo>
                      <a:lnTo>
                        <a:pt x="3810" y="1270"/>
                      </a:lnTo>
                      <a:lnTo>
                        <a:pt x="3810" y="0"/>
                      </a:lnTo>
                      <a:lnTo>
                        <a:pt x="2540" y="1270"/>
                      </a:lnTo>
                      <a:lnTo>
                        <a:pt x="127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73" name="Полилиния 2272"/>
                <p:cNvSpPr/>
                <p:nvPr/>
              </p:nvSpPr>
              <p:spPr>
                <a:xfrm>
                  <a:off x="9567164" y="7139432"/>
                  <a:ext cx="3938" cy="49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8" h="4954">
                      <a:moveTo>
                        <a:pt x="762" y="1778"/>
                      </a:moveTo>
                      <a:lnTo>
                        <a:pt x="1651" y="762"/>
                      </a:lnTo>
                      <a:lnTo>
                        <a:pt x="2794" y="0"/>
                      </a:lnTo>
                      <a:lnTo>
                        <a:pt x="3556" y="508"/>
                      </a:lnTo>
                      <a:lnTo>
                        <a:pt x="3937" y="1397"/>
                      </a:lnTo>
                      <a:lnTo>
                        <a:pt x="3810" y="3810"/>
                      </a:lnTo>
                      <a:lnTo>
                        <a:pt x="0" y="495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74" name="Полилиния 2273"/>
                <p:cNvSpPr/>
                <p:nvPr/>
              </p:nvSpPr>
              <p:spPr>
                <a:xfrm>
                  <a:off x="9566910" y="7139940"/>
                  <a:ext cx="3811" cy="38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3811">
                      <a:moveTo>
                        <a:pt x="0" y="3810"/>
                      </a:moveTo>
                      <a:lnTo>
                        <a:pt x="3810" y="3810"/>
                      </a:lnTo>
                      <a:lnTo>
                        <a:pt x="3810" y="1270"/>
                      </a:lnTo>
                      <a:lnTo>
                        <a:pt x="3810" y="0"/>
                      </a:lnTo>
                      <a:lnTo>
                        <a:pt x="2540" y="0"/>
                      </a:lnTo>
                      <a:lnTo>
                        <a:pt x="2540" y="0"/>
                      </a:lnTo>
                      <a:lnTo>
                        <a:pt x="1270" y="127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275" name="Прямая соединительная линия 2274"/>
                <p:cNvCxnSpPr/>
                <p:nvPr/>
              </p:nvCxnSpPr>
              <p:spPr>
                <a:xfrm flipH="1">
                  <a:off x="9547479" y="7126351"/>
                  <a:ext cx="5842" cy="17907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6" name="Прямая соединительная линия 2275"/>
                <p:cNvCxnSpPr/>
                <p:nvPr/>
              </p:nvCxnSpPr>
              <p:spPr>
                <a:xfrm flipH="1">
                  <a:off x="9553321" y="7126351"/>
                  <a:ext cx="5969" cy="14986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7" name="Прямая соединительная линия 2276"/>
                <p:cNvCxnSpPr/>
                <p:nvPr/>
              </p:nvCxnSpPr>
              <p:spPr>
                <a:xfrm flipH="1">
                  <a:off x="9559290" y="7123430"/>
                  <a:ext cx="3048" cy="14859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8" name="Прямая соединительная линия 2277"/>
                <p:cNvCxnSpPr/>
                <p:nvPr/>
              </p:nvCxnSpPr>
              <p:spPr>
                <a:xfrm flipH="1">
                  <a:off x="9565259" y="7123430"/>
                  <a:ext cx="2921" cy="14859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9" name="Прямая соединительная линия 2278"/>
                <p:cNvCxnSpPr/>
                <p:nvPr/>
              </p:nvCxnSpPr>
              <p:spPr>
                <a:xfrm flipH="1">
                  <a:off x="9556369" y="7096506"/>
                  <a:ext cx="5969" cy="14986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0" name="Прямая соединительная линия 2279"/>
                <p:cNvCxnSpPr/>
                <p:nvPr/>
              </p:nvCxnSpPr>
              <p:spPr>
                <a:xfrm flipH="1">
                  <a:off x="9556369" y="7096506"/>
                  <a:ext cx="5969" cy="14986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1" name="Прямая соединительная линия 2280"/>
                <p:cNvCxnSpPr/>
                <p:nvPr/>
              </p:nvCxnSpPr>
              <p:spPr>
                <a:xfrm flipH="1">
                  <a:off x="9562338" y="7099427"/>
                  <a:ext cx="2921" cy="14986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2" name="Прямая соединительная линия 2281"/>
                <p:cNvCxnSpPr/>
                <p:nvPr/>
              </p:nvCxnSpPr>
              <p:spPr>
                <a:xfrm flipH="1">
                  <a:off x="9562338" y="7099427"/>
                  <a:ext cx="2921" cy="14986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3" name="Прямая соединительная линия 2282"/>
                <p:cNvCxnSpPr/>
                <p:nvPr/>
              </p:nvCxnSpPr>
              <p:spPr>
                <a:xfrm flipH="1">
                  <a:off x="9568180" y="7099427"/>
                  <a:ext cx="3048" cy="12065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4" name="Прямая соединительная линия 2283"/>
                <p:cNvCxnSpPr/>
                <p:nvPr/>
              </p:nvCxnSpPr>
              <p:spPr>
                <a:xfrm flipH="1">
                  <a:off x="9568180" y="7099427"/>
                  <a:ext cx="3048" cy="12065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5" name="Прямая соединительная линия 2284"/>
                <p:cNvCxnSpPr/>
                <p:nvPr/>
              </p:nvCxnSpPr>
              <p:spPr>
                <a:xfrm flipH="1">
                  <a:off x="9571228" y="7099427"/>
                  <a:ext cx="2921" cy="12065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6" name="Прямая соединительная линия 2285"/>
                <p:cNvCxnSpPr/>
                <p:nvPr/>
              </p:nvCxnSpPr>
              <p:spPr>
                <a:xfrm flipH="1">
                  <a:off x="9571228" y="7099427"/>
                  <a:ext cx="2921" cy="12065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7" name="Прямая соединительная линия 2286"/>
                <p:cNvCxnSpPr/>
                <p:nvPr/>
              </p:nvCxnSpPr>
              <p:spPr>
                <a:xfrm flipH="1">
                  <a:off x="9559290" y="6923151"/>
                  <a:ext cx="56515" cy="176276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8" name="Прямая соединительная линия 2287"/>
                <p:cNvCxnSpPr/>
                <p:nvPr/>
              </p:nvCxnSpPr>
              <p:spPr>
                <a:xfrm flipH="1">
                  <a:off x="9559290" y="6923151"/>
                  <a:ext cx="56515" cy="176276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9" name="Прямая соединительная линия 2288"/>
                <p:cNvCxnSpPr/>
                <p:nvPr/>
              </p:nvCxnSpPr>
              <p:spPr>
                <a:xfrm flipH="1">
                  <a:off x="9565259" y="6923151"/>
                  <a:ext cx="53467" cy="179324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0" name="Прямая соединительная линия 2289"/>
                <p:cNvCxnSpPr/>
                <p:nvPr/>
              </p:nvCxnSpPr>
              <p:spPr>
                <a:xfrm flipH="1">
                  <a:off x="9565259" y="6923151"/>
                  <a:ext cx="53467" cy="179324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1" name="Прямая соединительная линия 2290"/>
                <p:cNvCxnSpPr/>
                <p:nvPr/>
              </p:nvCxnSpPr>
              <p:spPr>
                <a:xfrm flipH="1">
                  <a:off x="9571228" y="6923151"/>
                  <a:ext cx="47498" cy="179324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2" name="Прямая соединительная линия 2291"/>
                <p:cNvCxnSpPr/>
                <p:nvPr/>
              </p:nvCxnSpPr>
              <p:spPr>
                <a:xfrm flipH="1">
                  <a:off x="9571228" y="6923151"/>
                  <a:ext cx="47498" cy="179324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3" name="Прямая соединительная линия 2292"/>
                <p:cNvCxnSpPr/>
                <p:nvPr/>
              </p:nvCxnSpPr>
              <p:spPr>
                <a:xfrm flipH="1">
                  <a:off x="9574149" y="6923151"/>
                  <a:ext cx="44577" cy="179324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4" name="Прямая соединительная линия 2293"/>
                <p:cNvCxnSpPr/>
                <p:nvPr/>
              </p:nvCxnSpPr>
              <p:spPr>
                <a:xfrm flipH="1">
                  <a:off x="9574149" y="6923151"/>
                  <a:ext cx="44577" cy="179324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5" name="Прямая соединительная линия 2294"/>
                <p:cNvCxnSpPr/>
                <p:nvPr/>
              </p:nvCxnSpPr>
              <p:spPr>
                <a:xfrm flipH="1">
                  <a:off x="9583039" y="6923151"/>
                  <a:ext cx="29718" cy="11938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6" name="Прямая соединительная линия 2295"/>
                <p:cNvCxnSpPr/>
                <p:nvPr/>
              </p:nvCxnSpPr>
              <p:spPr>
                <a:xfrm flipH="1">
                  <a:off x="9583039" y="6923151"/>
                  <a:ext cx="29718" cy="11938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97" name="Полилиния 2296"/>
                <p:cNvSpPr/>
                <p:nvPr/>
              </p:nvSpPr>
              <p:spPr>
                <a:xfrm>
                  <a:off x="9630410" y="6921500"/>
                  <a:ext cx="43181" cy="16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3181" h="16511">
                      <a:moveTo>
                        <a:pt x="43180" y="16510"/>
                      </a:moveTo>
                      <a:lnTo>
                        <a:pt x="7620" y="3810"/>
                      </a:lnTo>
                      <a:lnTo>
                        <a:pt x="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298" name="Прямая соединительная линия 2297"/>
                <p:cNvCxnSpPr/>
                <p:nvPr/>
              </p:nvCxnSpPr>
              <p:spPr>
                <a:xfrm>
                  <a:off x="9633585" y="6923151"/>
                  <a:ext cx="8890" cy="8890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9" name="Прямая соединительная линия 2298"/>
                <p:cNvCxnSpPr/>
                <p:nvPr/>
              </p:nvCxnSpPr>
              <p:spPr>
                <a:xfrm>
                  <a:off x="9633585" y="6923151"/>
                  <a:ext cx="8890" cy="889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0" name="Прямая соединительная линия 2299"/>
                <p:cNvCxnSpPr/>
                <p:nvPr/>
              </p:nvCxnSpPr>
              <p:spPr>
                <a:xfrm>
                  <a:off x="9636506" y="6923151"/>
                  <a:ext cx="5969" cy="8890"/>
                </a:xfrm>
                <a:prstGeom prst="line">
                  <a:avLst/>
                </a:prstGeom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1" name="Прямая соединительная линия 2300"/>
                <p:cNvCxnSpPr/>
                <p:nvPr/>
              </p:nvCxnSpPr>
              <p:spPr>
                <a:xfrm>
                  <a:off x="9636506" y="6923151"/>
                  <a:ext cx="5969" cy="889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02" name="Полилиния 2301"/>
                <p:cNvSpPr/>
                <p:nvPr/>
              </p:nvSpPr>
              <p:spPr>
                <a:xfrm>
                  <a:off x="9635617" y="6923659"/>
                  <a:ext cx="3684" cy="33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84" h="3303">
                      <a:moveTo>
                        <a:pt x="1270" y="3175"/>
                      </a:moveTo>
                      <a:lnTo>
                        <a:pt x="127" y="2159"/>
                      </a:lnTo>
                      <a:lnTo>
                        <a:pt x="0" y="762"/>
                      </a:lnTo>
                      <a:lnTo>
                        <a:pt x="889" y="0"/>
                      </a:lnTo>
                      <a:lnTo>
                        <a:pt x="2286" y="254"/>
                      </a:lnTo>
                      <a:lnTo>
                        <a:pt x="3556" y="1270"/>
                      </a:lnTo>
                      <a:lnTo>
                        <a:pt x="3683" y="2667"/>
                      </a:lnTo>
                      <a:lnTo>
                        <a:pt x="2794" y="3302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03" name="Полилиния 2302"/>
                <p:cNvSpPr/>
                <p:nvPr/>
              </p:nvSpPr>
              <p:spPr>
                <a:xfrm>
                  <a:off x="9635490" y="6924040"/>
                  <a:ext cx="3811" cy="25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2541">
                      <a:moveTo>
                        <a:pt x="2540" y="2540"/>
                      </a:moveTo>
                      <a:lnTo>
                        <a:pt x="3810" y="2540"/>
                      </a:lnTo>
                      <a:lnTo>
                        <a:pt x="3810" y="127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0" y="0"/>
                      </a:lnTo>
                      <a:lnTo>
                        <a:pt x="0" y="1270"/>
                      </a:lnTo>
                      <a:lnTo>
                        <a:pt x="127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04" name="Полилиния 2303"/>
                <p:cNvSpPr/>
                <p:nvPr/>
              </p:nvSpPr>
              <p:spPr>
                <a:xfrm>
                  <a:off x="9664192" y="6934073"/>
                  <a:ext cx="3938" cy="31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38" h="3176">
                      <a:moveTo>
                        <a:pt x="1524" y="3048"/>
                      </a:moveTo>
                      <a:lnTo>
                        <a:pt x="254" y="2032"/>
                      </a:lnTo>
                      <a:lnTo>
                        <a:pt x="0" y="762"/>
                      </a:lnTo>
                      <a:lnTo>
                        <a:pt x="1016" y="0"/>
                      </a:lnTo>
                      <a:lnTo>
                        <a:pt x="2540" y="0"/>
                      </a:lnTo>
                      <a:lnTo>
                        <a:pt x="3683" y="1143"/>
                      </a:lnTo>
                      <a:lnTo>
                        <a:pt x="3937" y="2413"/>
                      </a:lnTo>
                      <a:lnTo>
                        <a:pt x="2921" y="3175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05" name="Полилиния 2304"/>
                <p:cNvSpPr/>
                <p:nvPr/>
              </p:nvSpPr>
              <p:spPr>
                <a:xfrm>
                  <a:off x="9664700" y="6934200"/>
                  <a:ext cx="3811" cy="25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2541">
                      <a:moveTo>
                        <a:pt x="2540" y="2540"/>
                      </a:moveTo>
                      <a:lnTo>
                        <a:pt x="3810" y="2540"/>
                      </a:lnTo>
                      <a:lnTo>
                        <a:pt x="3810" y="1270"/>
                      </a:lnTo>
                      <a:lnTo>
                        <a:pt x="2540" y="0"/>
                      </a:lnTo>
                      <a:lnTo>
                        <a:pt x="1270" y="0"/>
                      </a:lnTo>
                      <a:lnTo>
                        <a:pt x="0" y="0"/>
                      </a:lnTo>
                      <a:lnTo>
                        <a:pt x="0" y="1270"/>
                      </a:lnTo>
                      <a:lnTo>
                        <a:pt x="127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06" name="Полилиния 2305"/>
                <p:cNvSpPr/>
                <p:nvPr/>
              </p:nvSpPr>
              <p:spPr>
                <a:xfrm>
                  <a:off x="9589389" y="6937248"/>
                  <a:ext cx="4065" cy="30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65" h="3049">
                      <a:moveTo>
                        <a:pt x="1778" y="3048"/>
                      </a:moveTo>
                      <a:lnTo>
                        <a:pt x="381" y="2286"/>
                      </a:lnTo>
                      <a:lnTo>
                        <a:pt x="0" y="1016"/>
                      </a:lnTo>
                      <a:lnTo>
                        <a:pt x="889" y="127"/>
                      </a:lnTo>
                      <a:lnTo>
                        <a:pt x="2286" y="0"/>
                      </a:lnTo>
                      <a:lnTo>
                        <a:pt x="3683" y="762"/>
                      </a:lnTo>
                      <a:lnTo>
                        <a:pt x="4064" y="2032"/>
                      </a:lnTo>
                      <a:lnTo>
                        <a:pt x="3302" y="2921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07" name="Полилиния 2306"/>
                <p:cNvSpPr/>
                <p:nvPr/>
              </p:nvSpPr>
              <p:spPr>
                <a:xfrm>
                  <a:off x="9589770" y="6936740"/>
                  <a:ext cx="3811" cy="38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11" h="3811">
                      <a:moveTo>
                        <a:pt x="2540" y="3810"/>
                      </a:moveTo>
                      <a:lnTo>
                        <a:pt x="3810" y="2540"/>
                      </a:lnTo>
                      <a:lnTo>
                        <a:pt x="3810" y="1270"/>
                      </a:lnTo>
                      <a:lnTo>
                        <a:pt x="2540" y="0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lnTo>
                        <a:pt x="0" y="2540"/>
                      </a:lnTo>
                      <a:lnTo>
                        <a:pt x="1270" y="381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308" name="Прямая соединительная линия 2307"/>
                <p:cNvCxnSpPr/>
                <p:nvPr/>
              </p:nvCxnSpPr>
              <p:spPr>
                <a:xfrm>
                  <a:off x="9675241" y="7015734"/>
                  <a:ext cx="5842" cy="5969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09" name="Полилиния 2308"/>
                <p:cNvSpPr/>
                <p:nvPr/>
              </p:nvSpPr>
              <p:spPr>
                <a:xfrm>
                  <a:off x="9655429" y="7065010"/>
                  <a:ext cx="15368" cy="772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368" h="77217">
                      <a:moveTo>
                        <a:pt x="15367" y="381"/>
                      </a:moveTo>
                      <a:lnTo>
                        <a:pt x="14859" y="9779"/>
                      </a:lnTo>
                      <a:lnTo>
                        <a:pt x="13716" y="20193"/>
                      </a:lnTo>
                      <a:lnTo>
                        <a:pt x="12319" y="31115"/>
                      </a:lnTo>
                      <a:lnTo>
                        <a:pt x="10541" y="41910"/>
                      </a:lnTo>
                      <a:lnTo>
                        <a:pt x="8509" y="52451"/>
                      </a:lnTo>
                      <a:lnTo>
                        <a:pt x="6477" y="62103"/>
                      </a:lnTo>
                      <a:lnTo>
                        <a:pt x="4572" y="70485"/>
                      </a:lnTo>
                      <a:lnTo>
                        <a:pt x="3683" y="74168"/>
                      </a:lnTo>
                      <a:lnTo>
                        <a:pt x="2794" y="77216"/>
                      </a:lnTo>
                      <a:lnTo>
                        <a:pt x="0" y="77216"/>
                      </a:lnTo>
                      <a:lnTo>
                        <a:pt x="1143" y="70104"/>
                      </a:lnTo>
                      <a:lnTo>
                        <a:pt x="2540" y="61722"/>
                      </a:lnTo>
                      <a:lnTo>
                        <a:pt x="4064" y="52197"/>
                      </a:lnTo>
                      <a:lnTo>
                        <a:pt x="5715" y="42037"/>
                      </a:lnTo>
                      <a:lnTo>
                        <a:pt x="9271" y="20701"/>
                      </a:lnTo>
                      <a:lnTo>
                        <a:pt x="11049" y="10033"/>
                      </a:lnTo>
                      <a:lnTo>
                        <a:pt x="13081" y="0"/>
                      </a:lnTo>
                      <a:close/>
                    </a:path>
                  </a:pathLst>
                </a:custGeom>
                <a:solidFill>
                  <a:srgbClr val="BD9665"/>
                </a:solidFill>
                <a:ln w="0" cap="flat" cmpd="sng" algn="ctr">
                  <a:solidFill>
                    <a:srgbClr val="BD966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310" name="Прямая соединительная линия 2309"/>
                <p:cNvCxnSpPr/>
                <p:nvPr/>
              </p:nvCxnSpPr>
              <p:spPr>
                <a:xfrm>
                  <a:off x="9642475" y="6935089"/>
                  <a:ext cx="80264" cy="71755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11" name="Полилиния 2310"/>
                <p:cNvSpPr/>
                <p:nvPr/>
              </p:nvSpPr>
              <p:spPr>
                <a:xfrm>
                  <a:off x="9419717" y="7193153"/>
                  <a:ext cx="2414" cy="2133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4" h="21337">
                      <a:moveTo>
                        <a:pt x="2413" y="0"/>
                      </a:moveTo>
                      <a:lnTo>
                        <a:pt x="2413" y="21336"/>
                      </a:lnTo>
                      <a:lnTo>
                        <a:pt x="0" y="213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12" name="Полилиния 2311"/>
                <p:cNvSpPr/>
                <p:nvPr/>
              </p:nvSpPr>
              <p:spPr>
                <a:xfrm>
                  <a:off x="9667875" y="7062597"/>
                  <a:ext cx="8256" cy="27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56" h="2795">
                      <a:moveTo>
                        <a:pt x="5588" y="0"/>
                      </a:moveTo>
                      <a:lnTo>
                        <a:pt x="8255" y="508"/>
                      </a:lnTo>
                      <a:lnTo>
                        <a:pt x="3048" y="2794"/>
                      </a:lnTo>
                      <a:lnTo>
                        <a:pt x="0" y="2794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13" name="Полилиния 2312"/>
                <p:cNvSpPr/>
                <p:nvPr/>
              </p:nvSpPr>
              <p:spPr>
                <a:xfrm>
                  <a:off x="9591040" y="7114540"/>
                  <a:ext cx="50801" cy="1104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01" h="110491">
                      <a:moveTo>
                        <a:pt x="0" y="110490"/>
                      </a:moveTo>
                      <a:lnTo>
                        <a:pt x="5080" y="105410"/>
                      </a:lnTo>
                      <a:lnTo>
                        <a:pt x="10160" y="99060"/>
                      </a:lnTo>
                      <a:lnTo>
                        <a:pt x="15240" y="92710"/>
                      </a:lnTo>
                      <a:lnTo>
                        <a:pt x="20320" y="86360"/>
                      </a:lnTo>
                      <a:lnTo>
                        <a:pt x="24130" y="80010"/>
                      </a:lnTo>
                      <a:lnTo>
                        <a:pt x="27940" y="73660"/>
                      </a:lnTo>
                      <a:lnTo>
                        <a:pt x="34290" y="59690"/>
                      </a:lnTo>
                      <a:lnTo>
                        <a:pt x="40640" y="45720"/>
                      </a:lnTo>
                      <a:lnTo>
                        <a:pt x="45720" y="30480"/>
                      </a:lnTo>
                      <a:lnTo>
                        <a:pt x="48260" y="15240"/>
                      </a:lnTo>
                      <a:lnTo>
                        <a:pt x="50800" y="0"/>
                      </a:lnTo>
                    </a:path>
                  </a:pathLst>
                </a:custGeom>
                <a:ln w="2921" cap="flat" cmpd="sng" algn="ctr">
                  <a:solidFill>
                    <a:srgbClr val="76767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314" name="Прямая соединительная линия 2313"/>
                <p:cNvCxnSpPr/>
                <p:nvPr/>
              </p:nvCxnSpPr>
              <p:spPr>
                <a:xfrm>
                  <a:off x="9701911" y="7039737"/>
                  <a:ext cx="5969" cy="0"/>
                </a:xfrm>
                <a:prstGeom prst="line">
                  <a:avLst/>
                </a:prstGeom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5" name="Прямая соединительная линия 2314"/>
                <p:cNvCxnSpPr/>
                <p:nvPr/>
              </p:nvCxnSpPr>
              <p:spPr>
                <a:xfrm>
                  <a:off x="9701911" y="7039737"/>
                  <a:ext cx="5969" cy="0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16" name="Полилиния 2315"/>
                <p:cNvSpPr/>
                <p:nvPr/>
              </p:nvSpPr>
              <p:spPr>
                <a:xfrm>
                  <a:off x="9321800" y="7221220"/>
                  <a:ext cx="170181" cy="546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0181" h="54611">
                      <a:moveTo>
                        <a:pt x="170180" y="0"/>
                      </a:moveTo>
                      <a:lnTo>
                        <a:pt x="160020" y="8890"/>
                      </a:lnTo>
                      <a:lnTo>
                        <a:pt x="149860" y="17780"/>
                      </a:lnTo>
                      <a:lnTo>
                        <a:pt x="140970" y="24130"/>
                      </a:lnTo>
                      <a:lnTo>
                        <a:pt x="130810" y="31750"/>
                      </a:lnTo>
                      <a:lnTo>
                        <a:pt x="119380" y="36830"/>
                      </a:lnTo>
                      <a:lnTo>
                        <a:pt x="109220" y="41910"/>
                      </a:lnTo>
                      <a:lnTo>
                        <a:pt x="99060" y="45720"/>
                      </a:lnTo>
                      <a:lnTo>
                        <a:pt x="88900" y="49530"/>
                      </a:lnTo>
                      <a:lnTo>
                        <a:pt x="77470" y="52070"/>
                      </a:lnTo>
                      <a:lnTo>
                        <a:pt x="67310" y="53340"/>
                      </a:lnTo>
                      <a:lnTo>
                        <a:pt x="55880" y="54610"/>
                      </a:lnTo>
                      <a:lnTo>
                        <a:pt x="44450" y="53340"/>
                      </a:lnTo>
                      <a:lnTo>
                        <a:pt x="34290" y="52070"/>
                      </a:lnTo>
                      <a:lnTo>
                        <a:pt x="22860" y="49530"/>
                      </a:lnTo>
                      <a:lnTo>
                        <a:pt x="11430" y="46990"/>
                      </a:lnTo>
                      <a:lnTo>
                        <a:pt x="0" y="41910"/>
                      </a:lnTo>
                    </a:path>
                  </a:pathLst>
                </a:custGeom>
                <a:ln w="2921" cap="flat" cmpd="sng" algn="ctr">
                  <a:solidFill>
                    <a:srgbClr val="32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17" name="Полилиния 2316"/>
                <p:cNvSpPr/>
                <p:nvPr/>
              </p:nvSpPr>
              <p:spPr>
                <a:xfrm>
                  <a:off x="9211183" y="7242048"/>
                  <a:ext cx="1779" cy="17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79" h="1779">
                      <a:moveTo>
                        <a:pt x="889" y="1778"/>
                      </a:moveTo>
                      <a:lnTo>
                        <a:pt x="254" y="1524"/>
                      </a:lnTo>
                      <a:lnTo>
                        <a:pt x="0" y="889"/>
                      </a:lnTo>
                      <a:lnTo>
                        <a:pt x="254" y="254"/>
                      </a:lnTo>
                      <a:lnTo>
                        <a:pt x="889" y="0"/>
                      </a:lnTo>
                      <a:lnTo>
                        <a:pt x="1397" y="254"/>
                      </a:lnTo>
                      <a:lnTo>
                        <a:pt x="1778" y="889"/>
                      </a:lnTo>
                      <a:lnTo>
                        <a:pt x="1397" y="1524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18" name="Полилиния 2317"/>
                <p:cNvSpPr/>
                <p:nvPr/>
              </p:nvSpPr>
              <p:spPr>
                <a:xfrm>
                  <a:off x="9211310" y="7241540"/>
                  <a:ext cx="1271" cy="25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1" h="2541">
                      <a:moveTo>
                        <a:pt x="1270" y="2540"/>
                      </a:moveTo>
                      <a:lnTo>
                        <a:pt x="1270" y="1270"/>
                      </a:lnTo>
                      <a:lnTo>
                        <a:pt x="1270" y="1270"/>
                      </a:lnTo>
                      <a:lnTo>
                        <a:pt x="1270" y="0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lnTo>
                        <a:pt x="0" y="2540"/>
                      </a:lnTo>
                      <a:lnTo>
                        <a:pt x="127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19" name="Полилиния 2318"/>
                <p:cNvSpPr/>
                <p:nvPr/>
              </p:nvSpPr>
              <p:spPr>
                <a:xfrm>
                  <a:off x="9186926" y="7237095"/>
                  <a:ext cx="1398" cy="17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779">
                      <a:moveTo>
                        <a:pt x="635" y="1778"/>
                      </a:moveTo>
                      <a:lnTo>
                        <a:pt x="254" y="1524"/>
                      </a:lnTo>
                      <a:lnTo>
                        <a:pt x="0" y="889"/>
                      </a:lnTo>
                      <a:lnTo>
                        <a:pt x="254" y="254"/>
                      </a:lnTo>
                      <a:lnTo>
                        <a:pt x="635" y="0"/>
                      </a:lnTo>
                      <a:lnTo>
                        <a:pt x="1270" y="254"/>
                      </a:lnTo>
                      <a:lnTo>
                        <a:pt x="1397" y="889"/>
                      </a:lnTo>
                      <a:lnTo>
                        <a:pt x="1270" y="1524"/>
                      </a:lnTo>
                      <a:close/>
                    </a:path>
                  </a:pathLst>
                </a:custGeom>
                <a:solidFill>
                  <a:srgbClr val="665454"/>
                </a:solidFill>
                <a:ln w="0" cap="flat" cmpd="sng" algn="ctr">
                  <a:solidFill>
                    <a:srgbClr val="66545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20" name="Полилиния 2319"/>
                <p:cNvSpPr/>
                <p:nvPr/>
              </p:nvSpPr>
              <p:spPr>
                <a:xfrm>
                  <a:off x="9187180" y="7236460"/>
                  <a:ext cx="1271" cy="25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1" h="2541">
                      <a:moveTo>
                        <a:pt x="1270" y="2540"/>
                      </a:moveTo>
                      <a:lnTo>
                        <a:pt x="1270" y="1270"/>
                      </a:lnTo>
                      <a:lnTo>
                        <a:pt x="1270" y="1270"/>
                      </a:lnTo>
                      <a:lnTo>
                        <a:pt x="0" y="0"/>
                      </a:lnTo>
                      <a:lnTo>
                        <a:pt x="0" y="1270"/>
                      </a:lnTo>
                      <a:lnTo>
                        <a:pt x="0" y="1270"/>
                      </a:lnTo>
                      <a:lnTo>
                        <a:pt x="0" y="2540"/>
                      </a:lnTo>
                      <a:lnTo>
                        <a:pt x="0" y="254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321" name="Прямая соединительная линия 2320"/>
                <p:cNvCxnSpPr/>
                <p:nvPr/>
              </p:nvCxnSpPr>
              <p:spPr>
                <a:xfrm>
                  <a:off x="9089898" y="7168261"/>
                  <a:ext cx="95123" cy="65786"/>
                </a:xfrm>
                <a:prstGeom prst="line">
                  <a:avLst/>
                </a:prstGeom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sm"/>
                  <a:tailEnd type="non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22" name="Полилиния 2321"/>
                <p:cNvSpPr/>
                <p:nvPr/>
              </p:nvSpPr>
              <p:spPr>
                <a:xfrm>
                  <a:off x="9164955" y="7250557"/>
                  <a:ext cx="91695" cy="260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1695" h="26036">
                      <a:moveTo>
                        <a:pt x="11938" y="1778"/>
                      </a:moveTo>
                      <a:lnTo>
                        <a:pt x="23876" y="3937"/>
                      </a:lnTo>
                      <a:lnTo>
                        <a:pt x="48514" y="8636"/>
                      </a:lnTo>
                      <a:lnTo>
                        <a:pt x="60706" y="11176"/>
                      </a:lnTo>
                      <a:lnTo>
                        <a:pt x="72009" y="13462"/>
                      </a:lnTo>
                      <a:lnTo>
                        <a:pt x="82169" y="15240"/>
                      </a:lnTo>
                      <a:lnTo>
                        <a:pt x="86741" y="15875"/>
                      </a:lnTo>
                      <a:lnTo>
                        <a:pt x="90805" y="16637"/>
                      </a:lnTo>
                      <a:lnTo>
                        <a:pt x="91186" y="18796"/>
                      </a:lnTo>
                      <a:lnTo>
                        <a:pt x="91440" y="21844"/>
                      </a:lnTo>
                      <a:lnTo>
                        <a:pt x="91694" y="24384"/>
                      </a:lnTo>
                      <a:lnTo>
                        <a:pt x="91694" y="26035"/>
                      </a:lnTo>
                      <a:lnTo>
                        <a:pt x="82042" y="24130"/>
                      </a:lnTo>
                      <a:lnTo>
                        <a:pt x="71882" y="21971"/>
                      </a:lnTo>
                      <a:lnTo>
                        <a:pt x="60960" y="19431"/>
                      </a:lnTo>
                      <a:lnTo>
                        <a:pt x="49530" y="16764"/>
                      </a:lnTo>
                      <a:lnTo>
                        <a:pt x="25654" y="11557"/>
                      </a:lnTo>
                      <a:lnTo>
                        <a:pt x="1016" y="7112"/>
                      </a:lnTo>
                      <a:lnTo>
                        <a:pt x="254" y="5715"/>
                      </a:lnTo>
                      <a:lnTo>
                        <a:pt x="0" y="3683"/>
                      </a:lnTo>
                      <a:lnTo>
                        <a:pt x="254" y="1651"/>
                      </a:lnTo>
                      <a:lnTo>
                        <a:pt x="1016" y="0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23" name="Полилиния 2322"/>
                <p:cNvSpPr/>
                <p:nvPr/>
              </p:nvSpPr>
              <p:spPr>
                <a:xfrm>
                  <a:off x="9185656" y="7239889"/>
                  <a:ext cx="29465" cy="694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465" h="69470">
                      <a:moveTo>
                        <a:pt x="14986" y="14224"/>
                      </a:moveTo>
                      <a:lnTo>
                        <a:pt x="12954" y="14224"/>
                      </a:lnTo>
                      <a:lnTo>
                        <a:pt x="16002" y="28067"/>
                      </a:lnTo>
                      <a:lnTo>
                        <a:pt x="18542" y="26543"/>
                      </a:lnTo>
                      <a:lnTo>
                        <a:pt x="21209" y="38354"/>
                      </a:lnTo>
                      <a:lnTo>
                        <a:pt x="19558" y="38735"/>
                      </a:lnTo>
                      <a:lnTo>
                        <a:pt x="23622" y="55626"/>
                      </a:lnTo>
                      <a:lnTo>
                        <a:pt x="26035" y="55626"/>
                      </a:lnTo>
                      <a:lnTo>
                        <a:pt x="29464" y="68453"/>
                      </a:lnTo>
                      <a:lnTo>
                        <a:pt x="7874" y="69469"/>
                      </a:lnTo>
                      <a:lnTo>
                        <a:pt x="8255" y="67564"/>
                      </a:lnTo>
                      <a:lnTo>
                        <a:pt x="8382" y="65278"/>
                      </a:lnTo>
                      <a:lnTo>
                        <a:pt x="8382" y="62484"/>
                      </a:lnTo>
                      <a:lnTo>
                        <a:pt x="8382" y="59436"/>
                      </a:lnTo>
                      <a:lnTo>
                        <a:pt x="8001" y="52324"/>
                      </a:lnTo>
                      <a:lnTo>
                        <a:pt x="7366" y="44704"/>
                      </a:lnTo>
                      <a:lnTo>
                        <a:pt x="6350" y="36576"/>
                      </a:lnTo>
                      <a:lnTo>
                        <a:pt x="5334" y="28829"/>
                      </a:lnTo>
                      <a:lnTo>
                        <a:pt x="4191" y="21971"/>
                      </a:lnTo>
                      <a:lnTo>
                        <a:pt x="3048" y="16256"/>
                      </a:lnTo>
                      <a:lnTo>
                        <a:pt x="0" y="15240"/>
                      </a:lnTo>
                      <a:lnTo>
                        <a:pt x="508" y="1524"/>
                      </a:lnTo>
                      <a:lnTo>
                        <a:pt x="11430" y="0"/>
                      </a:lnTo>
                      <a:close/>
                    </a:path>
                  </a:pathLst>
                </a:custGeom>
                <a:solidFill>
                  <a:srgbClr val="473232"/>
                </a:solidFill>
                <a:ln w="0" cap="flat" cmpd="sng" algn="ctr">
                  <a:solidFill>
                    <a:srgbClr val="47323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24" name="Полилиния 2323"/>
                <p:cNvSpPr/>
                <p:nvPr/>
              </p:nvSpPr>
              <p:spPr>
                <a:xfrm>
                  <a:off x="9190736" y="7305167"/>
                  <a:ext cx="359411" cy="779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9411" h="77979">
                      <a:moveTo>
                        <a:pt x="11303" y="77978"/>
                      </a:moveTo>
                      <a:lnTo>
                        <a:pt x="0" y="12319"/>
                      </a:lnTo>
                      <a:lnTo>
                        <a:pt x="3302" y="3175"/>
                      </a:lnTo>
                      <a:lnTo>
                        <a:pt x="19177" y="0"/>
                      </a:lnTo>
                      <a:lnTo>
                        <a:pt x="25400" y="2413"/>
                      </a:lnTo>
                      <a:lnTo>
                        <a:pt x="29591" y="2794"/>
                      </a:lnTo>
                      <a:lnTo>
                        <a:pt x="114808" y="48006"/>
                      </a:lnTo>
                      <a:lnTo>
                        <a:pt x="359410" y="9652"/>
                      </a:lnTo>
                      <a:lnTo>
                        <a:pt x="353568" y="11430"/>
                      </a:lnTo>
                      <a:lnTo>
                        <a:pt x="346329" y="13335"/>
                      </a:lnTo>
                      <a:lnTo>
                        <a:pt x="338074" y="15367"/>
                      </a:lnTo>
                      <a:lnTo>
                        <a:pt x="328803" y="17272"/>
                      </a:lnTo>
                      <a:lnTo>
                        <a:pt x="318770" y="19431"/>
                      </a:lnTo>
                      <a:lnTo>
                        <a:pt x="308102" y="21463"/>
                      </a:lnTo>
                      <a:lnTo>
                        <a:pt x="285115" y="25654"/>
                      </a:lnTo>
                      <a:lnTo>
                        <a:pt x="260985" y="29972"/>
                      </a:lnTo>
                      <a:lnTo>
                        <a:pt x="237109" y="34036"/>
                      </a:lnTo>
                      <a:lnTo>
                        <a:pt x="225552" y="36068"/>
                      </a:lnTo>
                      <a:lnTo>
                        <a:pt x="214630" y="38100"/>
                      </a:lnTo>
                      <a:lnTo>
                        <a:pt x="203962" y="40005"/>
                      </a:lnTo>
                      <a:lnTo>
                        <a:pt x="194310" y="41910"/>
                      </a:lnTo>
                      <a:lnTo>
                        <a:pt x="171450" y="45847"/>
                      </a:lnTo>
                      <a:lnTo>
                        <a:pt x="148336" y="50165"/>
                      </a:lnTo>
                      <a:lnTo>
                        <a:pt x="101981" y="59309"/>
                      </a:lnTo>
                      <a:lnTo>
                        <a:pt x="56007" y="68834"/>
                      </a:lnTo>
                      <a:lnTo>
                        <a:pt x="33401" y="73660"/>
                      </a:lnTo>
                      <a:close/>
                    </a:path>
                  </a:pathLst>
                </a:custGeom>
                <a:solidFill>
                  <a:srgbClr val="DFDCDC"/>
                </a:solidFill>
                <a:ln w="0" cap="flat" cmpd="sng" algn="ctr">
                  <a:solidFill>
                    <a:srgbClr val="DFDCD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25" name="Полилиния 2324"/>
                <p:cNvSpPr/>
                <p:nvPr/>
              </p:nvSpPr>
              <p:spPr>
                <a:xfrm>
                  <a:off x="9190990" y="7305040"/>
                  <a:ext cx="359411" cy="787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9411" h="78741">
                      <a:moveTo>
                        <a:pt x="11430" y="78740"/>
                      </a:moveTo>
                      <a:lnTo>
                        <a:pt x="0" y="12700"/>
                      </a:lnTo>
                      <a:lnTo>
                        <a:pt x="2540" y="2540"/>
                      </a:lnTo>
                      <a:lnTo>
                        <a:pt x="19050" y="0"/>
                      </a:lnTo>
                      <a:lnTo>
                        <a:pt x="25400" y="2540"/>
                      </a:lnTo>
                      <a:lnTo>
                        <a:pt x="29210" y="2540"/>
                      </a:lnTo>
                      <a:lnTo>
                        <a:pt x="114300" y="48260"/>
                      </a:lnTo>
                      <a:lnTo>
                        <a:pt x="359410" y="10160"/>
                      </a:lnTo>
                      <a:lnTo>
                        <a:pt x="353060" y="11430"/>
                      </a:lnTo>
                      <a:lnTo>
                        <a:pt x="345440" y="13970"/>
                      </a:lnTo>
                      <a:lnTo>
                        <a:pt x="337820" y="15240"/>
                      </a:lnTo>
                      <a:lnTo>
                        <a:pt x="328930" y="17780"/>
                      </a:lnTo>
                      <a:lnTo>
                        <a:pt x="318770" y="19050"/>
                      </a:lnTo>
                      <a:lnTo>
                        <a:pt x="307340" y="21590"/>
                      </a:lnTo>
                      <a:lnTo>
                        <a:pt x="284480" y="25400"/>
                      </a:lnTo>
                      <a:lnTo>
                        <a:pt x="260350" y="30480"/>
                      </a:lnTo>
                      <a:lnTo>
                        <a:pt x="237490" y="34290"/>
                      </a:lnTo>
                      <a:lnTo>
                        <a:pt x="226060" y="36830"/>
                      </a:lnTo>
                      <a:lnTo>
                        <a:pt x="214630" y="38100"/>
                      </a:lnTo>
                      <a:lnTo>
                        <a:pt x="203200" y="40640"/>
                      </a:lnTo>
                      <a:lnTo>
                        <a:pt x="194310" y="41910"/>
                      </a:lnTo>
                      <a:lnTo>
                        <a:pt x="171450" y="45720"/>
                      </a:lnTo>
                      <a:lnTo>
                        <a:pt x="148590" y="50800"/>
                      </a:lnTo>
                      <a:lnTo>
                        <a:pt x="101600" y="59690"/>
                      </a:lnTo>
                      <a:lnTo>
                        <a:pt x="55880" y="68580"/>
                      </a:lnTo>
                      <a:lnTo>
                        <a:pt x="33020" y="7366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26" name="Полилиния 2325"/>
                <p:cNvSpPr/>
                <p:nvPr/>
              </p:nvSpPr>
              <p:spPr>
                <a:xfrm>
                  <a:off x="9201150" y="7356475"/>
                  <a:ext cx="25655" cy="144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655" h="14479">
                      <a:moveTo>
                        <a:pt x="24384" y="0"/>
                      </a:moveTo>
                      <a:lnTo>
                        <a:pt x="25654" y="3175"/>
                      </a:lnTo>
                      <a:lnTo>
                        <a:pt x="508" y="14478"/>
                      </a:lnTo>
                      <a:lnTo>
                        <a:pt x="0" y="10922"/>
                      </a:lnTo>
                      <a:close/>
                    </a:path>
                  </a:pathLst>
                </a:custGeom>
                <a:solidFill>
                  <a:srgbClr val="847676"/>
                </a:solidFill>
                <a:ln w="0" cap="flat" cmpd="sng" algn="ctr">
                  <a:solidFill>
                    <a:srgbClr val="84767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27" name="Полилиния 2326"/>
                <p:cNvSpPr/>
                <p:nvPr/>
              </p:nvSpPr>
              <p:spPr>
                <a:xfrm>
                  <a:off x="9201150" y="7357110"/>
                  <a:ext cx="25401" cy="13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401" h="13971">
                      <a:moveTo>
                        <a:pt x="0" y="10160"/>
                      </a:moveTo>
                      <a:lnTo>
                        <a:pt x="0" y="13970"/>
                      </a:lnTo>
                      <a:lnTo>
                        <a:pt x="25400" y="2540"/>
                      </a:lnTo>
                      <a:lnTo>
                        <a:pt x="2413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28" name="Полилиния 2327"/>
                <p:cNvSpPr/>
                <p:nvPr/>
              </p:nvSpPr>
              <p:spPr>
                <a:xfrm>
                  <a:off x="9214993" y="7308723"/>
                  <a:ext cx="18289" cy="693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289" h="69343">
                      <a:moveTo>
                        <a:pt x="0" y="0"/>
                      </a:moveTo>
                      <a:lnTo>
                        <a:pt x="2413" y="0"/>
                      </a:lnTo>
                      <a:lnTo>
                        <a:pt x="18288" y="58674"/>
                      </a:lnTo>
                      <a:lnTo>
                        <a:pt x="12192" y="68834"/>
                      </a:lnTo>
                      <a:lnTo>
                        <a:pt x="9652" y="69342"/>
                      </a:lnTo>
                      <a:lnTo>
                        <a:pt x="15494" y="58166"/>
                      </a:lnTo>
                      <a:lnTo>
                        <a:pt x="13970" y="54102"/>
                      </a:lnTo>
                      <a:lnTo>
                        <a:pt x="11684" y="52578"/>
                      </a:lnTo>
                      <a:lnTo>
                        <a:pt x="9906" y="44831"/>
                      </a:lnTo>
                      <a:lnTo>
                        <a:pt x="11684" y="43815"/>
                      </a:lnTo>
                      <a:lnTo>
                        <a:pt x="7112" y="26035"/>
                      </a:lnTo>
                      <a:lnTo>
                        <a:pt x="4826" y="25527"/>
                      </a:lnTo>
                      <a:lnTo>
                        <a:pt x="2794" y="16891"/>
                      </a:lnTo>
                      <a:lnTo>
                        <a:pt x="4318" y="15875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29" name="Полилиния 2328"/>
                <p:cNvSpPr/>
                <p:nvPr/>
              </p:nvSpPr>
              <p:spPr>
                <a:xfrm>
                  <a:off x="9204833" y="7366508"/>
                  <a:ext cx="1398" cy="1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398">
                      <a:moveTo>
                        <a:pt x="762" y="1397"/>
                      </a:moveTo>
                      <a:lnTo>
                        <a:pt x="127" y="1270"/>
                      </a:lnTo>
                      <a:lnTo>
                        <a:pt x="0" y="762"/>
                      </a:lnTo>
                      <a:lnTo>
                        <a:pt x="127" y="127"/>
                      </a:lnTo>
                      <a:lnTo>
                        <a:pt x="762" y="0"/>
                      </a:lnTo>
                      <a:lnTo>
                        <a:pt x="1143" y="127"/>
                      </a:lnTo>
                      <a:lnTo>
                        <a:pt x="1397" y="762"/>
                      </a:lnTo>
                      <a:lnTo>
                        <a:pt x="1143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30" name="Полилиния 2329"/>
                <p:cNvSpPr/>
                <p:nvPr/>
              </p:nvSpPr>
              <p:spPr>
                <a:xfrm>
                  <a:off x="9210548" y="7364222"/>
                  <a:ext cx="763" cy="1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3" h="1398">
                      <a:moveTo>
                        <a:pt x="381" y="1397"/>
                      </a:moveTo>
                      <a:lnTo>
                        <a:pt x="0" y="1270"/>
                      </a:lnTo>
                      <a:lnTo>
                        <a:pt x="0" y="254"/>
                      </a:lnTo>
                      <a:lnTo>
                        <a:pt x="381" y="0"/>
                      </a:lnTo>
                      <a:lnTo>
                        <a:pt x="762" y="254"/>
                      </a:lnTo>
                      <a:lnTo>
                        <a:pt x="762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31" name="Полилиния 2330"/>
                <p:cNvSpPr/>
                <p:nvPr/>
              </p:nvSpPr>
              <p:spPr>
                <a:xfrm>
                  <a:off x="9215501" y="7361936"/>
                  <a:ext cx="1398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525">
                      <a:moveTo>
                        <a:pt x="635" y="1524"/>
                      </a:moveTo>
                      <a:lnTo>
                        <a:pt x="127" y="1270"/>
                      </a:lnTo>
                      <a:lnTo>
                        <a:pt x="0" y="762"/>
                      </a:lnTo>
                      <a:lnTo>
                        <a:pt x="127" y="254"/>
                      </a:lnTo>
                      <a:lnTo>
                        <a:pt x="635" y="0"/>
                      </a:lnTo>
                      <a:lnTo>
                        <a:pt x="1143" y="254"/>
                      </a:lnTo>
                      <a:lnTo>
                        <a:pt x="1397" y="762"/>
                      </a:lnTo>
                      <a:lnTo>
                        <a:pt x="1143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32" name="Полилиния 2331"/>
                <p:cNvSpPr/>
                <p:nvPr/>
              </p:nvSpPr>
              <p:spPr>
                <a:xfrm>
                  <a:off x="9220327" y="7359650"/>
                  <a:ext cx="1525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" h="1525">
                      <a:moveTo>
                        <a:pt x="762" y="1524"/>
                      </a:moveTo>
                      <a:lnTo>
                        <a:pt x="254" y="1270"/>
                      </a:lnTo>
                      <a:lnTo>
                        <a:pt x="0" y="762"/>
                      </a:lnTo>
                      <a:lnTo>
                        <a:pt x="254" y="254"/>
                      </a:lnTo>
                      <a:lnTo>
                        <a:pt x="762" y="0"/>
                      </a:lnTo>
                      <a:lnTo>
                        <a:pt x="1270" y="254"/>
                      </a:lnTo>
                      <a:lnTo>
                        <a:pt x="1524" y="762"/>
                      </a:lnTo>
                      <a:lnTo>
                        <a:pt x="1270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33" name="Полилиния 2332"/>
                <p:cNvSpPr/>
                <p:nvPr/>
              </p:nvSpPr>
              <p:spPr>
                <a:xfrm>
                  <a:off x="9197721" y="7337933"/>
                  <a:ext cx="26036" cy="162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036" h="16257">
                      <a:moveTo>
                        <a:pt x="25400" y="0"/>
                      </a:moveTo>
                      <a:lnTo>
                        <a:pt x="26035" y="3302"/>
                      </a:lnTo>
                      <a:lnTo>
                        <a:pt x="508" y="16256"/>
                      </a:lnTo>
                      <a:lnTo>
                        <a:pt x="0" y="12446"/>
                      </a:lnTo>
                      <a:close/>
                    </a:path>
                  </a:pathLst>
                </a:custGeom>
                <a:solidFill>
                  <a:srgbClr val="847676"/>
                </a:solidFill>
                <a:ln w="0" cap="flat" cmpd="sng" algn="ctr">
                  <a:solidFill>
                    <a:srgbClr val="84767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34" name="Полилиния 2333"/>
                <p:cNvSpPr/>
                <p:nvPr/>
              </p:nvSpPr>
              <p:spPr>
                <a:xfrm>
                  <a:off x="9197340" y="7338060"/>
                  <a:ext cx="26671" cy="16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71" h="16511">
                      <a:moveTo>
                        <a:pt x="0" y="12700"/>
                      </a:moveTo>
                      <a:lnTo>
                        <a:pt x="1270" y="16510"/>
                      </a:lnTo>
                      <a:lnTo>
                        <a:pt x="26670" y="3810"/>
                      </a:lnTo>
                      <a:lnTo>
                        <a:pt x="2540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35" name="Полилиния 2334"/>
                <p:cNvSpPr/>
                <p:nvPr/>
              </p:nvSpPr>
              <p:spPr>
                <a:xfrm>
                  <a:off x="9200769" y="7349744"/>
                  <a:ext cx="1525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" h="1525">
                      <a:moveTo>
                        <a:pt x="889" y="1524"/>
                      </a:moveTo>
                      <a:lnTo>
                        <a:pt x="254" y="1270"/>
                      </a:lnTo>
                      <a:lnTo>
                        <a:pt x="0" y="762"/>
                      </a:lnTo>
                      <a:lnTo>
                        <a:pt x="254" y="254"/>
                      </a:lnTo>
                      <a:lnTo>
                        <a:pt x="889" y="0"/>
                      </a:lnTo>
                      <a:lnTo>
                        <a:pt x="1270" y="254"/>
                      </a:lnTo>
                      <a:lnTo>
                        <a:pt x="1524" y="762"/>
                      </a:lnTo>
                      <a:lnTo>
                        <a:pt x="1270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36" name="Полилиния 2335"/>
                <p:cNvSpPr/>
                <p:nvPr/>
              </p:nvSpPr>
              <p:spPr>
                <a:xfrm>
                  <a:off x="9205849" y="7347331"/>
                  <a:ext cx="1398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525">
                      <a:moveTo>
                        <a:pt x="762" y="1524"/>
                      </a:moveTo>
                      <a:lnTo>
                        <a:pt x="127" y="1270"/>
                      </a:lnTo>
                      <a:lnTo>
                        <a:pt x="0" y="889"/>
                      </a:lnTo>
                      <a:lnTo>
                        <a:pt x="127" y="254"/>
                      </a:lnTo>
                      <a:lnTo>
                        <a:pt x="762" y="0"/>
                      </a:lnTo>
                      <a:lnTo>
                        <a:pt x="1143" y="254"/>
                      </a:lnTo>
                      <a:lnTo>
                        <a:pt x="1397" y="889"/>
                      </a:lnTo>
                      <a:lnTo>
                        <a:pt x="1143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37" name="Полилиния 2336"/>
                <p:cNvSpPr/>
                <p:nvPr/>
              </p:nvSpPr>
              <p:spPr>
                <a:xfrm>
                  <a:off x="9210548" y="7345172"/>
                  <a:ext cx="1398" cy="1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398">
                      <a:moveTo>
                        <a:pt x="635" y="1397"/>
                      </a:moveTo>
                      <a:lnTo>
                        <a:pt x="127" y="1143"/>
                      </a:lnTo>
                      <a:lnTo>
                        <a:pt x="0" y="635"/>
                      </a:lnTo>
                      <a:lnTo>
                        <a:pt x="127" y="127"/>
                      </a:lnTo>
                      <a:lnTo>
                        <a:pt x="635" y="0"/>
                      </a:lnTo>
                      <a:lnTo>
                        <a:pt x="1143" y="127"/>
                      </a:lnTo>
                      <a:lnTo>
                        <a:pt x="1397" y="635"/>
                      </a:lnTo>
                      <a:lnTo>
                        <a:pt x="1143" y="114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38" name="Полилиния 2337"/>
                <p:cNvSpPr/>
                <p:nvPr/>
              </p:nvSpPr>
              <p:spPr>
                <a:xfrm>
                  <a:off x="9216009" y="7342378"/>
                  <a:ext cx="1398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525">
                      <a:moveTo>
                        <a:pt x="762" y="1524"/>
                      </a:moveTo>
                      <a:lnTo>
                        <a:pt x="254" y="1270"/>
                      </a:lnTo>
                      <a:lnTo>
                        <a:pt x="0" y="762"/>
                      </a:lnTo>
                      <a:lnTo>
                        <a:pt x="254" y="254"/>
                      </a:lnTo>
                      <a:lnTo>
                        <a:pt x="762" y="0"/>
                      </a:lnTo>
                      <a:lnTo>
                        <a:pt x="1270" y="254"/>
                      </a:lnTo>
                      <a:lnTo>
                        <a:pt x="1397" y="762"/>
                      </a:lnTo>
                      <a:lnTo>
                        <a:pt x="1270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39" name="Полилиния 2338"/>
                <p:cNvSpPr/>
                <p:nvPr/>
              </p:nvSpPr>
              <p:spPr>
                <a:xfrm>
                  <a:off x="9195435" y="7325995"/>
                  <a:ext cx="23369" cy="163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369" h="16384">
                      <a:moveTo>
                        <a:pt x="22479" y="0"/>
                      </a:moveTo>
                      <a:lnTo>
                        <a:pt x="23368" y="4191"/>
                      </a:lnTo>
                      <a:lnTo>
                        <a:pt x="762" y="16383"/>
                      </a:lnTo>
                      <a:lnTo>
                        <a:pt x="0" y="11938"/>
                      </a:lnTo>
                      <a:close/>
                    </a:path>
                  </a:pathLst>
                </a:custGeom>
                <a:solidFill>
                  <a:srgbClr val="847676"/>
                </a:solidFill>
                <a:ln w="0" cap="flat" cmpd="sng" algn="ctr">
                  <a:solidFill>
                    <a:srgbClr val="84767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40" name="Полилиния 2339"/>
                <p:cNvSpPr/>
                <p:nvPr/>
              </p:nvSpPr>
              <p:spPr>
                <a:xfrm>
                  <a:off x="9194800" y="7326630"/>
                  <a:ext cx="24131" cy="165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31" h="16511">
                      <a:moveTo>
                        <a:pt x="0" y="11430"/>
                      </a:moveTo>
                      <a:lnTo>
                        <a:pt x="1270" y="16510"/>
                      </a:lnTo>
                      <a:lnTo>
                        <a:pt x="24130" y="3810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41" name="Полилиния 2340"/>
                <p:cNvSpPr/>
                <p:nvPr/>
              </p:nvSpPr>
              <p:spPr>
                <a:xfrm>
                  <a:off x="9198991" y="7337425"/>
                  <a:ext cx="1398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525">
                      <a:moveTo>
                        <a:pt x="762" y="1524"/>
                      </a:moveTo>
                      <a:lnTo>
                        <a:pt x="127" y="1270"/>
                      </a:lnTo>
                      <a:lnTo>
                        <a:pt x="0" y="762"/>
                      </a:lnTo>
                      <a:lnTo>
                        <a:pt x="127" y="254"/>
                      </a:lnTo>
                      <a:lnTo>
                        <a:pt x="762" y="0"/>
                      </a:lnTo>
                      <a:lnTo>
                        <a:pt x="1143" y="254"/>
                      </a:lnTo>
                      <a:lnTo>
                        <a:pt x="1397" y="762"/>
                      </a:lnTo>
                      <a:lnTo>
                        <a:pt x="1143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42" name="Полилиния 2341"/>
                <p:cNvSpPr/>
                <p:nvPr/>
              </p:nvSpPr>
              <p:spPr>
                <a:xfrm>
                  <a:off x="9203817" y="7334377"/>
                  <a:ext cx="1525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" h="1525">
                      <a:moveTo>
                        <a:pt x="889" y="1524"/>
                      </a:moveTo>
                      <a:lnTo>
                        <a:pt x="254" y="1270"/>
                      </a:lnTo>
                      <a:lnTo>
                        <a:pt x="0" y="762"/>
                      </a:lnTo>
                      <a:lnTo>
                        <a:pt x="254" y="254"/>
                      </a:lnTo>
                      <a:lnTo>
                        <a:pt x="889" y="0"/>
                      </a:lnTo>
                      <a:lnTo>
                        <a:pt x="1270" y="254"/>
                      </a:lnTo>
                      <a:lnTo>
                        <a:pt x="1524" y="762"/>
                      </a:lnTo>
                      <a:lnTo>
                        <a:pt x="1270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43" name="Полилиния 2342"/>
                <p:cNvSpPr/>
                <p:nvPr/>
              </p:nvSpPr>
              <p:spPr>
                <a:xfrm>
                  <a:off x="9209151" y="7331710"/>
                  <a:ext cx="1398" cy="1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398">
                      <a:moveTo>
                        <a:pt x="635" y="1397"/>
                      </a:moveTo>
                      <a:lnTo>
                        <a:pt x="254" y="1143"/>
                      </a:lnTo>
                      <a:lnTo>
                        <a:pt x="0" y="762"/>
                      </a:lnTo>
                      <a:lnTo>
                        <a:pt x="254" y="127"/>
                      </a:lnTo>
                      <a:lnTo>
                        <a:pt x="635" y="0"/>
                      </a:lnTo>
                      <a:lnTo>
                        <a:pt x="1397" y="127"/>
                      </a:lnTo>
                      <a:lnTo>
                        <a:pt x="1397" y="762"/>
                      </a:lnTo>
                      <a:lnTo>
                        <a:pt x="1397" y="114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44" name="Полилиния 2343"/>
                <p:cNvSpPr/>
                <p:nvPr/>
              </p:nvSpPr>
              <p:spPr>
                <a:xfrm>
                  <a:off x="9214485" y="7328662"/>
                  <a:ext cx="1525" cy="1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" h="1398">
                      <a:moveTo>
                        <a:pt x="889" y="1397"/>
                      </a:moveTo>
                      <a:lnTo>
                        <a:pt x="254" y="1143"/>
                      </a:lnTo>
                      <a:lnTo>
                        <a:pt x="0" y="762"/>
                      </a:lnTo>
                      <a:lnTo>
                        <a:pt x="254" y="127"/>
                      </a:lnTo>
                      <a:lnTo>
                        <a:pt x="889" y="0"/>
                      </a:lnTo>
                      <a:lnTo>
                        <a:pt x="1270" y="127"/>
                      </a:lnTo>
                      <a:lnTo>
                        <a:pt x="1524" y="762"/>
                      </a:lnTo>
                      <a:lnTo>
                        <a:pt x="1270" y="114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45" name="Полилиния 2344"/>
                <p:cNvSpPr/>
                <p:nvPr/>
              </p:nvSpPr>
              <p:spPr>
                <a:xfrm>
                  <a:off x="9192768" y="7309866"/>
                  <a:ext cx="23242" cy="146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242" h="14606">
                      <a:moveTo>
                        <a:pt x="22479" y="0"/>
                      </a:moveTo>
                      <a:lnTo>
                        <a:pt x="23241" y="2667"/>
                      </a:lnTo>
                      <a:lnTo>
                        <a:pt x="381" y="14605"/>
                      </a:lnTo>
                      <a:lnTo>
                        <a:pt x="0" y="11684"/>
                      </a:lnTo>
                      <a:close/>
                    </a:path>
                  </a:pathLst>
                </a:custGeom>
                <a:solidFill>
                  <a:srgbClr val="847676"/>
                </a:solidFill>
                <a:ln w="0" cap="flat" cmpd="sng" algn="ctr">
                  <a:solidFill>
                    <a:srgbClr val="84767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46" name="Полилиния 2345"/>
                <p:cNvSpPr/>
                <p:nvPr/>
              </p:nvSpPr>
              <p:spPr>
                <a:xfrm>
                  <a:off x="9192260" y="7310120"/>
                  <a:ext cx="24131" cy="139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131" h="13971">
                      <a:moveTo>
                        <a:pt x="0" y="11430"/>
                      </a:moveTo>
                      <a:lnTo>
                        <a:pt x="1270" y="13970"/>
                      </a:lnTo>
                      <a:lnTo>
                        <a:pt x="24130" y="2540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47" name="Полилиния 2346"/>
                <p:cNvSpPr/>
                <p:nvPr/>
              </p:nvSpPr>
              <p:spPr>
                <a:xfrm>
                  <a:off x="9195054" y="7320534"/>
                  <a:ext cx="1525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5" h="1525">
                      <a:moveTo>
                        <a:pt x="889" y="1524"/>
                      </a:moveTo>
                      <a:lnTo>
                        <a:pt x="254" y="1397"/>
                      </a:lnTo>
                      <a:lnTo>
                        <a:pt x="0" y="889"/>
                      </a:lnTo>
                      <a:lnTo>
                        <a:pt x="254" y="254"/>
                      </a:lnTo>
                      <a:lnTo>
                        <a:pt x="889" y="0"/>
                      </a:lnTo>
                      <a:lnTo>
                        <a:pt x="1270" y="254"/>
                      </a:lnTo>
                      <a:lnTo>
                        <a:pt x="1524" y="889"/>
                      </a:lnTo>
                      <a:lnTo>
                        <a:pt x="1270" y="1397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48" name="Полилиния 2347"/>
                <p:cNvSpPr/>
                <p:nvPr/>
              </p:nvSpPr>
              <p:spPr>
                <a:xfrm>
                  <a:off x="9199753" y="7318375"/>
                  <a:ext cx="1398" cy="139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398">
                      <a:moveTo>
                        <a:pt x="762" y="1397"/>
                      </a:moveTo>
                      <a:lnTo>
                        <a:pt x="127" y="1143"/>
                      </a:lnTo>
                      <a:lnTo>
                        <a:pt x="0" y="762"/>
                      </a:lnTo>
                      <a:lnTo>
                        <a:pt x="127" y="127"/>
                      </a:lnTo>
                      <a:lnTo>
                        <a:pt x="762" y="0"/>
                      </a:lnTo>
                      <a:lnTo>
                        <a:pt x="1143" y="127"/>
                      </a:lnTo>
                      <a:lnTo>
                        <a:pt x="1397" y="762"/>
                      </a:lnTo>
                      <a:lnTo>
                        <a:pt x="1143" y="1143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49" name="Полилиния 2348"/>
                <p:cNvSpPr/>
                <p:nvPr/>
              </p:nvSpPr>
              <p:spPr>
                <a:xfrm>
                  <a:off x="9204452" y="7315581"/>
                  <a:ext cx="1398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525">
                      <a:moveTo>
                        <a:pt x="635" y="1524"/>
                      </a:moveTo>
                      <a:lnTo>
                        <a:pt x="254" y="1270"/>
                      </a:lnTo>
                      <a:lnTo>
                        <a:pt x="0" y="889"/>
                      </a:lnTo>
                      <a:lnTo>
                        <a:pt x="254" y="254"/>
                      </a:lnTo>
                      <a:lnTo>
                        <a:pt x="635" y="0"/>
                      </a:lnTo>
                      <a:lnTo>
                        <a:pt x="1270" y="254"/>
                      </a:lnTo>
                      <a:lnTo>
                        <a:pt x="1397" y="889"/>
                      </a:lnTo>
                      <a:lnTo>
                        <a:pt x="1270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50" name="Полилиния 2349"/>
                <p:cNvSpPr/>
                <p:nvPr/>
              </p:nvSpPr>
              <p:spPr>
                <a:xfrm>
                  <a:off x="9209659" y="7312914"/>
                  <a:ext cx="1398" cy="1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8" h="1525">
                      <a:moveTo>
                        <a:pt x="762" y="1524"/>
                      </a:moveTo>
                      <a:lnTo>
                        <a:pt x="127" y="1270"/>
                      </a:lnTo>
                      <a:lnTo>
                        <a:pt x="0" y="762"/>
                      </a:lnTo>
                      <a:lnTo>
                        <a:pt x="127" y="254"/>
                      </a:lnTo>
                      <a:lnTo>
                        <a:pt x="762" y="0"/>
                      </a:lnTo>
                      <a:lnTo>
                        <a:pt x="1143" y="254"/>
                      </a:lnTo>
                      <a:lnTo>
                        <a:pt x="1397" y="762"/>
                      </a:lnTo>
                      <a:lnTo>
                        <a:pt x="1143" y="127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51" name="Полилиния 2350"/>
                <p:cNvSpPr/>
                <p:nvPr/>
              </p:nvSpPr>
              <p:spPr>
                <a:xfrm>
                  <a:off x="9217406" y="7256145"/>
                  <a:ext cx="423165" cy="1018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3165" h="101855">
                      <a:moveTo>
                        <a:pt x="5461" y="50800"/>
                      </a:moveTo>
                      <a:lnTo>
                        <a:pt x="11557" y="50165"/>
                      </a:lnTo>
                      <a:lnTo>
                        <a:pt x="17907" y="49657"/>
                      </a:lnTo>
                      <a:lnTo>
                        <a:pt x="24892" y="49276"/>
                      </a:lnTo>
                      <a:lnTo>
                        <a:pt x="39751" y="49022"/>
                      </a:lnTo>
                      <a:lnTo>
                        <a:pt x="55880" y="48895"/>
                      </a:lnTo>
                      <a:lnTo>
                        <a:pt x="72644" y="48768"/>
                      </a:lnTo>
                      <a:lnTo>
                        <a:pt x="90043" y="48260"/>
                      </a:lnTo>
                      <a:lnTo>
                        <a:pt x="107188" y="47244"/>
                      </a:lnTo>
                      <a:lnTo>
                        <a:pt x="123952" y="45466"/>
                      </a:lnTo>
                      <a:lnTo>
                        <a:pt x="178943" y="41021"/>
                      </a:lnTo>
                      <a:lnTo>
                        <a:pt x="233680" y="35179"/>
                      </a:lnTo>
                      <a:lnTo>
                        <a:pt x="291719" y="27559"/>
                      </a:lnTo>
                      <a:lnTo>
                        <a:pt x="320675" y="23114"/>
                      </a:lnTo>
                      <a:lnTo>
                        <a:pt x="349631" y="17907"/>
                      </a:lnTo>
                      <a:lnTo>
                        <a:pt x="359664" y="16383"/>
                      </a:lnTo>
                      <a:lnTo>
                        <a:pt x="370459" y="14859"/>
                      </a:lnTo>
                      <a:lnTo>
                        <a:pt x="381381" y="13208"/>
                      </a:lnTo>
                      <a:lnTo>
                        <a:pt x="391922" y="11176"/>
                      </a:lnTo>
                      <a:lnTo>
                        <a:pt x="401828" y="9144"/>
                      </a:lnTo>
                      <a:lnTo>
                        <a:pt x="410718" y="6604"/>
                      </a:lnTo>
                      <a:lnTo>
                        <a:pt x="414528" y="5080"/>
                      </a:lnTo>
                      <a:lnTo>
                        <a:pt x="417830" y="3556"/>
                      </a:lnTo>
                      <a:lnTo>
                        <a:pt x="420751" y="1905"/>
                      </a:lnTo>
                      <a:lnTo>
                        <a:pt x="423164" y="0"/>
                      </a:lnTo>
                      <a:lnTo>
                        <a:pt x="421005" y="5334"/>
                      </a:lnTo>
                      <a:lnTo>
                        <a:pt x="419227" y="9525"/>
                      </a:lnTo>
                      <a:lnTo>
                        <a:pt x="417576" y="12827"/>
                      </a:lnTo>
                      <a:lnTo>
                        <a:pt x="415798" y="15367"/>
                      </a:lnTo>
                      <a:lnTo>
                        <a:pt x="412369" y="19558"/>
                      </a:lnTo>
                      <a:lnTo>
                        <a:pt x="410337" y="21590"/>
                      </a:lnTo>
                      <a:lnTo>
                        <a:pt x="408051" y="24003"/>
                      </a:lnTo>
                      <a:lnTo>
                        <a:pt x="401828" y="29972"/>
                      </a:lnTo>
                      <a:lnTo>
                        <a:pt x="394843" y="35179"/>
                      </a:lnTo>
                      <a:lnTo>
                        <a:pt x="387477" y="39878"/>
                      </a:lnTo>
                      <a:lnTo>
                        <a:pt x="379730" y="43942"/>
                      </a:lnTo>
                      <a:lnTo>
                        <a:pt x="366395" y="49022"/>
                      </a:lnTo>
                      <a:lnTo>
                        <a:pt x="353314" y="53213"/>
                      </a:lnTo>
                      <a:lnTo>
                        <a:pt x="340106" y="56896"/>
                      </a:lnTo>
                      <a:lnTo>
                        <a:pt x="326771" y="60325"/>
                      </a:lnTo>
                      <a:lnTo>
                        <a:pt x="296545" y="66421"/>
                      </a:lnTo>
                      <a:lnTo>
                        <a:pt x="266700" y="71755"/>
                      </a:lnTo>
                      <a:lnTo>
                        <a:pt x="236982" y="76327"/>
                      </a:lnTo>
                      <a:lnTo>
                        <a:pt x="207137" y="80518"/>
                      </a:lnTo>
                      <a:lnTo>
                        <a:pt x="176784" y="84836"/>
                      </a:lnTo>
                      <a:lnTo>
                        <a:pt x="145796" y="89535"/>
                      </a:lnTo>
                      <a:lnTo>
                        <a:pt x="129794" y="92075"/>
                      </a:lnTo>
                      <a:lnTo>
                        <a:pt x="113665" y="94996"/>
                      </a:lnTo>
                      <a:lnTo>
                        <a:pt x="97155" y="98171"/>
                      </a:lnTo>
                      <a:lnTo>
                        <a:pt x="80391" y="101600"/>
                      </a:lnTo>
                      <a:lnTo>
                        <a:pt x="69977" y="101854"/>
                      </a:lnTo>
                      <a:lnTo>
                        <a:pt x="59817" y="101727"/>
                      </a:lnTo>
                      <a:lnTo>
                        <a:pt x="54610" y="101219"/>
                      </a:lnTo>
                      <a:lnTo>
                        <a:pt x="49403" y="100330"/>
                      </a:lnTo>
                      <a:lnTo>
                        <a:pt x="43942" y="98933"/>
                      </a:lnTo>
                      <a:lnTo>
                        <a:pt x="38227" y="97028"/>
                      </a:lnTo>
                      <a:lnTo>
                        <a:pt x="32893" y="92710"/>
                      </a:lnTo>
                      <a:lnTo>
                        <a:pt x="28067" y="88519"/>
                      </a:lnTo>
                      <a:lnTo>
                        <a:pt x="23876" y="84328"/>
                      </a:lnTo>
                      <a:lnTo>
                        <a:pt x="20320" y="80264"/>
                      </a:lnTo>
                      <a:lnTo>
                        <a:pt x="17145" y="76327"/>
                      </a:lnTo>
                      <a:lnTo>
                        <a:pt x="14478" y="72644"/>
                      </a:lnTo>
                      <a:lnTo>
                        <a:pt x="12192" y="69088"/>
                      </a:lnTo>
                      <a:lnTo>
                        <a:pt x="10287" y="65913"/>
                      </a:lnTo>
                      <a:lnTo>
                        <a:pt x="8636" y="62865"/>
                      </a:lnTo>
                      <a:lnTo>
                        <a:pt x="7239" y="60198"/>
                      </a:lnTo>
                      <a:lnTo>
                        <a:pt x="4699" y="55626"/>
                      </a:lnTo>
                      <a:lnTo>
                        <a:pt x="2540" y="52705"/>
                      </a:lnTo>
                      <a:lnTo>
                        <a:pt x="1270" y="51943"/>
                      </a:lnTo>
                      <a:lnTo>
                        <a:pt x="0" y="51562"/>
                      </a:lnTo>
                      <a:close/>
                    </a:path>
                  </a:pathLst>
                </a:custGeom>
                <a:solidFill>
                  <a:srgbClr val="A28962"/>
                </a:solidFill>
                <a:ln w="0" cap="flat" cmpd="sng" algn="ctr">
                  <a:solidFill>
                    <a:srgbClr val="A2896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52" name="Полилиния 2351"/>
                <p:cNvSpPr/>
                <p:nvPr/>
              </p:nvSpPr>
              <p:spPr>
                <a:xfrm>
                  <a:off x="9155557" y="7205218"/>
                  <a:ext cx="88139" cy="186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139" h="18670">
                      <a:moveTo>
                        <a:pt x="84963" y="13462"/>
                      </a:moveTo>
                      <a:lnTo>
                        <a:pt x="85979" y="16002"/>
                      </a:lnTo>
                      <a:lnTo>
                        <a:pt x="86868" y="17399"/>
                      </a:lnTo>
                      <a:lnTo>
                        <a:pt x="88138" y="18669"/>
                      </a:lnTo>
                      <a:lnTo>
                        <a:pt x="84201" y="18288"/>
                      </a:lnTo>
                      <a:lnTo>
                        <a:pt x="79883" y="17780"/>
                      </a:lnTo>
                      <a:lnTo>
                        <a:pt x="69977" y="16383"/>
                      </a:lnTo>
                      <a:lnTo>
                        <a:pt x="59182" y="14605"/>
                      </a:lnTo>
                      <a:lnTo>
                        <a:pt x="47752" y="12446"/>
                      </a:lnTo>
                      <a:lnTo>
                        <a:pt x="24003" y="8128"/>
                      </a:lnTo>
                      <a:lnTo>
                        <a:pt x="12700" y="6223"/>
                      </a:lnTo>
                      <a:lnTo>
                        <a:pt x="2032" y="4699"/>
                      </a:lnTo>
                      <a:lnTo>
                        <a:pt x="635" y="2413"/>
                      </a:lnTo>
                      <a:lnTo>
                        <a:pt x="127" y="1016"/>
                      </a:lnTo>
                      <a:lnTo>
                        <a:pt x="0" y="0"/>
                      </a:lnTo>
                      <a:lnTo>
                        <a:pt x="10541" y="1270"/>
                      </a:lnTo>
                      <a:lnTo>
                        <a:pt x="21463" y="2794"/>
                      </a:lnTo>
                      <a:lnTo>
                        <a:pt x="43815" y="6858"/>
                      </a:lnTo>
                      <a:lnTo>
                        <a:pt x="54737" y="8890"/>
                      </a:lnTo>
                      <a:lnTo>
                        <a:pt x="65405" y="10795"/>
                      </a:lnTo>
                      <a:lnTo>
                        <a:pt x="75565" y="12446"/>
                      </a:lnTo>
                      <a:close/>
                    </a:path>
                  </a:pathLst>
                </a:custGeom>
                <a:solidFill>
                  <a:srgbClr val="A29898"/>
                </a:solidFill>
                <a:ln w="0" cap="flat" cmpd="sng" algn="ctr">
                  <a:solidFill>
                    <a:srgbClr val="A2989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53" name="Полилиния 2352"/>
                <p:cNvSpPr/>
                <p:nvPr/>
              </p:nvSpPr>
              <p:spPr>
                <a:xfrm>
                  <a:off x="9093200" y="7164070"/>
                  <a:ext cx="119381" cy="787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381" h="78741">
                      <a:moveTo>
                        <a:pt x="119380" y="78740"/>
                      </a:moveTo>
                      <a:lnTo>
                        <a:pt x="2540" y="6350"/>
                      </a:lnTo>
                      <a:lnTo>
                        <a:pt x="0" y="0"/>
                      </a:lnTo>
                    </a:path>
                  </a:pathLst>
                </a:custGeom>
                <a:ln w="2921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54" name="Полилиния 2353"/>
                <p:cNvSpPr/>
                <p:nvPr/>
              </p:nvSpPr>
              <p:spPr>
                <a:xfrm>
                  <a:off x="9137396" y="7185533"/>
                  <a:ext cx="98426" cy="252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8426" h="25274">
                      <a:moveTo>
                        <a:pt x="17526" y="2286"/>
                      </a:moveTo>
                      <a:lnTo>
                        <a:pt x="34798" y="4572"/>
                      </a:lnTo>
                      <a:lnTo>
                        <a:pt x="52832" y="6985"/>
                      </a:lnTo>
                      <a:lnTo>
                        <a:pt x="62611" y="8255"/>
                      </a:lnTo>
                      <a:lnTo>
                        <a:pt x="73025" y="9525"/>
                      </a:lnTo>
                      <a:lnTo>
                        <a:pt x="77978" y="12319"/>
                      </a:lnTo>
                      <a:lnTo>
                        <a:pt x="82169" y="14732"/>
                      </a:lnTo>
                      <a:lnTo>
                        <a:pt x="85725" y="16891"/>
                      </a:lnTo>
                      <a:lnTo>
                        <a:pt x="88900" y="18796"/>
                      </a:lnTo>
                      <a:lnTo>
                        <a:pt x="93980" y="22098"/>
                      </a:lnTo>
                      <a:lnTo>
                        <a:pt x="98425" y="25273"/>
                      </a:lnTo>
                      <a:lnTo>
                        <a:pt x="88900" y="21717"/>
                      </a:lnTo>
                      <a:lnTo>
                        <a:pt x="78486" y="18542"/>
                      </a:lnTo>
                      <a:lnTo>
                        <a:pt x="67437" y="15748"/>
                      </a:lnTo>
                      <a:lnTo>
                        <a:pt x="55626" y="13208"/>
                      </a:lnTo>
                      <a:lnTo>
                        <a:pt x="31877" y="9017"/>
                      </a:lnTo>
                      <a:lnTo>
                        <a:pt x="20447" y="7112"/>
                      </a:lnTo>
                      <a:lnTo>
                        <a:pt x="9525" y="5588"/>
                      </a:lnTo>
                      <a:lnTo>
                        <a:pt x="8128" y="3810"/>
                      </a:lnTo>
                      <a:lnTo>
                        <a:pt x="5842" y="2286"/>
                      </a:lnTo>
                      <a:lnTo>
                        <a:pt x="3175" y="8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7676"/>
                </a:solidFill>
                <a:ln w="0" cap="flat" cmpd="sng" algn="ctr">
                  <a:solidFill>
                    <a:srgbClr val="84767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55" name="Полилиния 2354"/>
                <p:cNvSpPr/>
                <p:nvPr/>
              </p:nvSpPr>
              <p:spPr>
                <a:xfrm>
                  <a:off x="9209532" y="7156577"/>
                  <a:ext cx="211583" cy="367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1583" h="36704">
                      <a:moveTo>
                        <a:pt x="209804" y="29718"/>
                      </a:moveTo>
                      <a:lnTo>
                        <a:pt x="210693" y="30734"/>
                      </a:lnTo>
                      <a:lnTo>
                        <a:pt x="211582" y="32893"/>
                      </a:lnTo>
                      <a:lnTo>
                        <a:pt x="211582" y="35052"/>
                      </a:lnTo>
                      <a:lnTo>
                        <a:pt x="210693" y="36703"/>
                      </a:lnTo>
                      <a:lnTo>
                        <a:pt x="202057" y="35941"/>
                      </a:lnTo>
                      <a:lnTo>
                        <a:pt x="192786" y="35179"/>
                      </a:lnTo>
                      <a:lnTo>
                        <a:pt x="182880" y="34290"/>
                      </a:lnTo>
                      <a:lnTo>
                        <a:pt x="172466" y="33147"/>
                      </a:lnTo>
                      <a:lnTo>
                        <a:pt x="151384" y="30734"/>
                      </a:lnTo>
                      <a:lnTo>
                        <a:pt x="130810" y="28067"/>
                      </a:lnTo>
                      <a:lnTo>
                        <a:pt x="99568" y="23622"/>
                      </a:lnTo>
                      <a:lnTo>
                        <a:pt x="68326" y="18923"/>
                      </a:lnTo>
                      <a:lnTo>
                        <a:pt x="51816" y="16002"/>
                      </a:lnTo>
                      <a:lnTo>
                        <a:pt x="35687" y="12954"/>
                      </a:lnTo>
                      <a:lnTo>
                        <a:pt x="19050" y="9652"/>
                      </a:lnTo>
                      <a:lnTo>
                        <a:pt x="10160" y="7874"/>
                      </a:lnTo>
                      <a:lnTo>
                        <a:pt x="889" y="6096"/>
                      </a:lnTo>
                      <a:lnTo>
                        <a:pt x="0" y="0"/>
                      </a:lnTo>
                      <a:lnTo>
                        <a:pt x="8890" y="1270"/>
                      </a:lnTo>
                      <a:lnTo>
                        <a:pt x="17399" y="2667"/>
                      </a:lnTo>
                      <a:lnTo>
                        <a:pt x="32512" y="5334"/>
                      </a:lnTo>
                      <a:lnTo>
                        <a:pt x="46736" y="8001"/>
                      </a:lnTo>
                      <a:lnTo>
                        <a:pt x="61468" y="10033"/>
                      </a:lnTo>
                      <a:lnTo>
                        <a:pt x="94488" y="15748"/>
                      </a:lnTo>
                      <a:lnTo>
                        <a:pt x="127381" y="20701"/>
                      </a:lnTo>
                      <a:lnTo>
                        <a:pt x="137287" y="21844"/>
                      </a:lnTo>
                      <a:lnTo>
                        <a:pt x="146177" y="22860"/>
                      </a:lnTo>
                      <a:lnTo>
                        <a:pt x="154178" y="23622"/>
                      </a:lnTo>
                      <a:lnTo>
                        <a:pt x="161417" y="24511"/>
                      </a:lnTo>
                      <a:lnTo>
                        <a:pt x="167767" y="25146"/>
                      </a:lnTo>
                      <a:lnTo>
                        <a:pt x="173482" y="25654"/>
                      </a:lnTo>
                      <a:lnTo>
                        <a:pt x="178562" y="26162"/>
                      </a:lnTo>
                      <a:lnTo>
                        <a:pt x="183134" y="26670"/>
                      </a:lnTo>
                      <a:lnTo>
                        <a:pt x="190881" y="27305"/>
                      </a:lnTo>
                      <a:lnTo>
                        <a:pt x="197358" y="27813"/>
                      </a:lnTo>
                      <a:lnTo>
                        <a:pt x="208407" y="28702"/>
                      </a:lnTo>
                      <a:close/>
                    </a:path>
                  </a:pathLst>
                </a:custGeom>
                <a:solidFill>
                  <a:srgbClr val="C1BABA"/>
                </a:solidFill>
                <a:ln w="0" cap="flat" cmpd="sng" algn="ctr">
                  <a:solidFill>
                    <a:srgbClr val="C1BAB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56" name="Полилиния 2355"/>
                <p:cNvSpPr/>
                <p:nvPr/>
              </p:nvSpPr>
              <p:spPr>
                <a:xfrm>
                  <a:off x="9221470" y="7310247"/>
                  <a:ext cx="230125" cy="483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0125" h="48388">
                      <a:moveTo>
                        <a:pt x="8128" y="5715"/>
                      </a:moveTo>
                      <a:lnTo>
                        <a:pt x="15748" y="11176"/>
                      </a:lnTo>
                      <a:lnTo>
                        <a:pt x="23368" y="15748"/>
                      </a:lnTo>
                      <a:lnTo>
                        <a:pt x="31496" y="19812"/>
                      </a:lnTo>
                      <a:lnTo>
                        <a:pt x="40259" y="23241"/>
                      </a:lnTo>
                      <a:lnTo>
                        <a:pt x="45212" y="24638"/>
                      </a:lnTo>
                      <a:lnTo>
                        <a:pt x="50292" y="25781"/>
                      </a:lnTo>
                      <a:lnTo>
                        <a:pt x="56007" y="26670"/>
                      </a:lnTo>
                      <a:lnTo>
                        <a:pt x="61976" y="27559"/>
                      </a:lnTo>
                      <a:lnTo>
                        <a:pt x="68453" y="28067"/>
                      </a:lnTo>
                      <a:lnTo>
                        <a:pt x="75692" y="28321"/>
                      </a:lnTo>
                      <a:lnTo>
                        <a:pt x="88519" y="28829"/>
                      </a:lnTo>
                      <a:lnTo>
                        <a:pt x="100457" y="29337"/>
                      </a:lnTo>
                      <a:lnTo>
                        <a:pt x="111760" y="29464"/>
                      </a:lnTo>
                      <a:lnTo>
                        <a:pt x="122301" y="29464"/>
                      </a:lnTo>
                      <a:lnTo>
                        <a:pt x="132334" y="29337"/>
                      </a:lnTo>
                      <a:lnTo>
                        <a:pt x="141859" y="28956"/>
                      </a:lnTo>
                      <a:lnTo>
                        <a:pt x="159766" y="28067"/>
                      </a:lnTo>
                      <a:lnTo>
                        <a:pt x="176911" y="26797"/>
                      </a:lnTo>
                      <a:lnTo>
                        <a:pt x="193675" y="25273"/>
                      </a:lnTo>
                      <a:lnTo>
                        <a:pt x="211201" y="23622"/>
                      </a:lnTo>
                      <a:lnTo>
                        <a:pt x="230124" y="22225"/>
                      </a:lnTo>
                      <a:lnTo>
                        <a:pt x="212090" y="24892"/>
                      </a:lnTo>
                      <a:lnTo>
                        <a:pt x="193675" y="27686"/>
                      </a:lnTo>
                      <a:lnTo>
                        <a:pt x="174879" y="30734"/>
                      </a:lnTo>
                      <a:lnTo>
                        <a:pt x="155575" y="34036"/>
                      </a:lnTo>
                      <a:lnTo>
                        <a:pt x="115824" y="40894"/>
                      </a:lnTo>
                      <a:lnTo>
                        <a:pt x="74930" y="48133"/>
                      </a:lnTo>
                      <a:lnTo>
                        <a:pt x="65278" y="48387"/>
                      </a:lnTo>
                      <a:lnTo>
                        <a:pt x="55626" y="48133"/>
                      </a:lnTo>
                      <a:lnTo>
                        <a:pt x="50800" y="47625"/>
                      </a:lnTo>
                      <a:lnTo>
                        <a:pt x="46228" y="46863"/>
                      </a:lnTo>
                      <a:lnTo>
                        <a:pt x="41529" y="45466"/>
                      </a:lnTo>
                      <a:lnTo>
                        <a:pt x="37338" y="43561"/>
                      </a:lnTo>
                      <a:lnTo>
                        <a:pt x="32131" y="40513"/>
                      </a:lnTo>
                      <a:lnTo>
                        <a:pt x="27051" y="36703"/>
                      </a:lnTo>
                      <a:lnTo>
                        <a:pt x="22352" y="32258"/>
                      </a:lnTo>
                      <a:lnTo>
                        <a:pt x="17780" y="27051"/>
                      </a:lnTo>
                      <a:lnTo>
                        <a:pt x="13335" y="21336"/>
                      </a:lnTo>
                      <a:lnTo>
                        <a:pt x="8763" y="14732"/>
                      </a:lnTo>
                      <a:lnTo>
                        <a:pt x="4445" y="77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7657"/>
                </a:solidFill>
                <a:ln w="0" cap="flat" cmpd="sng" algn="ctr">
                  <a:solidFill>
                    <a:srgbClr val="84765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57" name="Полилиния 2356"/>
                <p:cNvSpPr/>
                <p:nvPr/>
              </p:nvSpPr>
              <p:spPr>
                <a:xfrm>
                  <a:off x="9639427" y="6850634"/>
                  <a:ext cx="14987" cy="293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987" h="29338">
                      <a:moveTo>
                        <a:pt x="11938" y="2540"/>
                      </a:moveTo>
                      <a:lnTo>
                        <a:pt x="10033" y="6350"/>
                      </a:lnTo>
                      <a:lnTo>
                        <a:pt x="9144" y="13081"/>
                      </a:lnTo>
                      <a:lnTo>
                        <a:pt x="13081" y="15367"/>
                      </a:lnTo>
                      <a:lnTo>
                        <a:pt x="14986" y="11557"/>
                      </a:lnTo>
                      <a:lnTo>
                        <a:pt x="14478" y="20955"/>
                      </a:lnTo>
                      <a:lnTo>
                        <a:pt x="12954" y="18161"/>
                      </a:lnTo>
                      <a:lnTo>
                        <a:pt x="8890" y="17145"/>
                      </a:lnTo>
                      <a:lnTo>
                        <a:pt x="8001" y="25019"/>
                      </a:lnTo>
                      <a:lnTo>
                        <a:pt x="10033" y="29337"/>
                      </a:lnTo>
                      <a:lnTo>
                        <a:pt x="4191" y="27432"/>
                      </a:lnTo>
                      <a:lnTo>
                        <a:pt x="6223" y="24892"/>
                      </a:lnTo>
                      <a:lnTo>
                        <a:pt x="6985" y="16256"/>
                      </a:lnTo>
                      <a:lnTo>
                        <a:pt x="2413" y="14351"/>
                      </a:lnTo>
                      <a:lnTo>
                        <a:pt x="0" y="18415"/>
                      </a:lnTo>
                      <a:lnTo>
                        <a:pt x="1016" y="9017"/>
                      </a:lnTo>
                      <a:lnTo>
                        <a:pt x="3683" y="11938"/>
                      </a:lnTo>
                      <a:lnTo>
                        <a:pt x="7112" y="12192"/>
                      </a:lnTo>
                      <a:lnTo>
                        <a:pt x="8001" y="4953"/>
                      </a:lnTo>
                      <a:lnTo>
                        <a:pt x="6350" y="0"/>
                      </a:lnTo>
                      <a:close/>
                    </a:path>
                  </a:pathLst>
                </a:custGeom>
                <a:solidFill>
                  <a:srgbClr val="1B0000"/>
                </a:solidFill>
                <a:ln w="0" cap="flat" cmpd="sng" algn="ctr">
                  <a:solidFill>
                    <a:srgbClr val="1B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359" name="TextBox 2358"/>
              <p:cNvSpPr txBox="1"/>
              <p:nvPr/>
            </p:nvSpPr>
            <p:spPr>
              <a:xfrm>
                <a:off x="8864600" y="7162800"/>
                <a:ext cx="1092200" cy="50783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ru-RU" sz="2700" b="1" smtClean="0">
                    <a:solidFill>
                      <a:srgbClr val="FFFF00"/>
                    </a:solidFill>
                    <a:latin typeface="Times New Roman - 37"/>
                  </a:rPr>
                  <a:t>(7,4)</a:t>
                </a:r>
                <a:endParaRPr lang="ru-RU" sz="2700" b="1">
                  <a:solidFill>
                    <a:srgbClr val="FFFF00"/>
                  </a:solidFill>
                  <a:latin typeface="Times New Roman - 37"/>
                </a:endParaRPr>
              </a:p>
            </p:txBody>
          </p:sp>
        </p:grpSp>
        <p:pic>
          <p:nvPicPr>
            <p:cNvPr id="2361" name="Рисунок 2360"/>
            <p:cNvPicPr>
              <a:picLocks/>
            </p:cNvPicPr>
            <p:nvPr/>
          </p:nvPicPr>
          <p:blipFill>
            <a:blip r:embed="rId5">
              <a:clrChange>
                <a:clrFrom>
                  <a:srgbClr val="3C3C3C"/>
                </a:clrFrom>
                <a:clrTo>
                  <a:srgbClr val="3C3C3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650" y="7042150"/>
              <a:ext cx="279400" cy="2794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268753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Группа 91"/>
          <p:cNvGrpSpPr/>
          <p:nvPr/>
        </p:nvGrpSpPr>
        <p:grpSpPr>
          <a:xfrm>
            <a:off x="533400" y="-38100"/>
            <a:ext cx="7378701" cy="7378701"/>
            <a:chOff x="533400" y="-38100"/>
            <a:chExt cx="7378701" cy="7378701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533400" y="-7366"/>
              <a:ext cx="3685541" cy="7347967"/>
              <a:chOff x="533400" y="-7366"/>
              <a:chExt cx="3685541" cy="7347967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533400" y="1823847"/>
                <a:ext cx="3685541" cy="1854328"/>
                <a:chOff x="533400" y="1823847"/>
                <a:chExt cx="3685541" cy="1854328"/>
              </a:xfrm>
            </p:grpSpPr>
            <p:grpSp>
              <p:nvGrpSpPr>
                <p:cNvPr id="6" name="Группа 5"/>
                <p:cNvGrpSpPr/>
                <p:nvPr/>
              </p:nvGrpSpPr>
              <p:grpSpPr>
                <a:xfrm>
                  <a:off x="2379980" y="1823847"/>
                  <a:ext cx="1838961" cy="1838961"/>
                  <a:chOff x="2379980" y="1823847"/>
                  <a:chExt cx="1838961" cy="1838961"/>
                </a:xfrm>
              </p:grpSpPr>
              <p:sp>
                <p:nvSpPr>
                  <p:cNvPr id="2" name="Полилиния 1"/>
                  <p:cNvSpPr/>
                  <p:nvPr/>
                </p:nvSpPr>
                <p:spPr>
                  <a:xfrm>
                    <a:off x="2379980" y="1839214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" name="Полилиния 2"/>
                  <p:cNvSpPr/>
                  <p:nvPr/>
                </p:nvSpPr>
                <p:spPr>
                  <a:xfrm>
                    <a:off x="3303270" y="2747137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" name="Полилиния 3"/>
                  <p:cNvSpPr/>
                  <p:nvPr/>
                </p:nvSpPr>
                <p:spPr>
                  <a:xfrm>
                    <a:off x="3303270" y="1823847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" name="Полилиния 4"/>
                  <p:cNvSpPr/>
                  <p:nvPr/>
                </p:nvSpPr>
                <p:spPr>
                  <a:xfrm>
                    <a:off x="2379980" y="2747137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1" name="Группа 10"/>
                <p:cNvGrpSpPr/>
                <p:nvPr/>
              </p:nvGrpSpPr>
              <p:grpSpPr>
                <a:xfrm>
                  <a:off x="533400" y="1839214"/>
                  <a:ext cx="1838961" cy="1838961"/>
                  <a:chOff x="533400" y="1839214"/>
                  <a:chExt cx="1838961" cy="1838961"/>
                </a:xfrm>
              </p:grpSpPr>
              <p:sp>
                <p:nvSpPr>
                  <p:cNvPr id="7" name="Полилиния 6"/>
                  <p:cNvSpPr/>
                  <p:nvPr/>
                </p:nvSpPr>
                <p:spPr>
                  <a:xfrm>
                    <a:off x="533400" y="1854708"/>
                    <a:ext cx="915544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544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" name="Полилиния 7"/>
                  <p:cNvSpPr/>
                  <p:nvPr/>
                </p:nvSpPr>
                <p:spPr>
                  <a:xfrm>
                    <a:off x="1456690" y="2762631"/>
                    <a:ext cx="915671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544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" name="Полилиния 8"/>
                  <p:cNvSpPr/>
                  <p:nvPr/>
                </p:nvSpPr>
                <p:spPr>
                  <a:xfrm>
                    <a:off x="1456690" y="1839214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" name="Полилиния 9"/>
                  <p:cNvSpPr/>
                  <p:nvPr/>
                </p:nvSpPr>
                <p:spPr>
                  <a:xfrm>
                    <a:off x="533400" y="2762631"/>
                    <a:ext cx="915544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544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23" name="Группа 22"/>
              <p:cNvGrpSpPr/>
              <p:nvPr/>
            </p:nvGrpSpPr>
            <p:grpSpPr>
              <a:xfrm>
                <a:off x="533400" y="-7366"/>
                <a:ext cx="3685541" cy="1854328"/>
                <a:chOff x="533400" y="-7366"/>
                <a:chExt cx="3685541" cy="1854328"/>
              </a:xfrm>
            </p:grpSpPr>
            <p:grpSp>
              <p:nvGrpSpPr>
                <p:cNvPr id="17" name="Группа 16"/>
                <p:cNvGrpSpPr/>
                <p:nvPr/>
              </p:nvGrpSpPr>
              <p:grpSpPr>
                <a:xfrm>
                  <a:off x="2379980" y="-7366"/>
                  <a:ext cx="1838961" cy="1838961"/>
                  <a:chOff x="2379980" y="-7366"/>
                  <a:chExt cx="1838961" cy="1838961"/>
                </a:xfrm>
              </p:grpSpPr>
              <p:sp>
                <p:nvSpPr>
                  <p:cNvPr id="13" name="Полилиния 12"/>
                  <p:cNvSpPr/>
                  <p:nvPr/>
                </p:nvSpPr>
                <p:spPr>
                  <a:xfrm>
                    <a:off x="2379980" y="8128"/>
                    <a:ext cx="915671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544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Полилиния 13"/>
                  <p:cNvSpPr/>
                  <p:nvPr/>
                </p:nvSpPr>
                <p:spPr>
                  <a:xfrm>
                    <a:off x="3303270" y="915924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" name="Полилиния 14"/>
                  <p:cNvSpPr/>
                  <p:nvPr/>
                </p:nvSpPr>
                <p:spPr>
                  <a:xfrm>
                    <a:off x="3303270" y="-7366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" name="Полилиния 15"/>
                  <p:cNvSpPr/>
                  <p:nvPr/>
                </p:nvSpPr>
                <p:spPr>
                  <a:xfrm>
                    <a:off x="2379980" y="915924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2" name="Группа 21"/>
                <p:cNvGrpSpPr/>
                <p:nvPr/>
              </p:nvGrpSpPr>
              <p:grpSpPr>
                <a:xfrm>
                  <a:off x="533400" y="8128"/>
                  <a:ext cx="1838961" cy="1838834"/>
                  <a:chOff x="533400" y="8128"/>
                  <a:chExt cx="1838961" cy="1838834"/>
                </a:xfrm>
              </p:grpSpPr>
              <p:sp>
                <p:nvSpPr>
                  <p:cNvPr id="18" name="Полилиния 17"/>
                  <p:cNvSpPr/>
                  <p:nvPr/>
                </p:nvSpPr>
                <p:spPr>
                  <a:xfrm>
                    <a:off x="533400" y="23495"/>
                    <a:ext cx="915544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544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" name="Полилиния 18"/>
                  <p:cNvSpPr/>
                  <p:nvPr/>
                </p:nvSpPr>
                <p:spPr>
                  <a:xfrm>
                    <a:off x="1456690" y="931418"/>
                    <a:ext cx="915671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544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" name="Полилиния 19"/>
                  <p:cNvSpPr/>
                  <p:nvPr/>
                </p:nvSpPr>
                <p:spPr>
                  <a:xfrm>
                    <a:off x="1456690" y="8128"/>
                    <a:ext cx="915671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544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Полилиния 20"/>
                  <p:cNvSpPr/>
                  <p:nvPr/>
                </p:nvSpPr>
                <p:spPr>
                  <a:xfrm>
                    <a:off x="533400" y="931418"/>
                    <a:ext cx="915544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544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34" name="Группа 33"/>
              <p:cNvGrpSpPr/>
              <p:nvPr/>
            </p:nvGrpSpPr>
            <p:grpSpPr>
              <a:xfrm>
                <a:off x="533400" y="3655060"/>
                <a:ext cx="3685541" cy="1854328"/>
                <a:chOff x="533400" y="3655060"/>
                <a:chExt cx="3685541" cy="1854328"/>
              </a:xfrm>
            </p:grpSpPr>
            <p:grpSp>
              <p:nvGrpSpPr>
                <p:cNvPr id="28" name="Группа 27"/>
                <p:cNvGrpSpPr/>
                <p:nvPr/>
              </p:nvGrpSpPr>
              <p:grpSpPr>
                <a:xfrm>
                  <a:off x="2379980" y="3655060"/>
                  <a:ext cx="1838961" cy="1838961"/>
                  <a:chOff x="2379980" y="3655060"/>
                  <a:chExt cx="1838961" cy="1838961"/>
                </a:xfrm>
              </p:grpSpPr>
              <p:sp>
                <p:nvSpPr>
                  <p:cNvPr id="24" name="Полилиния 23"/>
                  <p:cNvSpPr/>
                  <p:nvPr/>
                </p:nvSpPr>
                <p:spPr>
                  <a:xfrm>
                    <a:off x="2379980" y="3670427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" name="Полилиния 24"/>
                  <p:cNvSpPr/>
                  <p:nvPr/>
                </p:nvSpPr>
                <p:spPr>
                  <a:xfrm>
                    <a:off x="3303270" y="457835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6" name="Полилиния 25"/>
                  <p:cNvSpPr/>
                  <p:nvPr/>
                </p:nvSpPr>
                <p:spPr>
                  <a:xfrm>
                    <a:off x="3303270" y="365506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" name="Полилиния 26"/>
                  <p:cNvSpPr/>
                  <p:nvPr/>
                </p:nvSpPr>
                <p:spPr>
                  <a:xfrm>
                    <a:off x="2379980" y="457835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33" name="Группа 32"/>
                <p:cNvGrpSpPr/>
                <p:nvPr/>
              </p:nvGrpSpPr>
              <p:grpSpPr>
                <a:xfrm>
                  <a:off x="533400" y="3670427"/>
                  <a:ext cx="1838961" cy="1838961"/>
                  <a:chOff x="533400" y="3670427"/>
                  <a:chExt cx="1838961" cy="1838961"/>
                </a:xfrm>
              </p:grpSpPr>
              <p:sp>
                <p:nvSpPr>
                  <p:cNvPr id="29" name="Полилиния 28"/>
                  <p:cNvSpPr/>
                  <p:nvPr/>
                </p:nvSpPr>
                <p:spPr>
                  <a:xfrm>
                    <a:off x="533400" y="3685921"/>
                    <a:ext cx="915544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544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" name="Полилиния 29"/>
                  <p:cNvSpPr/>
                  <p:nvPr/>
                </p:nvSpPr>
                <p:spPr>
                  <a:xfrm>
                    <a:off x="1456690" y="4593844"/>
                    <a:ext cx="915671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544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Полилиния 30"/>
                  <p:cNvSpPr/>
                  <p:nvPr/>
                </p:nvSpPr>
                <p:spPr>
                  <a:xfrm>
                    <a:off x="1456690" y="3670427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" name="Полилиния 31"/>
                  <p:cNvSpPr/>
                  <p:nvPr/>
                </p:nvSpPr>
                <p:spPr>
                  <a:xfrm>
                    <a:off x="533400" y="4593844"/>
                    <a:ext cx="915544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544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45" name="Группа 44"/>
              <p:cNvGrpSpPr/>
              <p:nvPr/>
            </p:nvGrpSpPr>
            <p:grpSpPr>
              <a:xfrm>
                <a:off x="533400" y="5486273"/>
                <a:ext cx="3685541" cy="1854328"/>
                <a:chOff x="533400" y="5486273"/>
                <a:chExt cx="3685541" cy="1854328"/>
              </a:xfrm>
            </p:grpSpPr>
            <p:grpSp>
              <p:nvGrpSpPr>
                <p:cNvPr id="39" name="Группа 38"/>
                <p:cNvGrpSpPr/>
                <p:nvPr/>
              </p:nvGrpSpPr>
              <p:grpSpPr>
                <a:xfrm>
                  <a:off x="2379980" y="5486273"/>
                  <a:ext cx="1838961" cy="1838961"/>
                  <a:chOff x="2379980" y="5486273"/>
                  <a:chExt cx="1838961" cy="1838961"/>
                </a:xfrm>
              </p:grpSpPr>
              <p:sp>
                <p:nvSpPr>
                  <p:cNvPr id="35" name="Полилиния 34"/>
                  <p:cNvSpPr/>
                  <p:nvPr/>
                </p:nvSpPr>
                <p:spPr>
                  <a:xfrm>
                    <a:off x="2379980" y="550164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6" name="Полилиния 35"/>
                  <p:cNvSpPr/>
                  <p:nvPr/>
                </p:nvSpPr>
                <p:spPr>
                  <a:xfrm>
                    <a:off x="3303270" y="6409563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7" name="Полилиния 36"/>
                  <p:cNvSpPr/>
                  <p:nvPr/>
                </p:nvSpPr>
                <p:spPr>
                  <a:xfrm>
                    <a:off x="3303270" y="5486273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8" name="Полилиния 37"/>
                  <p:cNvSpPr/>
                  <p:nvPr/>
                </p:nvSpPr>
                <p:spPr>
                  <a:xfrm>
                    <a:off x="2379980" y="6409563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4" name="Группа 43"/>
                <p:cNvGrpSpPr/>
                <p:nvPr/>
              </p:nvGrpSpPr>
              <p:grpSpPr>
                <a:xfrm>
                  <a:off x="533400" y="5501640"/>
                  <a:ext cx="1838961" cy="1838961"/>
                  <a:chOff x="533400" y="5501640"/>
                  <a:chExt cx="1838961" cy="1838961"/>
                </a:xfrm>
              </p:grpSpPr>
              <p:sp>
                <p:nvSpPr>
                  <p:cNvPr id="40" name="Полилиния 39"/>
                  <p:cNvSpPr/>
                  <p:nvPr/>
                </p:nvSpPr>
                <p:spPr>
                  <a:xfrm>
                    <a:off x="533400" y="5517134"/>
                    <a:ext cx="915544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544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1" name="Полилиния 40"/>
                  <p:cNvSpPr/>
                  <p:nvPr/>
                </p:nvSpPr>
                <p:spPr>
                  <a:xfrm>
                    <a:off x="1456690" y="6425057"/>
                    <a:ext cx="915671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544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2" name="Полилиния 41"/>
                  <p:cNvSpPr/>
                  <p:nvPr/>
                </p:nvSpPr>
                <p:spPr>
                  <a:xfrm>
                    <a:off x="1456690" y="550164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3" name="Полилиния 42"/>
                  <p:cNvSpPr/>
                  <p:nvPr/>
                </p:nvSpPr>
                <p:spPr>
                  <a:xfrm>
                    <a:off x="533400" y="6425057"/>
                    <a:ext cx="915544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544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91" name="Группа 90"/>
            <p:cNvGrpSpPr/>
            <p:nvPr/>
          </p:nvGrpSpPr>
          <p:grpSpPr>
            <a:xfrm>
              <a:off x="4226560" y="-38100"/>
              <a:ext cx="3685541" cy="7347967"/>
              <a:chOff x="4226560" y="-38100"/>
              <a:chExt cx="3685541" cy="7347967"/>
            </a:xfrm>
          </p:grpSpPr>
          <p:grpSp>
            <p:nvGrpSpPr>
              <p:cNvPr id="57" name="Группа 56"/>
              <p:cNvGrpSpPr/>
              <p:nvPr/>
            </p:nvGrpSpPr>
            <p:grpSpPr>
              <a:xfrm>
                <a:off x="4226560" y="1793113"/>
                <a:ext cx="3685541" cy="1854328"/>
                <a:chOff x="4226560" y="1793113"/>
                <a:chExt cx="3685541" cy="1854328"/>
              </a:xfrm>
            </p:grpSpPr>
            <p:grpSp>
              <p:nvGrpSpPr>
                <p:cNvPr id="51" name="Группа 50"/>
                <p:cNvGrpSpPr/>
                <p:nvPr/>
              </p:nvGrpSpPr>
              <p:grpSpPr>
                <a:xfrm>
                  <a:off x="6073140" y="1793113"/>
                  <a:ext cx="1838961" cy="1838961"/>
                  <a:chOff x="6073140" y="1793113"/>
                  <a:chExt cx="1838961" cy="1838961"/>
                </a:xfrm>
              </p:grpSpPr>
              <p:sp>
                <p:nvSpPr>
                  <p:cNvPr id="47" name="Полилиния 46"/>
                  <p:cNvSpPr/>
                  <p:nvPr/>
                </p:nvSpPr>
                <p:spPr>
                  <a:xfrm>
                    <a:off x="6073140" y="180848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8" name="Полилиния 47"/>
                  <p:cNvSpPr/>
                  <p:nvPr/>
                </p:nvSpPr>
                <p:spPr>
                  <a:xfrm>
                    <a:off x="6996557" y="2716403"/>
                    <a:ext cx="915544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671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" name="Полилиния 48"/>
                  <p:cNvSpPr/>
                  <p:nvPr/>
                </p:nvSpPr>
                <p:spPr>
                  <a:xfrm>
                    <a:off x="6996557" y="1793113"/>
                    <a:ext cx="915544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544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0" name="Полилиния 49"/>
                  <p:cNvSpPr/>
                  <p:nvPr/>
                </p:nvSpPr>
                <p:spPr>
                  <a:xfrm>
                    <a:off x="6073140" y="2716403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56" name="Группа 55"/>
                <p:cNvGrpSpPr/>
                <p:nvPr/>
              </p:nvGrpSpPr>
              <p:grpSpPr>
                <a:xfrm>
                  <a:off x="4226560" y="1808480"/>
                  <a:ext cx="1838961" cy="1838961"/>
                  <a:chOff x="4226560" y="1808480"/>
                  <a:chExt cx="1838961" cy="1838961"/>
                </a:xfrm>
              </p:grpSpPr>
              <p:sp>
                <p:nvSpPr>
                  <p:cNvPr id="52" name="Полилиния 51"/>
                  <p:cNvSpPr/>
                  <p:nvPr/>
                </p:nvSpPr>
                <p:spPr>
                  <a:xfrm>
                    <a:off x="4226560" y="1823847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" name="Полилиния 52"/>
                  <p:cNvSpPr/>
                  <p:nvPr/>
                </p:nvSpPr>
                <p:spPr>
                  <a:xfrm>
                    <a:off x="5149850" y="273177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4" name="Полилиния 53"/>
                  <p:cNvSpPr/>
                  <p:nvPr/>
                </p:nvSpPr>
                <p:spPr>
                  <a:xfrm>
                    <a:off x="5149850" y="180848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5" name="Полилиния 54"/>
                  <p:cNvSpPr/>
                  <p:nvPr/>
                </p:nvSpPr>
                <p:spPr>
                  <a:xfrm>
                    <a:off x="4226560" y="273177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68" name="Группа 67"/>
              <p:cNvGrpSpPr/>
              <p:nvPr/>
            </p:nvGrpSpPr>
            <p:grpSpPr>
              <a:xfrm>
                <a:off x="4226560" y="-38100"/>
                <a:ext cx="3685541" cy="1854328"/>
                <a:chOff x="4226560" y="-38100"/>
                <a:chExt cx="3685541" cy="1854328"/>
              </a:xfrm>
            </p:grpSpPr>
            <p:grpSp>
              <p:nvGrpSpPr>
                <p:cNvPr id="62" name="Группа 61"/>
                <p:cNvGrpSpPr/>
                <p:nvPr/>
              </p:nvGrpSpPr>
              <p:grpSpPr>
                <a:xfrm>
                  <a:off x="6073140" y="-38100"/>
                  <a:ext cx="1838961" cy="1838961"/>
                  <a:chOff x="6073140" y="-38100"/>
                  <a:chExt cx="1838961" cy="1838961"/>
                </a:xfrm>
              </p:grpSpPr>
              <p:sp>
                <p:nvSpPr>
                  <p:cNvPr id="58" name="Полилиния 57"/>
                  <p:cNvSpPr/>
                  <p:nvPr/>
                </p:nvSpPr>
                <p:spPr>
                  <a:xfrm>
                    <a:off x="6073140" y="-22733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9" name="Полилиния 58"/>
                  <p:cNvSpPr/>
                  <p:nvPr/>
                </p:nvSpPr>
                <p:spPr>
                  <a:xfrm>
                    <a:off x="6996557" y="885190"/>
                    <a:ext cx="915544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671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0" name="Полилиния 59"/>
                  <p:cNvSpPr/>
                  <p:nvPr/>
                </p:nvSpPr>
                <p:spPr>
                  <a:xfrm>
                    <a:off x="6996557" y="-38100"/>
                    <a:ext cx="915544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544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" name="Полилиния 60"/>
                  <p:cNvSpPr/>
                  <p:nvPr/>
                </p:nvSpPr>
                <p:spPr>
                  <a:xfrm>
                    <a:off x="6073140" y="88519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67" name="Группа 66"/>
                <p:cNvGrpSpPr/>
                <p:nvPr/>
              </p:nvGrpSpPr>
              <p:grpSpPr>
                <a:xfrm>
                  <a:off x="4226560" y="-22733"/>
                  <a:ext cx="1838961" cy="1838961"/>
                  <a:chOff x="4226560" y="-22733"/>
                  <a:chExt cx="1838961" cy="1838961"/>
                </a:xfrm>
              </p:grpSpPr>
              <p:sp>
                <p:nvSpPr>
                  <p:cNvPr id="63" name="Полилиния 62"/>
                  <p:cNvSpPr/>
                  <p:nvPr/>
                </p:nvSpPr>
                <p:spPr>
                  <a:xfrm>
                    <a:off x="4226560" y="-7366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4" name="Полилиния 63"/>
                  <p:cNvSpPr/>
                  <p:nvPr/>
                </p:nvSpPr>
                <p:spPr>
                  <a:xfrm>
                    <a:off x="5149850" y="900557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5" name="Полилиния 64"/>
                  <p:cNvSpPr/>
                  <p:nvPr/>
                </p:nvSpPr>
                <p:spPr>
                  <a:xfrm>
                    <a:off x="5149850" y="-22733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6" name="Полилиния 65"/>
                  <p:cNvSpPr/>
                  <p:nvPr/>
                </p:nvSpPr>
                <p:spPr>
                  <a:xfrm>
                    <a:off x="4226560" y="900557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79" name="Группа 78"/>
              <p:cNvGrpSpPr/>
              <p:nvPr/>
            </p:nvGrpSpPr>
            <p:grpSpPr>
              <a:xfrm>
                <a:off x="4226560" y="3624326"/>
                <a:ext cx="3685541" cy="1854328"/>
                <a:chOff x="4226560" y="3624326"/>
                <a:chExt cx="3685541" cy="1854328"/>
              </a:xfrm>
            </p:grpSpPr>
            <p:grpSp>
              <p:nvGrpSpPr>
                <p:cNvPr id="73" name="Группа 72"/>
                <p:cNvGrpSpPr/>
                <p:nvPr/>
              </p:nvGrpSpPr>
              <p:grpSpPr>
                <a:xfrm>
                  <a:off x="6073140" y="3624326"/>
                  <a:ext cx="1838961" cy="1838961"/>
                  <a:chOff x="6073140" y="3624326"/>
                  <a:chExt cx="1838961" cy="1838961"/>
                </a:xfrm>
              </p:grpSpPr>
              <p:sp>
                <p:nvSpPr>
                  <p:cNvPr id="69" name="Полилиния 68"/>
                  <p:cNvSpPr/>
                  <p:nvPr/>
                </p:nvSpPr>
                <p:spPr>
                  <a:xfrm>
                    <a:off x="6073140" y="3639693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6996557" y="4547616"/>
                    <a:ext cx="915544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671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1" name="Полилиния 70"/>
                  <p:cNvSpPr/>
                  <p:nvPr/>
                </p:nvSpPr>
                <p:spPr>
                  <a:xfrm>
                    <a:off x="6996557" y="3624326"/>
                    <a:ext cx="915544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544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2" name="Полилиния 71"/>
                  <p:cNvSpPr/>
                  <p:nvPr/>
                </p:nvSpPr>
                <p:spPr>
                  <a:xfrm>
                    <a:off x="6073140" y="4547616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78" name="Группа 77"/>
                <p:cNvGrpSpPr/>
                <p:nvPr/>
              </p:nvGrpSpPr>
              <p:grpSpPr>
                <a:xfrm>
                  <a:off x="4226560" y="3639693"/>
                  <a:ext cx="1838961" cy="1838961"/>
                  <a:chOff x="4226560" y="3639693"/>
                  <a:chExt cx="1838961" cy="1838961"/>
                </a:xfrm>
              </p:grpSpPr>
              <p:sp>
                <p:nvSpPr>
                  <p:cNvPr id="74" name="Полилиния 73"/>
                  <p:cNvSpPr/>
                  <p:nvPr/>
                </p:nvSpPr>
                <p:spPr>
                  <a:xfrm>
                    <a:off x="4226560" y="3655060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5" name="Полилиния 74"/>
                  <p:cNvSpPr/>
                  <p:nvPr/>
                </p:nvSpPr>
                <p:spPr>
                  <a:xfrm>
                    <a:off x="5149850" y="4562983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6" name="Полилиния 75"/>
                  <p:cNvSpPr/>
                  <p:nvPr/>
                </p:nvSpPr>
                <p:spPr>
                  <a:xfrm>
                    <a:off x="5149850" y="3639693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7" name="Полилиния 76"/>
                  <p:cNvSpPr/>
                  <p:nvPr/>
                </p:nvSpPr>
                <p:spPr>
                  <a:xfrm>
                    <a:off x="4226560" y="4562983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90" name="Группа 89"/>
              <p:cNvGrpSpPr/>
              <p:nvPr/>
            </p:nvGrpSpPr>
            <p:grpSpPr>
              <a:xfrm>
                <a:off x="4226560" y="5455539"/>
                <a:ext cx="3685541" cy="1854328"/>
                <a:chOff x="4226560" y="5455539"/>
                <a:chExt cx="3685541" cy="1854328"/>
              </a:xfrm>
            </p:grpSpPr>
            <p:grpSp>
              <p:nvGrpSpPr>
                <p:cNvPr id="84" name="Группа 83"/>
                <p:cNvGrpSpPr/>
                <p:nvPr/>
              </p:nvGrpSpPr>
              <p:grpSpPr>
                <a:xfrm>
                  <a:off x="6073140" y="5455539"/>
                  <a:ext cx="1838961" cy="1838961"/>
                  <a:chOff x="6073140" y="5455539"/>
                  <a:chExt cx="1838961" cy="1838961"/>
                </a:xfrm>
              </p:grpSpPr>
              <p:sp>
                <p:nvSpPr>
                  <p:cNvPr id="80" name="Полилиния 79"/>
                  <p:cNvSpPr/>
                  <p:nvPr/>
                </p:nvSpPr>
                <p:spPr>
                  <a:xfrm>
                    <a:off x="6073140" y="5470906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" name="Полилиния 80"/>
                  <p:cNvSpPr/>
                  <p:nvPr/>
                </p:nvSpPr>
                <p:spPr>
                  <a:xfrm>
                    <a:off x="6996557" y="6378829"/>
                    <a:ext cx="915544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671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2" name="Полилиния 81"/>
                  <p:cNvSpPr/>
                  <p:nvPr/>
                </p:nvSpPr>
                <p:spPr>
                  <a:xfrm>
                    <a:off x="6996557" y="5455539"/>
                    <a:ext cx="915544" cy="9155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544" h="915544">
                        <a:moveTo>
                          <a:pt x="0" y="0"/>
                        </a:moveTo>
                        <a:lnTo>
                          <a:pt x="915543" y="0"/>
                        </a:lnTo>
                        <a:lnTo>
                          <a:pt x="915543" y="915543"/>
                        </a:lnTo>
                        <a:lnTo>
                          <a:pt x="0" y="915543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3" name="Полилиния 82"/>
                  <p:cNvSpPr/>
                  <p:nvPr/>
                </p:nvSpPr>
                <p:spPr>
                  <a:xfrm>
                    <a:off x="6073140" y="6378829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89" name="Группа 88"/>
                <p:cNvGrpSpPr/>
                <p:nvPr/>
              </p:nvGrpSpPr>
              <p:grpSpPr>
                <a:xfrm>
                  <a:off x="4226560" y="5470906"/>
                  <a:ext cx="1838961" cy="1838961"/>
                  <a:chOff x="4226560" y="5470906"/>
                  <a:chExt cx="1838961" cy="1838961"/>
                </a:xfrm>
              </p:grpSpPr>
              <p:sp>
                <p:nvSpPr>
                  <p:cNvPr id="85" name="Полилиния 84"/>
                  <p:cNvSpPr/>
                  <p:nvPr/>
                </p:nvSpPr>
                <p:spPr>
                  <a:xfrm>
                    <a:off x="4226560" y="5486273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6" name="Полилиния 85"/>
                  <p:cNvSpPr/>
                  <p:nvPr/>
                </p:nvSpPr>
                <p:spPr>
                  <a:xfrm>
                    <a:off x="5149850" y="6394196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7" name="Полилиния 86"/>
                  <p:cNvSpPr/>
                  <p:nvPr/>
                </p:nvSpPr>
                <p:spPr>
                  <a:xfrm>
                    <a:off x="5149850" y="5470906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8" name="Полилиния 87"/>
                  <p:cNvSpPr/>
                  <p:nvPr/>
                </p:nvSpPr>
                <p:spPr>
                  <a:xfrm>
                    <a:off x="4226560" y="6394196"/>
                    <a:ext cx="915671" cy="91567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671" h="915671">
                        <a:moveTo>
                          <a:pt x="0" y="0"/>
                        </a:moveTo>
                        <a:lnTo>
                          <a:pt x="915670" y="0"/>
                        </a:lnTo>
                        <a:lnTo>
                          <a:pt x="915670" y="915670"/>
                        </a:lnTo>
                        <a:lnTo>
                          <a:pt x="0" y="915670"/>
                        </a:lnTo>
                        <a:close/>
                      </a:path>
                    </a:pathLst>
                  </a:custGeom>
                  <a:solidFill>
                    <a:schemeClr val="accent1">
                      <a:alpha val="1000"/>
                    </a:schemeClr>
                  </a:solidFill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</p:grpSp>
      <p:grpSp>
        <p:nvGrpSpPr>
          <p:cNvPr id="96" name="Группа 95"/>
          <p:cNvGrpSpPr/>
          <p:nvPr/>
        </p:nvGrpSpPr>
        <p:grpSpPr>
          <a:xfrm>
            <a:off x="1016000" y="-76200"/>
            <a:ext cx="2611375" cy="2570227"/>
            <a:chOff x="1016000" y="-76200"/>
            <a:chExt cx="2611375" cy="2570227"/>
          </a:xfrm>
        </p:grpSpPr>
        <p:sp>
          <p:nvSpPr>
            <p:cNvPr id="93" name="Полилиния 92"/>
            <p:cNvSpPr/>
            <p:nvPr/>
          </p:nvSpPr>
          <p:spPr>
            <a:xfrm>
              <a:off x="1058926" y="1835023"/>
              <a:ext cx="3049" cy="4446"/>
            </a:xfrm>
            <a:custGeom>
              <a:avLst/>
              <a:gdLst/>
              <a:ahLst/>
              <a:cxnLst/>
              <a:rect l="0" t="0" r="0" b="0"/>
              <a:pathLst>
                <a:path w="3049" h="4446">
                  <a:moveTo>
                    <a:pt x="3048" y="4445"/>
                  </a:moveTo>
                  <a:lnTo>
                    <a:pt x="0" y="4445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00FFFF"/>
            </a:solidFill>
            <a:ln w="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олилиния 93"/>
            <p:cNvSpPr/>
            <p:nvPr/>
          </p:nvSpPr>
          <p:spPr>
            <a:xfrm>
              <a:off x="1016000" y="-76200"/>
              <a:ext cx="2611375" cy="2570227"/>
            </a:xfrm>
            <a:custGeom>
              <a:avLst/>
              <a:gdLst/>
              <a:ahLst/>
              <a:cxnLst/>
              <a:rect l="0" t="0" r="0" b="0"/>
              <a:pathLst>
                <a:path w="2611375" h="2570227">
                  <a:moveTo>
                    <a:pt x="2147062" y="318389"/>
                  </a:moveTo>
                  <a:lnTo>
                    <a:pt x="2157984" y="318389"/>
                  </a:lnTo>
                  <a:lnTo>
                    <a:pt x="2066163" y="642366"/>
                  </a:lnTo>
                  <a:lnTo>
                    <a:pt x="2040509" y="795274"/>
                  </a:lnTo>
                  <a:lnTo>
                    <a:pt x="2044954" y="882269"/>
                  </a:lnTo>
                  <a:lnTo>
                    <a:pt x="2117979" y="929640"/>
                  </a:lnTo>
                  <a:lnTo>
                    <a:pt x="2266315" y="986282"/>
                  </a:lnTo>
                  <a:lnTo>
                    <a:pt x="2425065" y="1032256"/>
                  </a:lnTo>
                  <a:lnTo>
                    <a:pt x="2473960" y="1048893"/>
                  </a:lnTo>
                  <a:lnTo>
                    <a:pt x="2611374" y="1080770"/>
                  </a:lnTo>
                  <a:lnTo>
                    <a:pt x="2583815" y="1099439"/>
                  </a:lnTo>
                  <a:lnTo>
                    <a:pt x="2516886" y="1137412"/>
                  </a:lnTo>
                  <a:lnTo>
                    <a:pt x="2425065" y="1200150"/>
                  </a:lnTo>
                  <a:lnTo>
                    <a:pt x="2255774" y="1337691"/>
                  </a:lnTo>
                  <a:lnTo>
                    <a:pt x="2168525" y="1420622"/>
                  </a:lnTo>
                  <a:lnTo>
                    <a:pt x="2150364" y="1458722"/>
                  </a:lnTo>
                  <a:lnTo>
                    <a:pt x="2150364" y="1469136"/>
                  </a:lnTo>
                  <a:lnTo>
                    <a:pt x="2188337" y="1564132"/>
                  </a:lnTo>
                  <a:lnTo>
                    <a:pt x="2295398" y="1750695"/>
                  </a:lnTo>
                  <a:lnTo>
                    <a:pt x="2341118" y="1825625"/>
                  </a:lnTo>
                  <a:lnTo>
                    <a:pt x="2397506" y="1906397"/>
                  </a:lnTo>
                  <a:lnTo>
                    <a:pt x="2428240" y="1941576"/>
                  </a:lnTo>
                  <a:lnTo>
                    <a:pt x="2446528" y="1970786"/>
                  </a:lnTo>
                  <a:lnTo>
                    <a:pt x="2438781" y="1970786"/>
                  </a:lnTo>
                  <a:lnTo>
                    <a:pt x="2406904" y="1967992"/>
                  </a:lnTo>
                  <a:lnTo>
                    <a:pt x="2330577" y="1956943"/>
                  </a:lnTo>
                  <a:lnTo>
                    <a:pt x="1999234" y="1946529"/>
                  </a:lnTo>
                  <a:lnTo>
                    <a:pt x="1881505" y="1960245"/>
                  </a:lnTo>
                  <a:lnTo>
                    <a:pt x="1835531" y="1984502"/>
                  </a:lnTo>
                  <a:lnTo>
                    <a:pt x="1814195" y="2054987"/>
                  </a:lnTo>
                  <a:lnTo>
                    <a:pt x="1768475" y="2362327"/>
                  </a:lnTo>
                  <a:lnTo>
                    <a:pt x="1759331" y="2570226"/>
                  </a:lnTo>
                  <a:lnTo>
                    <a:pt x="1733423" y="2545588"/>
                  </a:lnTo>
                  <a:lnTo>
                    <a:pt x="1681607" y="2489073"/>
                  </a:lnTo>
                  <a:lnTo>
                    <a:pt x="1606550" y="2412492"/>
                  </a:lnTo>
                  <a:lnTo>
                    <a:pt x="1539367" y="2351405"/>
                  </a:lnTo>
                  <a:lnTo>
                    <a:pt x="1406525" y="2241423"/>
                  </a:lnTo>
                  <a:lnTo>
                    <a:pt x="1304163" y="2183511"/>
                  </a:lnTo>
                  <a:lnTo>
                    <a:pt x="1286002" y="2186305"/>
                  </a:lnTo>
                  <a:lnTo>
                    <a:pt x="1198753" y="2241423"/>
                  </a:lnTo>
                  <a:lnTo>
                    <a:pt x="1067435" y="2351405"/>
                  </a:lnTo>
                  <a:lnTo>
                    <a:pt x="925703" y="2489073"/>
                  </a:lnTo>
                  <a:lnTo>
                    <a:pt x="856996" y="2564130"/>
                  </a:lnTo>
                  <a:lnTo>
                    <a:pt x="835533" y="2281047"/>
                  </a:lnTo>
                  <a:lnTo>
                    <a:pt x="806577" y="2103882"/>
                  </a:lnTo>
                  <a:lnTo>
                    <a:pt x="779018" y="2005965"/>
                  </a:lnTo>
                  <a:lnTo>
                    <a:pt x="719201" y="1952498"/>
                  </a:lnTo>
                  <a:lnTo>
                    <a:pt x="563626" y="1933956"/>
                  </a:lnTo>
                  <a:lnTo>
                    <a:pt x="295021" y="1956943"/>
                  </a:lnTo>
                  <a:lnTo>
                    <a:pt x="160401" y="1981708"/>
                  </a:lnTo>
                  <a:lnTo>
                    <a:pt x="168148" y="1960245"/>
                  </a:lnTo>
                  <a:lnTo>
                    <a:pt x="186309" y="1941576"/>
                  </a:lnTo>
                  <a:lnTo>
                    <a:pt x="262636" y="1828673"/>
                  </a:lnTo>
                  <a:lnTo>
                    <a:pt x="426212" y="1547114"/>
                  </a:lnTo>
                  <a:lnTo>
                    <a:pt x="453771" y="1469136"/>
                  </a:lnTo>
                  <a:lnTo>
                    <a:pt x="453771" y="1461897"/>
                  </a:lnTo>
                  <a:lnTo>
                    <a:pt x="433959" y="1431163"/>
                  </a:lnTo>
                  <a:lnTo>
                    <a:pt x="316357" y="1321054"/>
                  </a:lnTo>
                  <a:lnTo>
                    <a:pt x="97790" y="1156081"/>
                  </a:lnTo>
                  <a:lnTo>
                    <a:pt x="0" y="1094994"/>
                  </a:lnTo>
                  <a:lnTo>
                    <a:pt x="17018" y="1084072"/>
                  </a:lnTo>
                  <a:lnTo>
                    <a:pt x="151130" y="1046099"/>
                  </a:lnTo>
                  <a:lnTo>
                    <a:pt x="499491" y="938911"/>
                  </a:lnTo>
                  <a:lnTo>
                    <a:pt x="545465" y="914654"/>
                  </a:lnTo>
                  <a:lnTo>
                    <a:pt x="577342" y="893191"/>
                  </a:lnTo>
                  <a:lnTo>
                    <a:pt x="577342" y="858012"/>
                  </a:lnTo>
                  <a:lnTo>
                    <a:pt x="574167" y="770509"/>
                  </a:lnTo>
                  <a:lnTo>
                    <a:pt x="563626" y="695833"/>
                  </a:lnTo>
                  <a:lnTo>
                    <a:pt x="524002" y="484505"/>
                  </a:lnTo>
                  <a:lnTo>
                    <a:pt x="488950" y="345948"/>
                  </a:lnTo>
                  <a:lnTo>
                    <a:pt x="479679" y="315087"/>
                  </a:lnTo>
                  <a:lnTo>
                    <a:pt x="574167" y="353187"/>
                  </a:lnTo>
                  <a:lnTo>
                    <a:pt x="711962" y="413131"/>
                  </a:lnTo>
                  <a:lnTo>
                    <a:pt x="838454" y="460248"/>
                  </a:lnTo>
                  <a:lnTo>
                    <a:pt x="969772" y="501523"/>
                  </a:lnTo>
                  <a:lnTo>
                    <a:pt x="1029462" y="509270"/>
                  </a:lnTo>
                  <a:lnTo>
                    <a:pt x="1035558" y="505968"/>
                  </a:lnTo>
                  <a:lnTo>
                    <a:pt x="1088898" y="442087"/>
                  </a:lnTo>
                  <a:lnTo>
                    <a:pt x="1169670" y="310642"/>
                  </a:lnTo>
                  <a:lnTo>
                    <a:pt x="1258697" y="121031"/>
                  </a:lnTo>
                  <a:lnTo>
                    <a:pt x="1301115" y="35179"/>
                  </a:lnTo>
                  <a:lnTo>
                    <a:pt x="1314831" y="0"/>
                  </a:lnTo>
                  <a:lnTo>
                    <a:pt x="1347089" y="67437"/>
                  </a:lnTo>
                  <a:lnTo>
                    <a:pt x="1469009" y="315087"/>
                  </a:lnTo>
                  <a:lnTo>
                    <a:pt x="1508633" y="388366"/>
                  </a:lnTo>
                  <a:lnTo>
                    <a:pt x="1576197" y="487807"/>
                  </a:lnTo>
                  <a:lnTo>
                    <a:pt x="1603756" y="512572"/>
                  </a:lnTo>
                  <a:lnTo>
                    <a:pt x="1611249" y="515366"/>
                  </a:lnTo>
                  <a:lnTo>
                    <a:pt x="1692148" y="501523"/>
                  </a:lnTo>
                  <a:lnTo>
                    <a:pt x="1840484" y="452628"/>
                  </a:lnTo>
                  <a:lnTo>
                    <a:pt x="1997583" y="388366"/>
                  </a:lnTo>
                  <a:lnTo>
                    <a:pt x="2145411" y="301371"/>
                  </a:lnTo>
                  <a:lnTo>
                    <a:pt x="2150364" y="307467"/>
                  </a:lnTo>
                  <a:close/>
                </a:path>
              </a:pathLst>
            </a:custGeom>
            <a:solidFill>
              <a:srgbClr val="FF9900"/>
            </a:solidFill>
            <a:ln w="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1507744" y="456057"/>
              <a:ext cx="1635506" cy="1568704"/>
            </a:xfrm>
            <a:prstGeom prst="ellipse">
              <a:avLst/>
            </a:prstGeom>
            <a:solidFill>
              <a:srgbClr val="FFFF00"/>
            </a:solidFill>
            <a:ln w="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9" name="Группа 248"/>
          <p:cNvGrpSpPr/>
          <p:nvPr/>
        </p:nvGrpSpPr>
        <p:grpSpPr>
          <a:xfrm>
            <a:off x="8102600" y="4508500"/>
            <a:ext cx="642748" cy="494031"/>
            <a:chOff x="8102600" y="4508500"/>
            <a:chExt cx="642748" cy="494031"/>
          </a:xfrm>
        </p:grpSpPr>
        <p:sp>
          <p:nvSpPr>
            <p:cNvPr id="97" name="Полилиния 96"/>
            <p:cNvSpPr/>
            <p:nvPr/>
          </p:nvSpPr>
          <p:spPr>
            <a:xfrm>
              <a:off x="8102600" y="4591431"/>
              <a:ext cx="39625" cy="30608"/>
            </a:xfrm>
            <a:custGeom>
              <a:avLst/>
              <a:gdLst/>
              <a:ahLst/>
              <a:cxnLst/>
              <a:rect l="0" t="0" r="0" b="0"/>
              <a:pathLst>
                <a:path w="39625" h="30608">
                  <a:moveTo>
                    <a:pt x="2159" y="13716"/>
                  </a:moveTo>
                  <a:lnTo>
                    <a:pt x="4826" y="12954"/>
                  </a:lnTo>
                  <a:lnTo>
                    <a:pt x="9906" y="12446"/>
                  </a:lnTo>
                  <a:lnTo>
                    <a:pt x="14986" y="11684"/>
                  </a:lnTo>
                  <a:lnTo>
                    <a:pt x="17399" y="11430"/>
                  </a:lnTo>
                  <a:lnTo>
                    <a:pt x="19939" y="10795"/>
                  </a:lnTo>
                  <a:lnTo>
                    <a:pt x="22606" y="9779"/>
                  </a:lnTo>
                  <a:lnTo>
                    <a:pt x="25400" y="8382"/>
                  </a:lnTo>
                  <a:lnTo>
                    <a:pt x="30607" y="5461"/>
                  </a:lnTo>
                  <a:lnTo>
                    <a:pt x="35433" y="2413"/>
                  </a:lnTo>
                  <a:lnTo>
                    <a:pt x="37592" y="1016"/>
                  </a:lnTo>
                  <a:lnTo>
                    <a:pt x="39624" y="0"/>
                  </a:lnTo>
                  <a:lnTo>
                    <a:pt x="37338" y="2032"/>
                  </a:lnTo>
                  <a:lnTo>
                    <a:pt x="35433" y="3683"/>
                  </a:lnTo>
                  <a:lnTo>
                    <a:pt x="31877" y="7366"/>
                  </a:lnTo>
                  <a:lnTo>
                    <a:pt x="30099" y="9017"/>
                  </a:lnTo>
                  <a:lnTo>
                    <a:pt x="28321" y="11049"/>
                  </a:lnTo>
                  <a:lnTo>
                    <a:pt x="26162" y="12954"/>
                  </a:lnTo>
                  <a:lnTo>
                    <a:pt x="23495" y="15367"/>
                  </a:lnTo>
                  <a:lnTo>
                    <a:pt x="16891" y="22733"/>
                  </a:lnTo>
                  <a:lnTo>
                    <a:pt x="13716" y="26670"/>
                  </a:lnTo>
                  <a:lnTo>
                    <a:pt x="10541" y="30607"/>
                  </a:lnTo>
                  <a:lnTo>
                    <a:pt x="11430" y="28067"/>
                  </a:lnTo>
                  <a:lnTo>
                    <a:pt x="12192" y="25908"/>
                  </a:lnTo>
                  <a:lnTo>
                    <a:pt x="13716" y="22352"/>
                  </a:lnTo>
                  <a:lnTo>
                    <a:pt x="14732" y="20955"/>
                  </a:lnTo>
                  <a:lnTo>
                    <a:pt x="15875" y="19050"/>
                  </a:lnTo>
                  <a:lnTo>
                    <a:pt x="17399" y="17018"/>
                  </a:lnTo>
                  <a:lnTo>
                    <a:pt x="18161" y="15621"/>
                  </a:lnTo>
                  <a:lnTo>
                    <a:pt x="19431" y="14478"/>
                  </a:lnTo>
                  <a:lnTo>
                    <a:pt x="17145" y="14986"/>
                  </a:lnTo>
                  <a:lnTo>
                    <a:pt x="14732" y="15240"/>
                  </a:lnTo>
                  <a:lnTo>
                    <a:pt x="9398" y="15367"/>
                  </a:lnTo>
                  <a:lnTo>
                    <a:pt x="6985" y="15367"/>
                  </a:lnTo>
                  <a:lnTo>
                    <a:pt x="4445" y="15367"/>
                  </a:lnTo>
                  <a:lnTo>
                    <a:pt x="2032" y="14986"/>
                  </a:lnTo>
                  <a:lnTo>
                    <a:pt x="0" y="14478"/>
                  </a:lnTo>
                  <a:close/>
                </a:path>
              </a:pathLst>
            </a:custGeom>
            <a:solidFill>
              <a:srgbClr val="9C907E"/>
            </a:solidFill>
            <a:ln w="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олилиния 97"/>
            <p:cNvSpPr/>
            <p:nvPr/>
          </p:nvSpPr>
          <p:spPr>
            <a:xfrm>
              <a:off x="8136509" y="4508500"/>
              <a:ext cx="608839" cy="493777"/>
            </a:xfrm>
            <a:custGeom>
              <a:avLst/>
              <a:gdLst/>
              <a:ahLst/>
              <a:cxnLst/>
              <a:rect l="0" t="0" r="0" b="0"/>
              <a:pathLst>
                <a:path w="608839" h="493777">
                  <a:moveTo>
                    <a:pt x="0" y="65913"/>
                  </a:moveTo>
                  <a:lnTo>
                    <a:pt x="889" y="62103"/>
                  </a:lnTo>
                  <a:lnTo>
                    <a:pt x="2413" y="58293"/>
                  </a:lnTo>
                  <a:lnTo>
                    <a:pt x="4572" y="54610"/>
                  </a:lnTo>
                  <a:lnTo>
                    <a:pt x="7239" y="51181"/>
                  </a:lnTo>
                  <a:lnTo>
                    <a:pt x="10287" y="47879"/>
                  </a:lnTo>
                  <a:lnTo>
                    <a:pt x="13843" y="44323"/>
                  </a:lnTo>
                  <a:lnTo>
                    <a:pt x="17526" y="41148"/>
                  </a:lnTo>
                  <a:lnTo>
                    <a:pt x="21590" y="38100"/>
                  </a:lnTo>
                  <a:lnTo>
                    <a:pt x="26162" y="34925"/>
                  </a:lnTo>
                  <a:lnTo>
                    <a:pt x="34798" y="29210"/>
                  </a:lnTo>
                  <a:lnTo>
                    <a:pt x="43688" y="23876"/>
                  </a:lnTo>
                  <a:lnTo>
                    <a:pt x="48006" y="21463"/>
                  </a:lnTo>
                  <a:lnTo>
                    <a:pt x="52197" y="19177"/>
                  </a:lnTo>
                  <a:lnTo>
                    <a:pt x="60198" y="14859"/>
                  </a:lnTo>
                  <a:lnTo>
                    <a:pt x="68326" y="10668"/>
                  </a:lnTo>
                  <a:lnTo>
                    <a:pt x="76962" y="6985"/>
                  </a:lnTo>
                  <a:lnTo>
                    <a:pt x="85979" y="3810"/>
                  </a:lnTo>
                  <a:lnTo>
                    <a:pt x="94996" y="1651"/>
                  </a:lnTo>
                  <a:lnTo>
                    <a:pt x="99441" y="635"/>
                  </a:lnTo>
                  <a:lnTo>
                    <a:pt x="103886" y="254"/>
                  </a:lnTo>
                  <a:lnTo>
                    <a:pt x="108458" y="0"/>
                  </a:lnTo>
                  <a:lnTo>
                    <a:pt x="112903" y="254"/>
                  </a:lnTo>
                  <a:lnTo>
                    <a:pt x="117348" y="635"/>
                  </a:lnTo>
                  <a:lnTo>
                    <a:pt x="121666" y="1397"/>
                  </a:lnTo>
                  <a:lnTo>
                    <a:pt x="126238" y="2921"/>
                  </a:lnTo>
                  <a:lnTo>
                    <a:pt x="131064" y="4572"/>
                  </a:lnTo>
                  <a:lnTo>
                    <a:pt x="135509" y="6731"/>
                  </a:lnTo>
                  <a:lnTo>
                    <a:pt x="139954" y="9144"/>
                  </a:lnTo>
                  <a:lnTo>
                    <a:pt x="144145" y="12192"/>
                  </a:lnTo>
                  <a:lnTo>
                    <a:pt x="148209" y="15367"/>
                  </a:lnTo>
                  <a:lnTo>
                    <a:pt x="152273" y="18796"/>
                  </a:lnTo>
                  <a:lnTo>
                    <a:pt x="155956" y="22225"/>
                  </a:lnTo>
                  <a:lnTo>
                    <a:pt x="159639" y="26035"/>
                  </a:lnTo>
                  <a:lnTo>
                    <a:pt x="163195" y="29845"/>
                  </a:lnTo>
                  <a:lnTo>
                    <a:pt x="169672" y="37846"/>
                  </a:lnTo>
                  <a:lnTo>
                    <a:pt x="175514" y="45593"/>
                  </a:lnTo>
                  <a:lnTo>
                    <a:pt x="178308" y="49276"/>
                  </a:lnTo>
                  <a:lnTo>
                    <a:pt x="180848" y="52959"/>
                  </a:lnTo>
                  <a:lnTo>
                    <a:pt x="185547" y="60325"/>
                  </a:lnTo>
                  <a:lnTo>
                    <a:pt x="189865" y="67056"/>
                  </a:lnTo>
                  <a:lnTo>
                    <a:pt x="193802" y="73914"/>
                  </a:lnTo>
                  <a:lnTo>
                    <a:pt x="197104" y="80772"/>
                  </a:lnTo>
                  <a:lnTo>
                    <a:pt x="200025" y="87376"/>
                  </a:lnTo>
                  <a:lnTo>
                    <a:pt x="202438" y="93726"/>
                  </a:lnTo>
                  <a:lnTo>
                    <a:pt x="204470" y="99949"/>
                  </a:lnTo>
                  <a:lnTo>
                    <a:pt x="206121" y="106172"/>
                  </a:lnTo>
                  <a:lnTo>
                    <a:pt x="207391" y="112268"/>
                  </a:lnTo>
                  <a:lnTo>
                    <a:pt x="208534" y="118110"/>
                  </a:lnTo>
                  <a:lnTo>
                    <a:pt x="208915" y="123952"/>
                  </a:lnTo>
                  <a:lnTo>
                    <a:pt x="209169" y="129540"/>
                  </a:lnTo>
                  <a:lnTo>
                    <a:pt x="209169" y="135128"/>
                  </a:lnTo>
                  <a:lnTo>
                    <a:pt x="208661" y="140716"/>
                  </a:lnTo>
                  <a:lnTo>
                    <a:pt x="207899" y="146177"/>
                  </a:lnTo>
                  <a:lnTo>
                    <a:pt x="207264" y="151257"/>
                  </a:lnTo>
                  <a:lnTo>
                    <a:pt x="205994" y="156464"/>
                  </a:lnTo>
                  <a:lnTo>
                    <a:pt x="204470" y="161544"/>
                  </a:lnTo>
                  <a:lnTo>
                    <a:pt x="202819" y="166624"/>
                  </a:lnTo>
                  <a:lnTo>
                    <a:pt x="200660" y="171577"/>
                  </a:lnTo>
                  <a:lnTo>
                    <a:pt x="198755" y="176403"/>
                  </a:lnTo>
                  <a:lnTo>
                    <a:pt x="196469" y="181102"/>
                  </a:lnTo>
                  <a:lnTo>
                    <a:pt x="191262" y="190373"/>
                  </a:lnTo>
                  <a:lnTo>
                    <a:pt x="185547" y="199390"/>
                  </a:lnTo>
                  <a:lnTo>
                    <a:pt x="179324" y="208280"/>
                  </a:lnTo>
                  <a:lnTo>
                    <a:pt x="172593" y="216789"/>
                  </a:lnTo>
                  <a:lnTo>
                    <a:pt x="165862" y="225171"/>
                  </a:lnTo>
                  <a:lnTo>
                    <a:pt x="151765" y="241681"/>
                  </a:lnTo>
                  <a:lnTo>
                    <a:pt x="144780" y="249936"/>
                  </a:lnTo>
                  <a:lnTo>
                    <a:pt x="137922" y="257937"/>
                  </a:lnTo>
                  <a:lnTo>
                    <a:pt x="131572" y="265684"/>
                  </a:lnTo>
                  <a:lnTo>
                    <a:pt x="125603" y="273812"/>
                  </a:lnTo>
                  <a:lnTo>
                    <a:pt x="120142" y="282194"/>
                  </a:lnTo>
                  <a:lnTo>
                    <a:pt x="115443" y="290195"/>
                  </a:lnTo>
                  <a:lnTo>
                    <a:pt x="111506" y="298450"/>
                  </a:lnTo>
                  <a:lnTo>
                    <a:pt x="109601" y="302641"/>
                  </a:lnTo>
                  <a:lnTo>
                    <a:pt x="108204" y="306705"/>
                  </a:lnTo>
                  <a:lnTo>
                    <a:pt x="106934" y="311150"/>
                  </a:lnTo>
                  <a:lnTo>
                    <a:pt x="105918" y="315341"/>
                  </a:lnTo>
                  <a:lnTo>
                    <a:pt x="105410" y="319786"/>
                  </a:lnTo>
                  <a:lnTo>
                    <a:pt x="104902" y="324231"/>
                  </a:lnTo>
                  <a:lnTo>
                    <a:pt x="104902" y="328803"/>
                  </a:lnTo>
                  <a:lnTo>
                    <a:pt x="105156" y="333121"/>
                  </a:lnTo>
                  <a:lnTo>
                    <a:pt x="105791" y="337820"/>
                  </a:lnTo>
                  <a:lnTo>
                    <a:pt x="106680" y="342392"/>
                  </a:lnTo>
                  <a:lnTo>
                    <a:pt x="108204" y="347091"/>
                  </a:lnTo>
                  <a:lnTo>
                    <a:pt x="109601" y="352044"/>
                  </a:lnTo>
                  <a:lnTo>
                    <a:pt x="111887" y="356743"/>
                  </a:lnTo>
                  <a:lnTo>
                    <a:pt x="114427" y="361696"/>
                  </a:lnTo>
                  <a:lnTo>
                    <a:pt x="117602" y="367792"/>
                  </a:lnTo>
                  <a:lnTo>
                    <a:pt x="121412" y="373126"/>
                  </a:lnTo>
                  <a:lnTo>
                    <a:pt x="125349" y="378587"/>
                  </a:lnTo>
                  <a:lnTo>
                    <a:pt x="129286" y="383413"/>
                  </a:lnTo>
                  <a:lnTo>
                    <a:pt x="133477" y="388366"/>
                  </a:lnTo>
                  <a:lnTo>
                    <a:pt x="138303" y="392684"/>
                  </a:lnTo>
                  <a:lnTo>
                    <a:pt x="143002" y="396748"/>
                  </a:lnTo>
                  <a:lnTo>
                    <a:pt x="147955" y="400558"/>
                  </a:lnTo>
                  <a:lnTo>
                    <a:pt x="152908" y="404114"/>
                  </a:lnTo>
                  <a:lnTo>
                    <a:pt x="158115" y="407543"/>
                  </a:lnTo>
                  <a:lnTo>
                    <a:pt x="163703" y="410591"/>
                  </a:lnTo>
                  <a:lnTo>
                    <a:pt x="169418" y="413385"/>
                  </a:lnTo>
                  <a:lnTo>
                    <a:pt x="175133" y="416179"/>
                  </a:lnTo>
                  <a:lnTo>
                    <a:pt x="180848" y="418592"/>
                  </a:lnTo>
                  <a:lnTo>
                    <a:pt x="186817" y="420497"/>
                  </a:lnTo>
                  <a:lnTo>
                    <a:pt x="192786" y="422529"/>
                  </a:lnTo>
                  <a:lnTo>
                    <a:pt x="198882" y="424434"/>
                  </a:lnTo>
                  <a:lnTo>
                    <a:pt x="204978" y="425958"/>
                  </a:lnTo>
                  <a:lnTo>
                    <a:pt x="217551" y="428371"/>
                  </a:lnTo>
                  <a:lnTo>
                    <a:pt x="230378" y="430022"/>
                  </a:lnTo>
                  <a:lnTo>
                    <a:pt x="243078" y="431292"/>
                  </a:lnTo>
                  <a:lnTo>
                    <a:pt x="255651" y="431673"/>
                  </a:lnTo>
                  <a:lnTo>
                    <a:pt x="268351" y="431673"/>
                  </a:lnTo>
                  <a:lnTo>
                    <a:pt x="280797" y="431038"/>
                  </a:lnTo>
                  <a:lnTo>
                    <a:pt x="292862" y="430022"/>
                  </a:lnTo>
                  <a:lnTo>
                    <a:pt x="300736" y="429006"/>
                  </a:lnTo>
                  <a:lnTo>
                    <a:pt x="309118" y="427482"/>
                  </a:lnTo>
                  <a:lnTo>
                    <a:pt x="317881" y="425958"/>
                  </a:lnTo>
                  <a:lnTo>
                    <a:pt x="326644" y="423672"/>
                  </a:lnTo>
                  <a:lnTo>
                    <a:pt x="335534" y="421005"/>
                  </a:lnTo>
                  <a:lnTo>
                    <a:pt x="344551" y="417830"/>
                  </a:lnTo>
                  <a:lnTo>
                    <a:pt x="353187" y="414401"/>
                  </a:lnTo>
                  <a:lnTo>
                    <a:pt x="361442" y="410591"/>
                  </a:lnTo>
                  <a:lnTo>
                    <a:pt x="368808" y="406146"/>
                  </a:lnTo>
                  <a:lnTo>
                    <a:pt x="372618" y="403860"/>
                  </a:lnTo>
                  <a:lnTo>
                    <a:pt x="375793" y="401447"/>
                  </a:lnTo>
                  <a:lnTo>
                    <a:pt x="379095" y="399034"/>
                  </a:lnTo>
                  <a:lnTo>
                    <a:pt x="382143" y="396367"/>
                  </a:lnTo>
                  <a:lnTo>
                    <a:pt x="384556" y="393700"/>
                  </a:lnTo>
                  <a:lnTo>
                    <a:pt x="387096" y="391033"/>
                  </a:lnTo>
                  <a:lnTo>
                    <a:pt x="389255" y="388112"/>
                  </a:lnTo>
                  <a:lnTo>
                    <a:pt x="391033" y="384937"/>
                  </a:lnTo>
                  <a:lnTo>
                    <a:pt x="392557" y="382016"/>
                  </a:lnTo>
                  <a:lnTo>
                    <a:pt x="393446" y="378587"/>
                  </a:lnTo>
                  <a:lnTo>
                    <a:pt x="394335" y="375412"/>
                  </a:lnTo>
                  <a:lnTo>
                    <a:pt x="394716" y="371983"/>
                  </a:lnTo>
                  <a:lnTo>
                    <a:pt x="394716" y="368300"/>
                  </a:lnTo>
                  <a:lnTo>
                    <a:pt x="394335" y="364871"/>
                  </a:lnTo>
                  <a:lnTo>
                    <a:pt x="393700" y="362966"/>
                  </a:lnTo>
                  <a:lnTo>
                    <a:pt x="392938" y="361188"/>
                  </a:lnTo>
                  <a:lnTo>
                    <a:pt x="392049" y="359791"/>
                  </a:lnTo>
                  <a:lnTo>
                    <a:pt x="390779" y="358267"/>
                  </a:lnTo>
                  <a:lnTo>
                    <a:pt x="389255" y="356743"/>
                  </a:lnTo>
                  <a:lnTo>
                    <a:pt x="387604" y="355854"/>
                  </a:lnTo>
                  <a:lnTo>
                    <a:pt x="385699" y="354584"/>
                  </a:lnTo>
                  <a:lnTo>
                    <a:pt x="383540" y="353568"/>
                  </a:lnTo>
                  <a:lnTo>
                    <a:pt x="381127" y="352933"/>
                  </a:lnTo>
                  <a:lnTo>
                    <a:pt x="378587" y="352044"/>
                  </a:lnTo>
                  <a:lnTo>
                    <a:pt x="375793" y="351663"/>
                  </a:lnTo>
                  <a:lnTo>
                    <a:pt x="373126" y="350901"/>
                  </a:lnTo>
                  <a:lnTo>
                    <a:pt x="366649" y="350266"/>
                  </a:lnTo>
                  <a:lnTo>
                    <a:pt x="359918" y="349758"/>
                  </a:lnTo>
                  <a:lnTo>
                    <a:pt x="352425" y="349504"/>
                  </a:lnTo>
                  <a:lnTo>
                    <a:pt x="344551" y="349504"/>
                  </a:lnTo>
                  <a:lnTo>
                    <a:pt x="336296" y="349504"/>
                  </a:lnTo>
                  <a:lnTo>
                    <a:pt x="327660" y="349758"/>
                  </a:lnTo>
                  <a:lnTo>
                    <a:pt x="309372" y="350266"/>
                  </a:lnTo>
                  <a:lnTo>
                    <a:pt x="291084" y="350647"/>
                  </a:lnTo>
                  <a:lnTo>
                    <a:pt x="281559" y="350647"/>
                  </a:lnTo>
                  <a:lnTo>
                    <a:pt x="272415" y="350520"/>
                  </a:lnTo>
                  <a:lnTo>
                    <a:pt x="263398" y="350266"/>
                  </a:lnTo>
                  <a:lnTo>
                    <a:pt x="254508" y="349504"/>
                  </a:lnTo>
                  <a:lnTo>
                    <a:pt x="245745" y="348488"/>
                  </a:lnTo>
                  <a:lnTo>
                    <a:pt x="237617" y="347091"/>
                  </a:lnTo>
                  <a:lnTo>
                    <a:pt x="229870" y="345313"/>
                  </a:lnTo>
                  <a:lnTo>
                    <a:pt x="222377" y="343154"/>
                  </a:lnTo>
                  <a:lnTo>
                    <a:pt x="218948" y="341630"/>
                  </a:lnTo>
                  <a:lnTo>
                    <a:pt x="215392" y="340233"/>
                  </a:lnTo>
                  <a:lnTo>
                    <a:pt x="212344" y="338836"/>
                  </a:lnTo>
                  <a:lnTo>
                    <a:pt x="209169" y="337058"/>
                  </a:lnTo>
                  <a:lnTo>
                    <a:pt x="206375" y="335153"/>
                  </a:lnTo>
                  <a:lnTo>
                    <a:pt x="203708" y="333121"/>
                  </a:lnTo>
                  <a:lnTo>
                    <a:pt x="201295" y="330708"/>
                  </a:lnTo>
                  <a:lnTo>
                    <a:pt x="198882" y="328422"/>
                  </a:lnTo>
                  <a:lnTo>
                    <a:pt x="196723" y="325755"/>
                  </a:lnTo>
                  <a:lnTo>
                    <a:pt x="194945" y="323088"/>
                  </a:lnTo>
                  <a:lnTo>
                    <a:pt x="193167" y="320167"/>
                  </a:lnTo>
                  <a:lnTo>
                    <a:pt x="191643" y="317119"/>
                  </a:lnTo>
                  <a:lnTo>
                    <a:pt x="190500" y="313563"/>
                  </a:lnTo>
                  <a:lnTo>
                    <a:pt x="189484" y="310261"/>
                  </a:lnTo>
                  <a:lnTo>
                    <a:pt x="188976" y="306197"/>
                  </a:lnTo>
                  <a:lnTo>
                    <a:pt x="188595" y="302387"/>
                  </a:lnTo>
                  <a:lnTo>
                    <a:pt x="188341" y="295021"/>
                  </a:lnTo>
                  <a:lnTo>
                    <a:pt x="188595" y="288163"/>
                  </a:lnTo>
                  <a:lnTo>
                    <a:pt x="189484" y="281940"/>
                  </a:lnTo>
                  <a:lnTo>
                    <a:pt x="191008" y="275717"/>
                  </a:lnTo>
                  <a:lnTo>
                    <a:pt x="192913" y="269875"/>
                  </a:lnTo>
                  <a:lnTo>
                    <a:pt x="195580" y="264541"/>
                  </a:lnTo>
                  <a:lnTo>
                    <a:pt x="198501" y="259715"/>
                  </a:lnTo>
                  <a:lnTo>
                    <a:pt x="201676" y="255016"/>
                  </a:lnTo>
                  <a:lnTo>
                    <a:pt x="205740" y="250825"/>
                  </a:lnTo>
                  <a:lnTo>
                    <a:pt x="209931" y="246761"/>
                  </a:lnTo>
                  <a:lnTo>
                    <a:pt x="214376" y="243078"/>
                  </a:lnTo>
                  <a:lnTo>
                    <a:pt x="219329" y="239649"/>
                  </a:lnTo>
                  <a:lnTo>
                    <a:pt x="224663" y="236728"/>
                  </a:lnTo>
                  <a:lnTo>
                    <a:pt x="230124" y="233680"/>
                  </a:lnTo>
                  <a:lnTo>
                    <a:pt x="235839" y="231394"/>
                  </a:lnTo>
                  <a:lnTo>
                    <a:pt x="241554" y="228981"/>
                  </a:lnTo>
                  <a:lnTo>
                    <a:pt x="247777" y="226949"/>
                  </a:lnTo>
                  <a:lnTo>
                    <a:pt x="253873" y="225044"/>
                  </a:lnTo>
                  <a:lnTo>
                    <a:pt x="260350" y="223393"/>
                  </a:lnTo>
                  <a:lnTo>
                    <a:pt x="267081" y="221869"/>
                  </a:lnTo>
                  <a:lnTo>
                    <a:pt x="280289" y="219583"/>
                  </a:lnTo>
                  <a:lnTo>
                    <a:pt x="293751" y="217678"/>
                  </a:lnTo>
                  <a:lnTo>
                    <a:pt x="307213" y="216535"/>
                  </a:lnTo>
                  <a:lnTo>
                    <a:pt x="320167" y="215773"/>
                  </a:lnTo>
                  <a:lnTo>
                    <a:pt x="332740" y="215265"/>
                  </a:lnTo>
                  <a:lnTo>
                    <a:pt x="344551" y="215011"/>
                  </a:lnTo>
                  <a:lnTo>
                    <a:pt x="352044" y="215011"/>
                  </a:lnTo>
                  <a:lnTo>
                    <a:pt x="359537" y="215265"/>
                  </a:lnTo>
                  <a:lnTo>
                    <a:pt x="375412" y="215900"/>
                  </a:lnTo>
                  <a:lnTo>
                    <a:pt x="391287" y="217424"/>
                  </a:lnTo>
                  <a:lnTo>
                    <a:pt x="407416" y="218948"/>
                  </a:lnTo>
                  <a:lnTo>
                    <a:pt x="423291" y="220853"/>
                  </a:lnTo>
                  <a:lnTo>
                    <a:pt x="439039" y="222758"/>
                  </a:lnTo>
                  <a:lnTo>
                    <a:pt x="454406" y="224790"/>
                  </a:lnTo>
                  <a:lnTo>
                    <a:pt x="468884" y="226568"/>
                  </a:lnTo>
                  <a:lnTo>
                    <a:pt x="475869" y="227457"/>
                  </a:lnTo>
                  <a:lnTo>
                    <a:pt x="482727" y="228092"/>
                  </a:lnTo>
                  <a:lnTo>
                    <a:pt x="489331" y="228727"/>
                  </a:lnTo>
                  <a:lnTo>
                    <a:pt x="495300" y="229235"/>
                  </a:lnTo>
                  <a:lnTo>
                    <a:pt x="501269" y="229362"/>
                  </a:lnTo>
                  <a:lnTo>
                    <a:pt x="506730" y="229616"/>
                  </a:lnTo>
                  <a:lnTo>
                    <a:pt x="511937" y="229616"/>
                  </a:lnTo>
                  <a:lnTo>
                    <a:pt x="516636" y="229362"/>
                  </a:lnTo>
                  <a:lnTo>
                    <a:pt x="521081" y="229235"/>
                  </a:lnTo>
                  <a:lnTo>
                    <a:pt x="525145" y="228346"/>
                  </a:lnTo>
                  <a:lnTo>
                    <a:pt x="528701" y="227711"/>
                  </a:lnTo>
                  <a:lnTo>
                    <a:pt x="531622" y="226568"/>
                  </a:lnTo>
                  <a:lnTo>
                    <a:pt x="533781" y="225171"/>
                  </a:lnTo>
                  <a:lnTo>
                    <a:pt x="535813" y="223647"/>
                  </a:lnTo>
                  <a:lnTo>
                    <a:pt x="537337" y="221615"/>
                  </a:lnTo>
                  <a:lnTo>
                    <a:pt x="537972" y="219456"/>
                  </a:lnTo>
                  <a:lnTo>
                    <a:pt x="538226" y="217678"/>
                  </a:lnTo>
                  <a:lnTo>
                    <a:pt x="537972" y="216535"/>
                  </a:lnTo>
                  <a:lnTo>
                    <a:pt x="537845" y="215011"/>
                  </a:lnTo>
                  <a:lnTo>
                    <a:pt x="537083" y="213741"/>
                  </a:lnTo>
                  <a:lnTo>
                    <a:pt x="536448" y="212598"/>
                  </a:lnTo>
                  <a:lnTo>
                    <a:pt x="535051" y="211328"/>
                  </a:lnTo>
                  <a:lnTo>
                    <a:pt x="533781" y="210439"/>
                  </a:lnTo>
                  <a:lnTo>
                    <a:pt x="532257" y="209423"/>
                  </a:lnTo>
                  <a:lnTo>
                    <a:pt x="528701" y="207391"/>
                  </a:lnTo>
                  <a:lnTo>
                    <a:pt x="524129" y="205740"/>
                  </a:lnTo>
                  <a:lnTo>
                    <a:pt x="518922" y="204216"/>
                  </a:lnTo>
                  <a:lnTo>
                    <a:pt x="513207" y="202819"/>
                  </a:lnTo>
                  <a:lnTo>
                    <a:pt x="506730" y="201549"/>
                  </a:lnTo>
                  <a:lnTo>
                    <a:pt x="499999" y="200406"/>
                  </a:lnTo>
                  <a:lnTo>
                    <a:pt x="492633" y="199136"/>
                  </a:lnTo>
                  <a:lnTo>
                    <a:pt x="485013" y="197866"/>
                  </a:lnTo>
                  <a:lnTo>
                    <a:pt x="468884" y="195834"/>
                  </a:lnTo>
                  <a:lnTo>
                    <a:pt x="452247" y="193548"/>
                  </a:lnTo>
                  <a:lnTo>
                    <a:pt x="435483" y="190754"/>
                  </a:lnTo>
                  <a:lnTo>
                    <a:pt x="427482" y="189103"/>
                  </a:lnTo>
                  <a:lnTo>
                    <a:pt x="419100" y="187452"/>
                  </a:lnTo>
                  <a:lnTo>
                    <a:pt x="411480" y="185420"/>
                  </a:lnTo>
                  <a:lnTo>
                    <a:pt x="403987" y="183515"/>
                  </a:lnTo>
                  <a:lnTo>
                    <a:pt x="397002" y="181102"/>
                  </a:lnTo>
                  <a:lnTo>
                    <a:pt x="390271" y="178308"/>
                  </a:lnTo>
                  <a:lnTo>
                    <a:pt x="384302" y="175387"/>
                  </a:lnTo>
                  <a:lnTo>
                    <a:pt x="378841" y="172212"/>
                  </a:lnTo>
                  <a:lnTo>
                    <a:pt x="374142" y="168910"/>
                  </a:lnTo>
                  <a:lnTo>
                    <a:pt x="371856" y="166878"/>
                  </a:lnTo>
                  <a:lnTo>
                    <a:pt x="369824" y="165100"/>
                  </a:lnTo>
                  <a:lnTo>
                    <a:pt x="368173" y="162814"/>
                  </a:lnTo>
                  <a:lnTo>
                    <a:pt x="366649" y="160655"/>
                  </a:lnTo>
                  <a:lnTo>
                    <a:pt x="365379" y="158242"/>
                  </a:lnTo>
                  <a:lnTo>
                    <a:pt x="364363" y="155956"/>
                  </a:lnTo>
                  <a:lnTo>
                    <a:pt x="363474" y="153289"/>
                  </a:lnTo>
                  <a:lnTo>
                    <a:pt x="362966" y="150622"/>
                  </a:lnTo>
                  <a:lnTo>
                    <a:pt x="362585" y="147955"/>
                  </a:lnTo>
                  <a:lnTo>
                    <a:pt x="362458" y="145034"/>
                  </a:lnTo>
                  <a:lnTo>
                    <a:pt x="362585" y="141097"/>
                  </a:lnTo>
                  <a:lnTo>
                    <a:pt x="363474" y="137287"/>
                  </a:lnTo>
                  <a:lnTo>
                    <a:pt x="364617" y="133731"/>
                  </a:lnTo>
                  <a:lnTo>
                    <a:pt x="366141" y="130556"/>
                  </a:lnTo>
                  <a:lnTo>
                    <a:pt x="368173" y="127508"/>
                  </a:lnTo>
                  <a:lnTo>
                    <a:pt x="370332" y="124460"/>
                  </a:lnTo>
                  <a:lnTo>
                    <a:pt x="372872" y="122047"/>
                  </a:lnTo>
                  <a:lnTo>
                    <a:pt x="375793" y="119507"/>
                  </a:lnTo>
                  <a:lnTo>
                    <a:pt x="379095" y="117094"/>
                  </a:lnTo>
                  <a:lnTo>
                    <a:pt x="382651" y="115189"/>
                  </a:lnTo>
                  <a:lnTo>
                    <a:pt x="386334" y="113284"/>
                  </a:lnTo>
                  <a:lnTo>
                    <a:pt x="390271" y="111506"/>
                  </a:lnTo>
                  <a:lnTo>
                    <a:pt x="394462" y="109728"/>
                  </a:lnTo>
                  <a:lnTo>
                    <a:pt x="399034" y="108331"/>
                  </a:lnTo>
                  <a:lnTo>
                    <a:pt x="403479" y="107061"/>
                  </a:lnTo>
                  <a:lnTo>
                    <a:pt x="408178" y="105918"/>
                  </a:lnTo>
                  <a:lnTo>
                    <a:pt x="417830" y="103886"/>
                  </a:lnTo>
                  <a:lnTo>
                    <a:pt x="428117" y="102235"/>
                  </a:lnTo>
                  <a:lnTo>
                    <a:pt x="438531" y="101092"/>
                  </a:lnTo>
                  <a:lnTo>
                    <a:pt x="448945" y="99695"/>
                  </a:lnTo>
                  <a:lnTo>
                    <a:pt x="459486" y="99060"/>
                  </a:lnTo>
                  <a:lnTo>
                    <a:pt x="469646" y="98298"/>
                  </a:lnTo>
                  <a:lnTo>
                    <a:pt x="479298" y="97536"/>
                  </a:lnTo>
                  <a:lnTo>
                    <a:pt x="488569" y="96901"/>
                  </a:lnTo>
                  <a:lnTo>
                    <a:pt x="500761" y="95631"/>
                  </a:lnTo>
                  <a:lnTo>
                    <a:pt x="512699" y="93980"/>
                  </a:lnTo>
                  <a:lnTo>
                    <a:pt x="524383" y="91694"/>
                  </a:lnTo>
                  <a:lnTo>
                    <a:pt x="530352" y="90551"/>
                  </a:lnTo>
                  <a:lnTo>
                    <a:pt x="536448" y="89027"/>
                  </a:lnTo>
                  <a:lnTo>
                    <a:pt x="542544" y="87376"/>
                  </a:lnTo>
                  <a:lnTo>
                    <a:pt x="548767" y="85344"/>
                  </a:lnTo>
                  <a:lnTo>
                    <a:pt x="555244" y="83185"/>
                  </a:lnTo>
                  <a:lnTo>
                    <a:pt x="561721" y="80772"/>
                  </a:lnTo>
                  <a:lnTo>
                    <a:pt x="568579" y="77851"/>
                  </a:lnTo>
                  <a:lnTo>
                    <a:pt x="575818" y="74930"/>
                  </a:lnTo>
                  <a:lnTo>
                    <a:pt x="583311" y="71501"/>
                  </a:lnTo>
                  <a:lnTo>
                    <a:pt x="591058" y="67818"/>
                  </a:lnTo>
                  <a:lnTo>
                    <a:pt x="593852" y="66548"/>
                  </a:lnTo>
                  <a:lnTo>
                    <a:pt x="596519" y="65913"/>
                  </a:lnTo>
                  <a:lnTo>
                    <a:pt x="598932" y="65659"/>
                  </a:lnTo>
                  <a:lnTo>
                    <a:pt x="601218" y="65659"/>
                  </a:lnTo>
                  <a:lnTo>
                    <a:pt x="603250" y="65913"/>
                  </a:lnTo>
                  <a:lnTo>
                    <a:pt x="604901" y="66548"/>
                  </a:lnTo>
                  <a:lnTo>
                    <a:pt x="606171" y="67437"/>
                  </a:lnTo>
                  <a:lnTo>
                    <a:pt x="607441" y="68580"/>
                  </a:lnTo>
                  <a:lnTo>
                    <a:pt x="608203" y="69850"/>
                  </a:lnTo>
                  <a:lnTo>
                    <a:pt x="608838" y="71247"/>
                  </a:lnTo>
                  <a:lnTo>
                    <a:pt x="608838" y="72771"/>
                  </a:lnTo>
                  <a:lnTo>
                    <a:pt x="608457" y="74168"/>
                  </a:lnTo>
                  <a:lnTo>
                    <a:pt x="607695" y="75692"/>
                  </a:lnTo>
                  <a:lnTo>
                    <a:pt x="606806" y="77089"/>
                  </a:lnTo>
                  <a:lnTo>
                    <a:pt x="604901" y="78613"/>
                  </a:lnTo>
                  <a:lnTo>
                    <a:pt x="602996" y="79756"/>
                  </a:lnTo>
                  <a:lnTo>
                    <a:pt x="598297" y="82423"/>
                  </a:lnTo>
                  <a:lnTo>
                    <a:pt x="593471" y="84963"/>
                  </a:lnTo>
                  <a:lnTo>
                    <a:pt x="589280" y="87376"/>
                  </a:lnTo>
                  <a:lnTo>
                    <a:pt x="585089" y="89789"/>
                  </a:lnTo>
                  <a:lnTo>
                    <a:pt x="581152" y="91948"/>
                  </a:lnTo>
                  <a:lnTo>
                    <a:pt x="577342" y="93980"/>
                  </a:lnTo>
                  <a:lnTo>
                    <a:pt x="570103" y="97917"/>
                  </a:lnTo>
                  <a:lnTo>
                    <a:pt x="563753" y="101473"/>
                  </a:lnTo>
                  <a:lnTo>
                    <a:pt x="557784" y="104648"/>
                  </a:lnTo>
                  <a:lnTo>
                    <a:pt x="552069" y="107569"/>
                  </a:lnTo>
                  <a:lnTo>
                    <a:pt x="546735" y="109982"/>
                  </a:lnTo>
                  <a:lnTo>
                    <a:pt x="541528" y="112268"/>
                  </a:lnTo>
                  <a:lnTo>
                    <a:pt x="536448" y="114427"/>
                  </a:lnTo>
                  <a:lnTo>
                    <a:pt x="531368" y="116205"/>
                  </a:lnTo>
                  <a:lnTo>
                    <a:pt x="526161" y="117856"/>
                  </a:lnTo>
                  <a:lnTo>
                    <a:pt x="520954" y="119126"/>
                  </a:lnTo>
                  <a:lnTo>
                    <a:pt x="515239" y="120650"/>
                  </a:lnTo>
                  <a:lnTo>
                    <a:pt x="509143" y="121539"/>
                  </a:lnTo>
                  <a:lnTo>
                    <a:pt x="502793" y="122428"/>
                  </a:lnTo>
                  <a:lnTo>
                    <a:pt x="496443" y="123444"/>
                  </a:lnTo>
                  <a:lnTo>
                    <a:pt x="489839" y="124206"/>
                  </a:lnTo>
                  <a:lnTo>
                    <a:pt x="476123" y="125730"/>
                  </a:lnTo>
                  <a:lnTo>
                    <a:pt x="462661" y="127127"/>
                  </a:lnTo>
                  <a:lnTo>
                    <a:pt x="455930" y="127889"/>
                  </a:lnTo>
                  <a:lnTo>
                    <a:pt x="449453" y="128905"/>
                  </a:lnTo>
                  <a:lnTo>
                    <a:pt x="443611" y="129794"/>
                  </a:lnTo>
                  <a:lnTo>
                    <a:pt x="437896" y="131064"/>
                  </a:lnTo>
                  <a:lnTo>
                    <a:pt x="432562" y="132461"/>
                  </a:lnTo>
                  <a:lnTo>
                    <a:pt x="427609" y="133985"/>
                  </a:lnTo>
                  <a:lnTo>
                    <a:pt x="423545" y="135890"/>
                  </a:lnTo>
                  <a:lnTo>
                    <a:pt x="420243" y="137922"/>
                  </a:lnTo>
                  <a:lnTo>
                    <a:pt x="417195" y="140335"/>
                  </a:lnTo>
                  <a:lnTo>
                    <a:pt x="416052" y="141478"/>
                  </a:lnTo>
                  <a:lnTo>
                    <a:pt x="415417" y="142875"/>
                  </a:lnTo>
                  <a:lnTo>
                    <a:pt x="414909" y="143764"/>
                  </a:lnTo>
                  <a:lnTo>
                    <a:pt x="414909" y="144399"/>
                  </a:lnTo>
                  <a:lnTo>
                    <a:pt x="415163" y="145161"/>
                  </a:lnTo>
                  <a:lnTo>
                    <a:pt x="415925" y="145923"/>
                  </a:lnTo>
                  <a:lnTo>
                    <a:pt x="416687" y="146685"/>
                  </a:lnTo>
                  <a:lnTo>
                    <a:pt x="417830" y="147066"/>
                  </a:lnTo>
                  <a:lnTo>
                    <a:pt x="419354" y="147574"/>
                  </a:lnTo>
                  <a:lnTo>
                    <a:pt x="421132" y="148209"/>
                  </a:lnTo>
                  <a:lnTo>
                    <a:pt x="422910" y="148590"/>
                  </a:lnTo>
                  <a:lnTo>
                    <a:pt x="425069" y="148844"/>
                  </a:lnTo>
                  <a:lnTo>
                    <a:pt x="430149" y="149606"/>
                  </a:lnTo>
                  <a:lnTo>
                    <a:pt x="435864" y="150368"/>
                  </a:lnTo>
                  <a:lnTo>
                    <a:pt x="442468" y="150749"/>
                  </a:lnTo>
                  <a:lnTo>
                    <a:pt x="449453" y="151257"/>
                  </a:lnTo>
                  <a:lnTo>
                    <a:pt x="457200" y="152019"/>
                  </a:lnTo>
                  <a:lnTo>
                    <a:pt x="465328" y="152527"/>
                  </a:lnTo>
                  <a:lnTo>
                    <a:pt x="473964" y="153289"/>
                  </a:lnTo>
                  <a:lnTo>
                    <a:pt x="482727" y="154051"/>
                  </a:lnTo>
                  <a:lnTo>
                    <a:pt x="491744" y="155067"/>
                  </a:lnTo>
                  <a:lnTo>
                    <a:pt x="501015" y="156210"/>
                  </a:lnTo>
                  <a:lnTo>
                    <a:pt x="510286" y="157607"/>
                  </a:lnTo>
                  <a:lnTo>
                    <a:pt x="519049" y="159131"/>
                  </a:lnTo>
                  <a:lnTo>
                    <a:pt x="528066" y="161036"/>
                  </a:lnTo>
                  <a:lnTo>
                    <a:pt x="537083" y="163576"/>
                  </a:lnTo>
                  <a:lnTo>
                    <a:pt x="545211" y="166243"/>
                  </a:lnTo>
                  <a:lnTo>
                    <a:pt x="553593" y="169164"/>
                  </a:lnTo>
                  <a:lnTo>
                    <a:pt x="560959" y="172466"/>
                  </a:lnTo>
                  <a:lnTo>
                    <a:pt x="564388" y="174498"/>
                  </a:lnTo>
                  <a:lnTo>
                    <a:pt x="567944" y="176657"/>
                  </a:lnTo>
                  <a:lnTo>
                    <a:pt x="571119" y="178943"/>
                  </a:lnTo>
                  <a:lnTo>
                    <a:pt x="574040" y="181102"/>
                  </a:lnTo>
                  <a:lnTo>
                    <a:pt x="577088" y="183515"/>
                  </a:lnTo>
                  <a:lnTo>
                    <a:pt x="579628" y="186055"/>
                  </a:lnTo>
                  <a:lnTo>
                    <a:pt x="582041" y="188976"/>
                  </a:lnTo>
                  <a:lnTo>
                    <a:pt x="584200" y="191643"/>
                  </a:lnTo>
                  <a:lnTo>
                    <a:pt x="586613" y="194691"/>
                  </a:lnTo>
                  <a:lnTo>
                    <a:pt x="588391" y="197866"/>
                  </a:lnTo>
                  <a:lnTo>
                    <a:pt x="589915" y="201168"/>
                  </a:lnTo>
                  <a:lnTo>
                    <a:pt x="591058" y="204724"/>
                  </a:lnTo>
                  <a:lnTo>
                    <a:pt x="592074" y="208407"/>
                  </a:lnTo>
                  <a:lnTo>
                    <a:pt x="592836" y="212344"/>
                  </a:lnTo>
                  <a:lnTo>
                    <a:pt x="592963" y="216154"/>
                  </a:lnTo>
                  <a:lnTo>
                    <a:pt x="593217" y="220599"/>
                  </a:lnTo>
                  <a:lnTo>
                    <a:pt x="592963" y="225044"/>
                  </a:lnTo>
                  <a:lnTo>
                    <a:pt x="592582" y="229362"/>
                  </a:lnTo>
                  <a:lnTo>
                    <a:pt x="591439" y="234315"/>
                  </a:lnTo>
                  <a:lnTo>
                    <a:pt x="590296" y="239395"/>
                  </a:lnTo>
                  <a:lnTo>
                    <a:pt x="588518" y="244602"/>
                  </a:lnTo>
                  <a:lnTo>
                    <a:pt x="586613" y="249047"/>
                  </a:lnTo>
                  <a:lnTo>
                    <a:pt x="583946" y="253619"/>
                  </a:lnTo>
                  <a:lnTo>
                    <a:pt x="580898" y="257683"/>
                  </a:lnTo>
                  <a:lnTo>
                    <a:pt x="577342" y="261366"/>
                  </a:lnTo>
                  <a:lnTo>
                    <a:pt x="573659" y="264795"/>
                  </a:lnTo>
                  <a:lnTo>
                    <a:pt x="569468" y="267970"/>
                  </a:lnTo>
                  <a:lnTo>
                    <a:pt x="565150" y="270637"/>
                  </a:lnTo>
                  <a:lnTo>
                    <a:pt x="560197" y="273050"/>
                  </a:lnTo>
                  <a:lnTo>
                    <a:pt x="555244" y="275336"/>
                  </a:lnTo>
                  <a:lnTo>
                    <a:pt x="550037" y="277241"/>
                  </a:lnTo>
                  <a:lnTo>
                    <a:pt x="544322" y="279019"/>
                  </a:lnTo>
                  <a:lnTo>
                    <a:pt x="538607" y="280416"/>
                  </a:lnTo>
                  <a:lnTo>
                    <a:pt x="532511" y="281686"/>
                  </a:lnTo>
                  <a:lnTo>
                    <a:pt x="526669" y="282829"/>
                  </a:lnTo>
                  <a:lnTo>
                    <a:pt x="520192" y="283591"/>
                  </a:lnTo>
                  <a:lnTo>
                    <a:pt x="513969" y="284353"/>
                  </a:lnTo>
                  <a:lnTo>
                    <a:pt x="507238" y="284861"/>
                  </a:lnTo>
                  <a:lnTo>
                    <a:pt x="494030" y="285242"/>
                  </a:lnTo>
                  <a:lnTo>
                    <a:pt x="480568" y="285242"/>
                  </a:lnTo>
                  <a:lnTo>
                    <a:pt x="467106" y="285115"/>
                  </a:lnTo>
                  <a:lnTo>
                    <a:pt x="453898" y="284353"/>
                  </a:lnTo>
                  <a:lnTo>
                    <a:pt x="440944" y="283591"/>
                  </a:lnTo>
                  <a:lnTo>
                    <a:pt x="428625" y="282575"/>
                  </a:lnTo>
                  <a:lnTo>
                    <a:pt x="416941" y="281686"/>
                  </a:lnTo>
                  <a:lnTo>
                    <a:pt x="402717" y="280162"/>
                  </a:lnTo>
                  <a:lnTo>
                    <a:pt x="388366" y="278003"/>
                  </a:lnTo>
                  <a:lnTo>
                    <a:pt x="374142" y="275717"/>
                  </a:lnTo>
                  <a:lnTo>
                    <a:pt x="359537" y="274320"/>
                  </a:lnTo>
                  <a:lnTo>
                    <a:pt x="352425" y="273812"/>
                  </a:lnTo>
                  <a:lnTo>
                    <a:pt x="345186" y="273812"/>
                  </a:lnTo>
                  <a:lnTo>
                    <a:pt x="338201" y="274066"/>
                  </a:lnTo>
                  <a:lnTo>
                    <a:pt x="331343" y="275082"/>
                  </a:lnTo>
                  <a:lnTo>
                    <a:pt x="324104" y="276225"/>
                  </a:lnTo>
                  <a:lnTo>
                    <a:pt x="317119" y="278384"/>
                  </a:lnTo>
                  <a:lnTo>
                    <a:pt x="310388" y="281178"/>
                  </a:lnTo>
                  <a:lnTo>
                    <a:pt x="303403" y="284607"/>
                  </a:lnTo>
                  <a:lnTo>
                    <a:pt x="314452" y="284099"/>
                  </a:lnTo>
                  <a:lnTo>
                    <a:pt x="325120" y="284099"/>
                  </a:lnTo>
                  <a:lnTo>
                    <a:pt x="335280" y="284099"/>
                  </a:lnTo>
                  <a:lnTo>
                    <a:pt x="345186" y="284353"/>
                  </a:lnTo>
                  <a:lnTo>
                    <a:pt x="354965" y="284861"/>
                  </a:lnTo>
                  <a:lnTo>
                    <a:pt x="364363" y="285496"/>
                  </a:lnTo>
                  <a:lnTo>
                    <a:pt x="373380" y="286766"/>
                  </a:lnTo>
                  <a:lnTo>
                    <a:pt x="382143" y="287909"/>
                  </a:lnTo>
                  <a:lnTo>
                    <a:pt x="390271" y="289433"/>
                  </a:lnTo>
                  <a:lnTo>
                    <a:pt x="398526" y="291211"/>
                  </a:lnTo>
                  <a:lnTo>
                    <a:pt x="406019" y="293116"/>
                  </a:lnTo>
                  <a:lnTo>
                    <a:pt x="413258" y="295275"/>
                  </a:lnTo>
                  <a:lnTo>
                    <a:pt x="420243" y="297688"/>
                  </a:lnTo>
                  <a:lnTo>
                    <a:pt x="426593" y="300482"/>
                  </a:lnTo>
                  <a:lnTo>
                    <a:pt x="432816" y="303276"/>
                  </a:lnTo>
                  <a:lnTo>
                    <a:pt x="438531" y="306578"/>
                  </a:lnTo>
                  <a:lnTo>
                    <a:pt x="443738" y="310007"/>
                  </a:lnTo>
                  <a:lnTo>
                    <a:pt x="448818" y="313563"/>
                  </a:lnTo>
                  <a:lnTo>
                    <a:pt x="453263" y="317246"/>
                  </a:lnTo>
                  <a:lnTo>
                    <a:pt x="457454" y="321437"/>
                  </a:lnTo>
                  <a:lnTo>
                    <a:pt x="461137" y="325755"/>
                  </a:lnTo>
                  <a:lnTo>
                    <a:pt x="464439" y="330454"/>
                  </a:lnTo>
                  <a:lnTo>
                    <a:pt x="467106" y="335153"/>
                  </a:lnTo>
                  <a:lnTo>
                    <a:pt x="469392" y="340233"/>
                  </a:lnTo>
                  <a:lnTo>
                    <a:pt x="471297" y="345313"/>
                  </a:lnTo>
                  <a:lnTo>
                    <a:pt x="472821" y="350901"/>
                  </a:lnTo>
                  <a:lnTo>
                    <a:pt x="473964" y="356489"/>
                  </a:lnTo>
                  <a:lnTo>
                    <a:pt x="474345" y="362458"/>
                  </a:lnTo>
                  <a:lnTo>
                    <a:pt x="474345" y="368808"/>
                  </a:lnTo>
                  <a:lnTo>
                    <a:pt x="473964" y="375158"/>
                  </a:lnTo>
                  <a:lnTo>
                    <a:pt x="472821" y="381635"/>
                  </a:lnTo>
                  <a:lnTo>
                    <a:pt x="471297" y="388493"/>
                  </a:lnTo>
                  <a:lnTo>
                    <a:pt x="469900" y="393954"/>
                  </a:lnTo>
                  <a:lnTo>
                    <a:pt x="468249" y="399288"/>
                  </a:lnTo>
                  <a:lnTo>
                    <a:pt x="466217" y="404368"/>
                  </a:lnTo>
                  <a:lnTo>
                    <a:pt x="463677" y="409575"/>
                  </a:lnTo>
                  <a:lnTo>
                    <a:pt x="461137" y="414401"/>
                  </a:lnTo>
                  <a:lnTo>
                    <a:pt x="458089" y="418973"/>
                  </a:lnTo>
                  <a:lnTo>
                    <a:pt x="455295" y="423672"/>
                  </a:lnTo>
                  <a:lnTo>
                    <a:pt x="451993" y="428117"/>
                  </a:lnTo>
                  <a:lnTo>
                    <a:pt x="448183" y="432181"/>
                  </a:lnTo>
                  <a:lnTo>
                    <a:pt x="444500" y="436372"/>
                  </a:lnTo>
                  <a:lnTo>
                    <a:pt x="440563" y="440309"/>
                  </a:lnTo>
                  <a:lnTo>
                    <a:pt x="436372" y="444119"/>
                  </a:lnTo>
                  <a:lnTo>
                    <a:pt x="431927" y="447929"/>
                  </a:lnTo>
                  <a:lnTo>
                    <a:pt x="427482" y="451231"/>
                  </a:lnTo>
                  <a:lnTo>
                    <a:pt x="422402" y="454660"/>
                  </a:lnTo>
                  <a:lnTo>
                    <a:pt x="417449" y="457962"/>
                  </a:lnTo>
                  <a:lnTo>
                    <a:pt x="412115" y="460883"/>
                  </a:lnTo>
                  <a:lnTo>
                    <a:pt x="407035" y="463677"/>
                  </a:lnTo>
                  <a:lnTo>
                    <a:pt x="401447" y="466598"/>
                  </a:lnTo>
                  <a:lnTo>
                    <a:pt x="395859" y="469138"/>
                  </a:lnTo>
                  <a:lnTo>
                    <a:pt x="390017" y="471805"/>
                  </a:lnTo>
                  <a:lnTo>
                    <a:pt x="384175" y="473964"/>
                  </a:lnTo>
                  <a:lnTo>
                    <a:pt x="371856" y="478282"/>
                  </a:lnTo>
                  <a:lnTo>
                    <a:pt x="359283" y="481965"/>
                  </a:lnTo>
                  <a:lnTo>
                    <a:pt x="346075" y="485140"/>
                  </a:lnTo>
                  <a:lnTo>
                    <a:pt x="332613" y="487934"/>
                  </a:lnTo>
                  <a:lnTo>
                    <a:pt x="318643" y="490093"/>
                  </a:lnTo>
                  <a:lnTo>
                    <a:pt x="304673" y="491744"/>
                  </a:lnTo>
                  <a:lnTo>
                    <a:pt x="290576" y="492760"/>
                  </a:lnTo>
                  <a:lnTo>
                    <a:pt x="276098" y="493522"/>
                  </a:lnTo>
                  <a:lnTo>
                    <a:pt x="261620" y="493776"/>
                  </a:lnTo>
                  <a:lnTo>
                    <a:pt x="247523" y="493268"/>
                  </a:lnTo>
                  <a:lnTo>
                    <a:pt x="233045" y="492506"/>
                  </a:lnTo>
                  <a:lnTo>
                    <a:pt x="218948" y="491363"/>
                  </a:lnTo>
                  <a:lnTo>
                    <a:pt x="204597" y="489331"/>
                  </a:lnTo>
                  <a:lnTo>
                    <a:pt x="191008" y="487172"/>
                  </a:lnTo>
                  <a:lnTo>
                    <a:pt x="177292" y="484632"/>
                  </a:lnTo>
                  <a:lnTo>
                    <a:pt x="164084" y="481584"/>
                  </a:lnTo>
                  <a:lnTo>
                    <a:pt x="151384" y="477901"/>
                  </a:lnTo>
                  <a:lnTo>
                    <a:pt x="139065" y="473964"/>
                  </a:lnTo>
                  <a:lnTo>
                    <a:pt x="127127" y="469773"/>
                  </a:lnTo>
                  <a:lnTo>
                    <a:pt x="115951" y="465074"/>
                  </a:lnTo>
                  <a:lnTo>
                    <a:pt x="105156" y="459740"/>
                  </a:lnTo>
                  <a:lnTo>
                    <a:pt x="100076" y="456819"/>
                  </a:lnTo>
                  <a:lnTo>
                    <a:pt x="94742" y="453771"/>
                  </a:lnTo>
                  <a:lnTo>
                    <a:pt x="89789" y="450596"/>
                  </a:lnTo>
                  <a:lnTo>
                    <a:pt x="85090" y="447040"/>
                  </a:lnTo>
                  <a:lnTo>
                    <a:pt x="80518" y="443484"/>
                  </a:lnTo>
                  <a:lnTo>
                    <a:pt x="76327" y="439801"/>
                  </a:lnTo>
                  <a:lnTo>
                    <a:pt x="72136" y="435864"/>
                  </a:lnTo>
                  <a:lnTo>
                    <a:pt x="68199" y="431673"/>
                  </a:lnTo>
                  <a:lnTo>
                    <a:pt x="64389" y="427482"/>
                  </a:lnTo>
                  <a:lnTo>
                    <a:pt x="60960" y="423037"/>
                  </a:lnTo>
                  <a:lnTo>
                    <a:pt x="57658" y="418338"/>
                  </a:lnTo>
                  <a:lnTo>
                    <a:pt x="54483" y="413639"/>
                  </a:lnTo>
                  <a:lnTo>
                    <a:pt x="51435" y="408813"/>
                  </a:lnTo>
                  <a:lnTo>
                    <a:pt x="48641" y="403733"/>
                  </a:lnTo>
                  <a:lnTo>
                    <a:pt x="46228" y="398272"/>
                  </a:lnTo>
                  <a:lnTo>
                    <a:pt x="43688" y="392684"/>
                  </a:lnTo>
                  <a:lnTo>
                    <a:pt x="41402" y="386969"/>
                  </a:lnTo>
                  <a:lnTo>
                    <a:pt x="39497" y="381381"/>
                  </a:lnTo>
                  <a:lnTo>
                    <a:pt x="37592" y="375412"/>
                  </a:lnTo>
                  <a:lnTo>
                    <a:pt x="35814" y="369189"/>
                  </a:lnTo>
                  <a:lnTo>
                    <a:pt x="34290" y="362966"/>
                  </a:lnTo>
                  <a:lnTo>
                    <a:pt x="32766" y="356235"/>
                  </a:lnTo>
                  <a:lnTo>
                    <a:pt x="31877" y="349758"/>
                  </a:lnTo>
                  <a:lnTo>
                    <a:pt x="30607" y="342900"/>
                  </a:lnTo>
                  <a:lnTo>
                    <a:pt x="29845" y="335788"/>
                  </a:lnTo>
                  <a:lnTo>
                    <a:pt x="29083" y="328422"/>
                  </a:lnTo>
                  <a:lnTo>
                    <a:pt x="28575" y="321183"/>
                  </a:lnTo>
                  <a:lnTo>
                    <a:pt x="27940" y="313563"/>
                  </a:lnTo>
                  <a:lnTo>
                    <a:pt x="27813" y="305816"/>
                  </a:lnTo>
                  <a:lnTo>
                    <a:pt x="27813" y="297942"/>
                  </a:lnTo>
                  <a:lnTo>
                    <a:pt x="27813" y="289941"/>
                  </a:lnTo>
                  <a:lnTo>
                    <a:pt x="27940" y="281686"/>
                  </a:lnTo>
                  <a:lnTo>
                    <a:pt x="27305" y="275463"/>
                  </a:lnTo>
                  <a:lnTo>
                    <a:pt x="26543" y="268986"/>
                  </a:lnTo>
                  <a:lnTo>
                    <a:pt x="25781" y="262382"/>
                  </a:lnTo>
                  <a:lnTo>
                    <a:pt x="25273" y="255905"/>
                  </a:lnTo>
                  <a:lnTo>
                    <a:pt x="24765" y="241935"/>
                  </a:lnTo>
                  <a:lnTo>
                    <a:pt x="24638" y="227711"/>
                  </a:lnTo>
                  <a:lnTo>
                    <a:pt x="24765" y="212979"/>
                  </a:lnTo>
                  <a:lnTo>
                    <a:pt x="25654" y="198755"/>
                  </a:lnTo>
                  <a:lnTo>
                    <a:pt x="26543" y="184023"/>
                  </a:lnTo>
                  <a:lnTo>
                    <a:pt x="27940" y="169799"/>
                  </a:lnTo>
                  <a:lnTo>
                    <a:pt x="29845" y="155956"/>
                  </a:lnTo>
                  <a:lnTo>
                    <a:pt x="32004" y="142494"/>
                  </a:lnTo>
                  <a:lnTo>
                    <a:pt x="33401" y="136144"/>
                  </a:lnTo>
                  <a:lnTo>
                    <a:pt x="34798" y="129794"/>
                  </a:lnTo>
                  <a:lnTo>
                    <a:pt x="36322" y="123952"/>
                  </a:lnTo>
                  <a:lnTo>
                    <a:pt x="37846" y="118110"/>
                  </a:lnTo>
                  <a:lnTo>
                    <a:pt x="39243" y="112395"/>
                  </a:lnTo>
                  <a:lnTo>
                    <a:pt x="41021" y="107442"/>
                  </a:lnTo>
                  <a:lnTo>
                    <a:pt x="42926" y="102235"/>
                  </a:lnTo>
                  <a:lnTo>
                    <a:pt x="44831" y="97536"/>
                  </a:lnTo>
                  <a:lnTo>
                    <a:pt x="46736" y="93218"/>
                  </a:lnTo>
                  <a:lnTo>
                    <a:pt x="49022" y="89281"/>
                  </a:lnTo>
                  <a:lnTo>
                    <a:pt x="50927" y="85725"/>
                  </a:lnTo>
                  <a:lnTo>
                    <a:pt x="53213" y="82169"/>
                  </a:lnTo>
                  <a:lnTo>
                    <a:pt x="44831" y="84328"/>
                  </a:lnTo>
                  <a:lnTo>
                    <a:pt x="36068" y="86106"/>
                  </a:lnTo>
                  <a:lnTo>
                    <a:pt x="31496" y="86868"/>
                  </a:lnTo>
                  <a:lnTo>
                    <a:pt x="27051" y="87122"/>
                  </a:lnTo>
                  <a:lnTo>
                    <a:pt x="22860" y="87376"/>
                  </a:lnTo>
                  <a:lnTo>
                    <a:pt x="18923" y="87122"/>
                  </a:lnTo>
                  <a:lnTo>
                    <a:pt x="15113" y="86614"/>
                  </a:lnTo>
                  <a:lnTo>
                    <a:pt x="11684" y="85725"/>
                  </a:lnTo>
                  <a:lnTo>
                    <a:pt x="8382" y="84328"/>
                  </a:lnTo>
                  <a:lnTo>
                    <a:pt x="5715" y="82423"/>
                  </a:lnTo>
                  <a:lnTo>
                    <a:pt x="3429" y="80264"/>
                  </a:lnTo>
                  <a:lnTo>
                    <a:pt x="2413" y="78740"/>
                  </a:lnTo>
                  <a:lnTo>
                    <a:pt x="1651" y="77343"/>
                  </a:lnTo>
                  <a:lnTo>
                    <a:pt x="889" y="75692"/>
                  </a:lnTo>
                  <a:lnTo>
                    <a:pt x="381" y="73914"/>
                  </a:lnTo>
                  <a:lnTo>
                    <a:pt x="0" y="71755"/>
                  </a:lnTo>
                  <a:lnTo>
                    <a:pt x="0" y="69850"/>
                  </a:lnTo>
                  <a:close/>
                </a:path>
              </a:pathLst>
            </a:custGeom>
            <a:solidFill>
              <a:srgbClr val="D8CC8C"/>
            </a:solidFill>
            <a:ln w="0" cap="flat" cmpd="sng" algn="ctr">
              <a:solidFill>
                <a:srgbClr val="D8CC8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олилиния 98"/>
            <p:cNvSpPr/>
            <p:nvPr/>
          </p:nvSpPr>
          <p:spPr>
            <a:xfrm>
              <a:off x="8136890" y="4508500"/>
              <a:ext cx="608331" cy="494031"/>
            </a:xfrm>
            <a:custGeom>
              <a:avLst/>
              <a:gdLst/>
              <a:ahLst/>
              <a:cxnLst/>
              <a:rect l="0" t="0" r="0" b="0"/>
              <a:pathLst>
                <a:path w="608331" h="494031">
                  <a:moveTo>
                    <a:pt x="0" y="69850"/>
                  </a:moveTo>
                  <a:lnTo>
                    <a:pt x="0" y="72390"/>
                  </a:lnTo>
                  <a:lnTo>
                    <a:pt x="0" y="73660"/>
                  </a:lnTo>
                  <a:lnTo>
                    <a:pt x="1270" y="76200"/>
                  </a:lnTo>
                  <a:lnTo>
                    <a:pt x="1270" y="76200"/>
                  </a:lnTo>
                  <a:lnTo>
                    <a:pt x="2540" y="78740"/>
                  </a:lnTo>
                  <a:lnTo>
                    <a:pt x="2540" y="80010"/>
                  </a:lnTo>
                  <a:lnTo>
                    <a:pt x="5080" y="81280"/>
                  </a:lnTo>
                  <a:lnTo>
                    <a:pt x="7620" y="83820"/>
                  </a:lnTo>
                  <a:lnTo>
                    <a:pt x="11430" y="85090"/>
                  </a:lnTo>
                  <a:lnTo>
                    <a:pt x="15240" y="86360"/>
                  </a:lnTo>
                  <a:lnTo>
                    <a:pt x="17780" y="87630"/>
                  </a:lnTo>
                  <a:lnTo>
                    <a:pt x="21590" y="87630"/>
                  </a:lnTo>
                  <a:lnTo>
                    <a:pt x="26670" y="87630"/>
                  </a:lnTo>
                  <a:lnTo>
                    <a:pt x="30480" y="86360"/>
                  </a:lnTo>
                  <a:lnTo>
                    <a:pt x="35560" y="86360"/>
                  </a:lnTo>
                  <a:lnTo>
                    <a:pt x="44450" y="83820"/>
                  </a:lnTo>
                  <a:lnTo>
                    <a:pt x="52070" y="81280"/>
                  </a:lnTo>
                  <a:lnTo>
                    <a:pt x="50800" y="85090"/>
                  </a:lnTo>
                  <a:lnTo>
                    <a:pt x="48260" y="90170"/>
                  </a:lnTo>
                  <a:lnTo>
                    <a:pt x="45720" y="92710"/>
                  </a:lnTo>
                  <a:lnTo>
                    <a:pt x="44450" y="97790"/>
                  </a:lnTo>
                  <a:lnTo>
                    <a:pt x="43180" y="102870"/>
                  </a:lnTo>
                  <a:lnTo>
                    <a:pt x="40640" y="106680"/>
                  </a:lnTo>
                  <a:lnTo>
                    <a:pt x="39370" y="113030"/>
                  </a:lnTo>
                  <a:lnTo>
                    <a:pt x="36830" y="118110"/>
                  </a:lnTo>
                  <a:lnTo>
                    <a:pt x="35560" y="124460"/>
                  </a:lnTo>
                  <a:lnTo>
                    <a:pt x="34290" y="130810"/>
                  </a:lnTo>
                  <a:lnTo>
                    <a:pt x="31750" y="135890"/>
                  </a:lnTo>
                  <a:lnTo>
                    <a:pt x="30480" y="142240"/>
                  </a:lnTo>
                  <a:lnTo>
                    <a:pt x="30480" y="156210"/>
                  </a:lnTo>
                  <a:lnTo>
                    <a:pt x="27940" y="170180"/>
                  </a:lnTo>
                  <a:lnTo>
                    <a:pt x="26670" y="184150"/>
                  </a:lnTo>
                  <a:lnTo>
                    <a:pt x="25400" y="198120"/>
                  </a:lnTo>
                  <a:lnTo>
                    <a:pt x="24130" y="213360"/>
                  </a:lnTo>
                  <a:lnTo>
                    <a:pt x="24130" y="227330"/>
                  </a:lnTo>
                  <a:lnTo>
                    <a:pt x="24130" y="241300"/>
                  </a:lnTo>
                  <a:lnTo>
                    <a:pt x="25400" y="256540"/>
                  </a:lnTo>
                  <a:lnTo>
                    <a:pt x="25400" y="261620"/>
                  </a:lnTo>
                  <a:lnTo>
                    <a:pt x="26670" y="269240"/>
                  </a:lnTo>
                  <a:lnTo>
                    <a:pt x="26670" y="274320"/>
                  </a:lnTo>
                  <a:lnTo>
                    <a:pt x="27940" y="281940"/>
                  </a:lnTo>
                  <a:lnTo>
                    <a:pt x="27940" y="289560"/>
                  </a:lnTo>
                  <a:lnTo>
                    <a:pt x="27940" y="298450"/>
                  </a:lnTo>
                  <a:lnTo>
                    <a:pt x="27940" y="304800"/>
                  </a:lnTo>
                  <a:lnTo>
                    <a:pt x="27940" y="313690"/>
                  </a:lnTo>
                  <a:lnTo>
                    <a:pt x="29210" y="321310"/>
                  </a:lnTo>
                  <a:lnTo>
                    <a:pt x="29210" y="327660"/>
                  </a:lnTo>
                  <a:lnTo>
                    <a:pt x="30480" y="335280"/>
                  </a:lnTo>
                  <a:lnTo>
                    <a:pt x="30480" y="342900"/>
                  </a:lnTo>
                  <a:lnTo>
                    <a:pt x="30480" y="349250"/>
                  </a:lnTo>
                  <a:lnTo>
                    <a:pt x="31750" y="355600"/>
                  </a:lnTo>
                  <a:lnTo>
                    <a:pt x="33020" y="363220"/>
                  </a:lnTo>
                  <a:lnTo>
                    <a:pt x="35560" y="369570"/>
                  </a:lnTo>
                  <a:lnTo>
                    <a:pt x="36830" y="374650"/>
                  </a:lnTo>
                  <a:lnTo>
                    <a:pt x="39370" y="381000"/>
                  </a:lnTo>
                  <a:lnTo>
                    <a:pt x="40640" y="386080"/>
                  </a:lnTo>
                  <a:lnTo>
                    <a:pt x="44450" y="392430"/>
                  </a:lnTo>
                  <a:lnTo>
                    <a:pt x="45720" y="397510"/>
                  </a:lnTo>
                  <a:lnTo>
                    <a:pt x="46990" y="403860"/>
                  </a:lnTo>
                  <a:lnTo>
                    <a:pt x="50800" y="408940"/>
                  </a:lnTo>
                  <a:lnTo>
                    <a:pt x="54610" y="412750"/>
                  </a:lnTo>
                  <a:lnTo>
                    <a:pt x="57150" y="417830"/>
                  </a:lnTo>
                  <a:lnTo>
                    <a:pt x="59690" y="422910"/>
                  </a:lnTo>
                  <a:lnTo>
                    <a:pt x="63500" y="426720"/>
                  </a:lnTo>
                  <a:lnTo>
                    <a:pt x="67310" y="431800"/>
                  </a:lnTo>
                  <a:lnTo>
                    <a:pt x="72390" y="435610"/>
                  </a:lnTo>
                  <a:lnTo>
                    <a:pt x="74930" y="439420"/>
                  </a:lnTo>
                  <a:lnTo>
                    <a:pt x="80010" y="443230"/>
                  </a:lnTo>
                  <a:lnTo>
                    <a:pt x="83820" y="447040"/>
                  </a:lnTo>
                  <a:lnTo>
                    <a:pt x="88900" y="450850"/>
                  </a:lnTo>
                  <a:lnTo>
                    <a:pt x="93980" y="453390"/>
                  </a:lnTo>
                  <a:lnTo>
                    <a:pt x="99060" y="455930"/>
                  </a:lnTo>
                  <a:lnTo>
                    <a:pt x="104140" y="459740"/>
                  </a:lnTo>
                  <a:lnTo>
                    <a:pt x="115570" y="464820"/>
                  </a:lnTo>
                  <a:lnTo>
                    <a:pt x="127000" y="468630"/>
                  </a:lnTo>
                  <a:lnTo>
                    <a:pt x="138430" y="473710"/>
                  </a:lnTo>
                  <a:lnTo>
                    <a:pt x="149860" y="478790"/>
                  </a:lnTo>
                  <a:lnTo>
                    <a:pt x="163830" y="481330"/>
                  </a:lnTo>
                  <a:lnTo>
                    <a:pt x="176530" y="483870"/>
                  </a:lnTo>
                  <a:lnTo>
                    <a:pt x="190500" y="486410"/>
                  </a:lnTo>
                  <a:lnTo>
                    <a:pt x="204470" y="488950"/>
                  </a:lnTo>
                  <a:lnTo>
                    <a:pt x="218440" y="491490"/>
                  </a:lnTo>
                  <a:lnTo>
                    <a:pt x="232410" y="492760"/>
                  </a:lnTo>
                  <a:lnTo>
                    <a:pt x="247650" y="492760"/>
                  </a:lnTo>
                  <a:lnTo>
                    <a:pt x="261620" y="494030"/>
                  </a:lnTo>
                  <a:lnTo>
                    <a:pt x="276860" y="494030"/>
                  </a:lnTo>
                  <a:lnTo>
                    <a:pt x="290830" y="492760"/>
                  </a:lnTo>
                  <a:lnTo>
                    <a:pt x="304800" y="491490"/>
                  </a:lnTo>
                  <a:lnTo>
                    <a:pt x="318770" y="490220"/>
                  </a:lnTo>
                  <a:lnTo>
                    <a:pt x="332740" y="487680"/>
                  </a:lnTo>
                  <a:lnTo>
                    <a:pt x="345440" y="485140"/>
                  </a:lnTo>
                  <a:lnTo>
                    <a:pt x="359410" y="481330"/>
                  </a:lnTo>
                  <a:lnTo>
                    <a:pt x="370840" y="478790"/>
                  </a:lnTo>
                  <a:lnTo>
                    <a:pt x="383540" y="473710"/>
                  </a:lnTo>
                  <a:lnTo>
                    <a:pt x="389890" y="471170"/>
                  </a:lnTo>
                  <a:lnTo>
                    <a:pt x="394970" y="468630"/>
                  </a:lnTo>
                  <a:lnTo>
                    <a:pt x="401320" y="467360"/>
                  </a:lnTo>
                  <a:lnTo>
                    <a:pt x="407670" y="463550"/>
                  </a:lnTo>
                  <a:lnTo>
                    <a:pt x="411480" y="461010"/>
                  </a:lnTo>
                  <a:lnTo>
                    <a:pt x="416560" y="457200"/>
                  </a:lnTo>
                  <a:lnTo>
                    <a:pt x="421640" y="454660"/>
                  </a:lnTo>
                  <a:lnTo>
                    <a:pt x="426720" y="450850"/>
                  </a:lnTo>
                  <a:lnTo>
                    <a:pt x="431800" y="447040"/>
                  </a:lnTo>
                  <a:lnTo>
                    <a:pt x="435610" y="443230"/>
                  </a:lnTo>
                  <a:lnTo>
                    <a:pt x="439420" y="439420"/>
                  </a:lnTo>
                  <a:lnTo>
                    <a:pt x="444500" y="435610"/>
                  </a:lnTo>
                  <a:lnTo>
                    <a:pt x="448310" y="431800"/>
                  </a:lnTo>
                  <a:lnTo>
                    <a:pt x="450850" y="427990"/>
                  </a:lnTo>
                  <a:lnTo>
                    <a:pt x="454660" y="424180"/>
                  </a:lnTo>
                  <a:lnTo>
                    <a:pt x="457200" y="419100"/>
                  </a:lnTo>
                  <a:lnTo>
                    <a:pt x="461010" y="414020"/>
                  </a:lnTo>
                  <a:lnTo>
                    <a:pt x="463550" y="410210"/>
                  </a:lnTo>
                  <a:lnTo>
                    <a:pt x="466090" y="403860"/>
                  </a:lnTo>
                  <a:lnTo>
                    <a:pt x="467360" y="398780"/>
                  </a:lnTo>
                  <a:lnTo>
                    <a:pt x="468630" y="393700"/>
                  </a:lnTo>
                  <a:lnTo>
                    <a:pt x="469900" y="387350"/>
                  </a:lnTo>
                  <a:lnTo>
                    <a:pt x="472440" y="382270"/>
                  </a:lnTo>
                  <a:lnTo>
                    <a:pt x="473710" y="374650"/>
                  </a:lnTo>
                  <a:lnTo>
                    <a:pt x="473710" y="369570"/>
                  </a:lnTo>
                  <a:lnTo>
                    <a:pt x="473710" y="361950"/>
                  </a:lnTo>
                  <a:lnTo>
                    <a:pt x="473710" y="355600"/>
                  </a:lnTo>
                  <a:lnTo>
                    <a:pt x="472440" y="350520"/>
                  </a:lnTo>
                  <a:lnTo>
                    <a:pt x="469900" y="344170"/>
                  </a:lnTo>
                  <a:lnTo>
                    <a:pt x="468630" y="340360"/>
                  </a:lnTo>
                  <a:lnTo>
                    <a:pt x="466090" y="335280"/>
                  </a:lnTo>
                  <a:lnTo>
                    <a:pt x="464820" y="330200"/>
                  </a:lnTo>
                  <a:lnTo>
                    <a:pt x="461010" y="326390"/>
                  </a:lnTo>
                  <a:lnTo>
                    <a:pt x="457200" y="321310"/>
                  </a:lnTo>
                  <a:lnTo>
                    <a:pt x="452120" y="316230"/>
                  </a:lnTo>
                  <a:lnTo>
                    <a:pt x="448310" y="313690"/>
                  </a:lnTo>
                  <a:lnTo>
                    <a:pt x="443230" y="309880"/>
                  </a:lnTo>
                  <a:lnTo>
                    <a:pt x="438150" y="306070"/>
                  </a:lnTo>
                  <a:lnTo>
                    <a:pt x="433070" y="302260"/>
                  </a:lnTo>
                  <a:lnTo>
                    <a:pt x="425450" y="299720"/>
                  </a:lnTo>
                  <a:lnTo>
                    <a:pt x="420370" y="298450"/>
                  </a:lnTo>
                  <a:lnTo>
                    <a:pt x="412750" y="295910"/>
                  </a:lnTo>
                  <a:lnTo>
                    <a:pt x="406400" y="293370"/>
                  </a:lnTo>
                  <a:lnTo>
                    <a:pt x="397510" y="290830"/>
                  </a:lnTo>
                  <a:lnTo>
                    <a:pt x="389890" y="289560"/>
                  </a:lnTo>
                  <a:lnTo>
                    <a:pt x="381000" y="287020"/>
                  </a:lnTo>
                  <a:lnTo>
                    <a:pt x="372110" y="285750"/>
                  </a:lnTo>
                  <a:lnTo>
                    <a:pt x="364490" y="285750"/>
                  </a:lnTo>
                  <a:lnTo>
                    <a:pt x="354330" y="285750"/>
                  </a:lnTo>
                  <a:lnTo>
                    <a:pt x="345440" y="284480"/>
                  </a:lnTo>
                  <a:lnTo>
                    <a:pt x="335280" y="284480"/>
                  </a:lnTo>
                  <a:lnTo>
                    <a:pt x="323850" y="284480"/>
                  </a:lnTo>
                  <a:lnTo>
                    <a:pt x="313690" y="284480"/>
                  </a:lnTo>
                  <a:lnTo>
                    <a:pt x="303530" y="284480"/>
                  </a:lnTo>
                  <a:lnTo>
                    <a:pt x="309880" y="280670"/>
                  </a:lnTo>
                  <a:lnTo>
                    <a:pt x="316230" y="278130"/>
                  </a:lnTo>
                  <a:lnTo>
                    <a:pt x="323850" y="275590"/>
                  </a:lnTo>
                  <a:lnTo>
                    <a:pt x="331470" y="274320"/>
                  </a:lnTo>
                  <a:lnTo>
                    <a:pt x="337820" y="273050"/>
                  </a:lnTo>
                  <a:lnTo>
                    <a:pt x="345440" y="273050"/>
                  </a:lnTo>
                  <a:lnTo>
                    <a:pt x="351790" y="273050"/>
                  </a:lnTo>
                  <a:lnTo>
                    <a:pt x="359410" y="273050"/>
                  </a:lnTo>
                  <a:lnTo>
                    <a:pt x="374650" y="275590"/>
                  </a:lnTo>
                  <a:lnTo>
                    <a:pt x="387350" y="278130"/>
                  </a:lnTo>
                  <a:lnTo>
                    <a:pt x="402590" y="279400"/>
                  </a:lnTo>
                  <a:lnTo>
                    <a:pt x="416560" y="281940"/>
                  </a:lnTo>
                  <a:lnTo>
                    <a:pt x="427990" y="281940"/>
                  </a:lnTo>
                  <a:lnTo>
                    <a:pt x="439420" y="284480"/>
                  </a:lnTo>
                  <a:lnTo>
                    <a:pt x="453390" y="284480"/>
                  </a:lnTo>
                  <a:lnTo>
                    <a:pt x="466090" y="285750"/>
                  </a:lnTo>
                  <a:lnTo>
                    <a:pt x="480060" y="285750"/>
                  </a:lnTo>
                  <a:lnTo>
                    <a:pt x="494030" y="285750"/>
                  </a:lnTo>
                  <a:lnTo>
                    <a:pt x="506730" y="285750"/>
                  </a:lnTo>
                  <a:lnTo>
                    <a:pt x="513080" y="284480"/>
                  </a:lnTo>
                  <a:lnTo>
                    <a:pt x="520700" y="284480"/>
                  </a:lnTo>
                  <a:lnTo>
                    <a:pt x="525780" y="283210"/>
                  </a:lnTo>
                  <a:lnTo>
                    <a:pt x="532130" y="281940"/>
                  </a:lnTo>
                  <a:lnTo>
                    <a:pt x="538480" y="280670"/>
                  </a:lnTo>
                  <a:lnTo>
                    <a:pt x="543560" y="279400"/>
                  </a:lnTo>
                  <a:lnTo>
                    <a:pt x="549910" y="276860"/>
                  </a:lnTo>
                  <a:lnTo>
                    <a:pt x="554990" y="274320"/>
                  </a:lnTo>
                  <a:lnTo>
                    <a:pt x="558800" y="271780"/>
                  </a:lnTo>
                  <a:lnTo>
                    <a:pt x="565150" y="270510"/>
                  </a:lnTo>
                  <a:lnTo>
                    <a:pt x="567690" y="267970"/>
                  </a:lnTo>
                  <a:lnTo>
                    <a:pt x="572770" y="264160"/>
                  </a:lnTo>
                  <a:lnTo>
                    <a:pt x="576580" y="260350"/>
                  </a:lnTo>
                  <a:lnTo>
                    <a:pt x="581660" y="257810"/>
                  </a:lnTo>
                  <a:lnTo>
                    <a:pt x="582930" y="252730"/>
                  </a:lnTo>
                  <a:lnTo>
                    <a:pt x="585470" y="248920"/>
                  </a:lnTo>
                  <a:lnTo>
                    <a:pt x="588010" y="243840"/>
                  </a:lnTo>
                  <a:lnTo>
                    <a:pt x="589280" y="238760"/>
                  </a:lnTo>
                  <a:lnTo>
                    <a:pt x="591820" y="233680"/>
                  </a:lnTo>
                  <a:lnTo>
                    <a:pt x="593090" y="229870"/>
                  </a:lnTo>
                  <a:lnTo>
                    <a:pt x="593090" y="224790"/>
                  </a:lnTo>
                  <a:lnTo>
                    <a:pt x="593090" y="219710"/>
                  </a:lnTo>
                  <a:lnTo>
                    <a:pt x="593090" y="215900"/>
                  </a:lnTo>
                  <a:lnTo>
                    <a:pt x="593090" y="212090"/>
                  </a:lnTo>
                  <a:lnTo>
                    <a:pt x="591820" y="208280"/>
                  </a:lnTo>
                  <a:lnTo>
                    <a:pt x="590550" y="204470"/>
                  </a:lnTo>
                  <a:lnTo>
                    <a:pt x="589280" y="201930"/>
                  </a:lnTo>
                  <a:lnTo>
                    <a:pt x="588010" y="198120"/>
                  </a:lnTo>
                  <a:lnTo>
                    <a:pt x="585470" y="194310"/>
                  </a:lnTo>
                  <a:lnTo>
                    <a:pt x="582930" y="190500"/>
                  </a:lnTo>
                  <a:lnTo>
                    <a:pt x="581660" y="187960"/>
                  </a:lnTo>
                  <a:lnTo>
                    <a:pt x="579120" y="186690"/>
                  </a:lnTo>
                  <a:lnTo>
                    <a:pt x="576580" y="184150"/>
                  </a:lnTo>
                  <a:lnTo>
                    <a:pt x="572770" y="180340"/>
                  </a:lnTo>
                  <a:lnTo>
                    <a:pt x="570230" y="179070"/>
                  </a:lnTo>
                  <a:lnTo>
                    <a:pt x="567690" y="175260"/>
                  </a:lnTo>
                  <a:lnTo>
                    <a:pt x="563880" y="173990"/>
                  </a:lnTo>
                  <a:lnTo>
                    <a:pt x="560070" y="172720"/>
                  </a:lnTo>
                  <a:lnTo>
                    <a:pt x="552450" y="168910"/>
                  </a:lnTo>
                  <a:lnTo>
                    <a:pt x="544830" y="166370"/>
                  </a:lnTo>
                  <a:lnTo>
                    <a:pt x="537210" y="162560"/>
                  </a:lnTo>
                  <a:lnTo>
                    <a:pt x="527050" y="160020"/>
                  </a:lnTo>
                  <a:lnTo>
                    <a:pt x="519430" y="158750"/>
                  </a:lnTo>
                  <a:lnTo>
                    <a:pt x="509270" y="157480"/>
                  </a:lnTo>
                  <a:lnTo>
                    <a:pt x="500380" y="156210"/>
                  </a:lnTo>
                  <a:lnTo>
                    <a:pt x="491490" y="154940"/>
                  </a:lnTo>
                  <a:lnTo>
                    <a:pt x="482600" y="153670"/>
                  </a:lnTo>
                  <a:lnTo>
                    <a:pt x="473710" y="152400"/>
                  </a:lnTo>
                  <a:lnTo>
                    <a:pt x="464820" y="152400"/>
                  </a:lnTo>
                  <a:lnTo>
                    <a:pt x="457200" y="151130"/>
                  </a:lnTo>
                  <a:lnTo>
                    <a:pt x="449580" y="151130"/>
                  </a:lnTo>
                  <a:lnTo>
                    <a:pt x="441960" y="149860"/>
                  </a:lnTo>
                  <a:lnTo>
                    <a:pt x="435610" y="149860"/>
                  </a:lnTo>
                  <a:lnTo>
                    <a:pt x="429260" y="148590"/>
                  </a:lnTo>
                  <a:lnTo>
                    <a:pt x="424180" y="148590"/>
                  </a:lnTo>
                  <a:lnTo>
                    <a:pt x="421640" y="148590"/>
                  </a:lnTo>
                  <a:lnTo>
                    <a:pt x="421640" y="147320"/>
                  </a:lnTo>
                  <a:lnTo>
                    <a:pt x="419100" y="146050"/>
                  </a:lnTo>
                  <a:lnTo>
                    <a:pt x="417830" y="146050"/>
                  </a:lnTo>
                  <a:lnTo>
                    <a:pt x="416560" y="146050"/>
                  </a:lnTo>
                  <a:lnTo>
                    <a:pt x="415290" y="146050"/>
                  </a:lnTo>
                  <a:lnTo>
                    <a:pt x="414020" y="144780"/>
                  </a:lnTo>
                  <a:lnTo>
                    <a:pt x="414020" y="144780"/>
                  </a:lnTo>
                  <a:lnTo>
                    <a:pt x="414020" y="143510"/>
                  </a:lnTo>
                  <a:lnTo>
                    <a:pt x="414020" y="143510"/>
                  </a:lnTo>
                  <a:lnTo>
                    <a:pt x="415290" y="142240"/>
                  </a:lnTo>
                  <a:lnTo>
                    <a:pt x="416560" y="139700"/>
                  </a:lnTo>
                  <a:lnTo>
                    <a:pt x="420370" y="137160"/>
                  </a:lnTo>
                  <a:lnTo>
                    <a:pt x="422910" y="135890"/>
                  </a:lnTo>
                  <a:lnTo>
                    <a:pt x="426720" y="133350"/>
                  </a:lnTo>
                  <a:lnTo>
                    <a:pt x="431800" y="132080"/>
                  </a:lnTo>
                  <a:lnTo>
                    <a:pt x="436880" y="130810"/>
                  </a:lnTo>
                  <a:lnTo>
                    <a:pt x="443230" y="130810"/>
                  </a:lnTo>
                  <a:lnTo>
                    <a:pt x="449580" y="128270"/>
                  </a:lnTo>
                  <a:lnTo>
                    <a:pt x="454660" y="128270"/>
                  </a:lnTo>
                  <a:lnTo>
                    <a:pt x="462280" y="127000"/>
                  </a:lnTo>
                  <a:lnTo>
                    <a:pt x="476250" y="125730"/>
                  </a:lnTo>
                  <a:lnTo>
                    <a:pt x="488950" y="124460"/>
                  </a:lnTo>
                  <a:lnTo>
                    <a:pt x="495300" y="123190"/>
                  </a:lnTo>
                  <a:lnTo>
                    <a:pt x="501650" y="121920"/>
                  </a:lnTo>
                  <a:lnTo>
                    <a:pt x="509270" y="120650"/>
                  </a:lnTo>
                  <a:lnTo>
                    <a:pt x="514350" y="119380"/>
                  </a:lnTo>
                  <a:lnTo>
                    <a:pt x="520700" y="118110"/>
                  </a:lnTo>
                  <a:lnTo>
                    <a:pt x="525780" y="118110"/>
                  </a:lnTo>
                  <a:lnTo>
                    <a:pt x="530860" y="116840"/>
                  </a:lnTo>
                  <a:lnTo>
                    <a:pt x="535940" y="114300"/>
                  </a:lnTo>
                  <a:lnTo>
                    <a:pt x="541020" y="111760"/>
                  </a:lnTo>
                  <a:lnTo>
                    <a:pt x="546100" y="109220"/>
                  </a:lnTo>
                  <a:lnTo>
                    <a:pt x="552450" y="106680"/>
                  </a:lnTo>
                  <a:lnTo>
                    <a:pt x="557530" y="104140"/>
                  </a:lnTo>
                  <a:lnTo>
                    <a:pt x="563880" y="101600"/>
                  </a:lnTo>
                  <a:lnTo>
                    <a:pt x="568960" y="97790"/>
                  </a:lnTo>
                  <a:lnTo>
                    <a:pt x="576580" y="92710"/>
                  </a:lnTo>
                  <a:lnTo>
                    <a:pt x="581660" y="91440"/>
                  </a:lnTo>
                  <a:lnTo>
                    <a:pt x="584200" y="90170"/>
                  </a:lnTo>
                  <a:lnTo>
                    <a:pt x="589280" y="87630"/>
                  </a:lnTo>
                  <a:lnTo>
                    <a:pt x="593090" y="85090"/>
                  </a:lnTo>
                  <a:lnTo>
                    <a:pt x="596900" y="81280"/>
                  </a:lnTo>
                  <a:lnTo>
                    <a:pt x="601980" y="78740"/>
                  </a:lnTo>
                  <a:lnTo>
                    <a:pt x="604520" y="77470"/>
                  </a:lnTo>
                  <a:lnTo>
                    <a:pt x="607060" y="76200"/>
                  </a:lnTo>
                  <a:lnTo>
                    <a:pt x="608330" y="76200"/>
                  </a:lnTo>
                  <a:lnTo>
                    <a:pt x="608330" y="74930"/>
                  </a:lnTo>
                  <a:lnTo>
                    <a:pt x="608330" y="72390"/>
                  </a:lnTo>
                  <a:lnTo>
                    <a:pt x="608330" y="71120"/>
                  </a:lnTo>
                  <a:lnTo>
                    <a:pt x="608330" y="69850"/>
                  </a:lnTo>
                  <a:lnTo>
                    <a:pt x="607060" y="68580"/>
                  </a:lnTo>
                  <a:lnTo>
                    <a:pt x="605790" y="67310"/>
                  </a:lnTo>
                  <a:lnTo>
                    <a:pt x="604520" y="66040"/>
                  </a:lnTo>
                  <a:lnTo>
                    <a:pt x="603250" y="66040"/>
                  </a:lnTo>
                  <a:lnTo>
                    <a:pt x="600710" y="64770"/>
                  </a:lnTo>
                  <a:lnTo>
                    <a:pt x="598170" y="64770"/>
                  </a:lnTo>
                  <a:lnTo>
                    <a:pt x="595630" y="66040"/>
                  </a:lnTo>
                  <a:lnTo>
                    <a:pt x="593090" y="66040"/>
                  </a:lnTo>
                  <a:lnTo>
                    <a:pt x="590550" y="67310"/>
                  </a:lnTo>
                  <a:lnTo>
                    <a:pt x="582930" y="71120"/>
                  </a:lnTo>
                  <a:lnTo>
                    <a:pt x="575310" y="74930"/>
                  </a:lnTo>
                  <a:lnTo>
                    <a:pt x="567690" y="77470"/>
                  </a:lnTo>
                  <a:lnTo>
                    <a:pt x="561340" y="80010"/>
                  </a:lnTo>
                  <a:lnTo>
                    <a:pt x="554990" y="82550"/>
                  </a:lnTo>
                  <a:lnTo>
                    <a:pt x="548640" y="85090"/>
                  </a:lnTo>
                  <a:lnTo>
                    <a:pt x="542290" y="87630"/>
                  </a:lnTo>
                  <a:lnTo>
                    <a:pt x="535940" y="90170"/>
                  </a:lnTo>
                  <a:lnTo>
                    <a:pt x="529590" y="90170"/>
                  </a:lnTo>
                  <a:lnTo>
                    <a:pt x="523240" y="91440"/>
                  </a:lnTo>
                  <a:lnTo>
                    <a:pt x="511810" y="92710"/>
                  </a:lnTo>
                  <a:lnTo>
                    <a:pt x="500380" y="95250"/>
                  </a:lnTo>
                  <a:lnTo>
                    <a:pt x="487680" y="96520"/>
                  </a:lnTo>
                  <a:lnTo>
                    <a:pt x="478790" y="97790"/>
                  </a:lnTo>
                  <a:lnTo>
                    <a:pt x="468630" y="97790"/>
                  </a:lnTo>
                  <a:lnTo>
                    <a:pt x="458470" y="99060"/>
                  </a:lnTo>
                  <a:lnTo>
                    <a:pt x="448310" y="99060"/>
                  </a:lnTo>
                  <a:lnTo>
                    <a:pt x="438150" y="101600"/>
                  </a:lnTo>
                  <a:lnTo>
                    <a:pt x="427990" y="102870"/>
                  </a:lnTo>
                  <a:lnTo>
                    <a:pt x="417830" y="104140"/>
                  </a:lnTo>
                  <a:lnTo>
                    <a:pt x="407670" y="105410"/>
                  </a:lnTo>
                  <a:lnTo>
                    <a:pt x="402590" y="106680"/>
                  </a:lnTo>
                  <a:lnTo>
                    <a:pt x="398780" y="107950"/>
                  </a:lnTo>
                  <a:lnTo>
                    <a:pt x="393700" y="109220"/>
                  </a:lnTo>
                  <a:lnTo>
                    <a:pt x="389890" y="110490"/>
                  </a:lnTo>
                  <a:lnTo>
                    <a:pt x="386080" y="113030"/>
                  </a:lnTo>
                  <a:lnTo>
                    <a:pt x="382270" y="115570"/>
                  </a:lnTo>
                  <a:lnTo>
                    <a:pt x="378460" y="116840"/>
                  </a:lnTo>
                  <a:lnTo>
                    <a:pt x="375920" y="119380"/>
                  </a:lnTo>
                  <a:lnTo>
                    <a:pt x="372110" y="120650"/>
                  </a:lnTo>
                  <a:lnTo>
                    <a:pt x="369570" y="124460"/>
                  </a:lnTo>
                  <a:lnTo>
                    <a:pt x="367030" y="127000"/>
                  </a:lnTo>
                  <a:lnTo>
                    <a:pt x="365760" y="130810"/>
                  </a:lnTo>
                  <a:lnTo>
                    <a:pt x="364490" y="133350"/>
                  </a:lnTo>
                  <a:lnTo>
                    <a:pt x="363220" y="137160"/>
                  </a:lnTo>
                  <a:lnTo>
                    <a:pt x="361950" y="140970"/>
                  </a:lnTo>
                  <a:lnTo>
                    <a:pt x="361950" y="144780"/>
                  </a:lnTo>
                  <a:lnTo>
                    <a:pt x="361950" y="147320"/>
                  </a:lnTo>
                  <a:lnTo>
                    <a:pt x="363220" y="149860"/>
                  </a:lnTo>
                  <a:lnTo>
                    <a:pt x="363220" y="152400"/>
                  </a:lnTo>
                  <a:lnTo>
                    <a:pt x="364490" y="156210"/>
                  </a:lnTo>
                  <a:lnTo>
                    <a:pt x="364490" y="158750"/>
                  </a:lnTo>
                  <a:lnTo>
                    <a:pt x="365760" y="160020"/>
                  </a:lnTo>
                  <a:lnTo>
                    <a:pt x="367030" y="162560"/>
                  </a:lnTo>
                  <a:lnTo>
                    <a:pt x="369570" y="163830"/>
                  </a:lnTo>
                  <a:lnTo>
                    <a:pt x="370840" y="166370"/>
                  </a:lnTo>
                  <a:lnTo>
                    <a:pt x="374650" y="168910"/>
                  </a:lnTo>
                  <a:lnTo>
                    <a:pt x="378460" y="172720"/>
                  </a:lnTo>
                  <a:lnTo>
                    <a:pt x="383540" y="173990"/>
                  </a:lnTo>
                  <a:lnTo>
                    <a:pt x="389890" y="177800"/>
                  </a:lnTo>
                  <a:lnTo>
                    <a:pt x="396240" y="180340"/>
                  </a:lnTo>
                  <a:lnTo>
                    <a:pt x="403860" y="184150"/>
                  </a:lnTo>
                  <a:lnTo>
                    <a:pt x="410210" y="185420"/>
                  </a:lnTo>
                  <a:lnTo>
                    <a:pt x="419100" y="187960"/>
                  </a:lnTo>
                  <a:lnTo>
                    <a:pt x="426720" y="187960"/>
                  </a:lnTo>
                  <a:lnTo>
                    <a:pt x="435610" y="190500"/>
                  </a:lnTo>
                  <a:lnTo>
                    <a:pt x="450850" y="193040"/>
                  </a:lnTo>
                  <a:lnTo>
                    <a:pt x="468630" y="195580"/>
                  </a:lnTo>
                  <a:lnTo>
                    <a:pt x="483870" y="198120"/>
                  </a:lnTo>
                  <a:lnTo>
                    <a:pt x="492760" y="199390"/>
                  </a:lnTo>
                  <a:lnTo>
                    <a:pt x="499110" y="200660"/>
                  </a:lnTo>
                  <a:lnTo>
                    <a:pt x="506730" y="201930"/>
                  </a:lnTo>
                  <a:lnTo>
                    <a:pt x="511810" y="201930"/>
                  </a:lnTo>
                  <a:lnTo>
                    <a:pt x="519430" y="203200"/>
                  </a:lnTo>
                  <a:lnTo>
                    <a:pt x="523240" y="204470"/>
                  </a:lnTo>
                  <a:lnTo>
                    <a:pt x="527050" y="207010"/>
                  </a:lnTo>
                  <a:lnTo>
                    <a:pt x="532130" y="209550"/>
                  </a:lnTo>
                  <a:lnTo>
                    <a:pt x="533400" y="209550"/>
                  </a:lnTo>
                  <a:lnTo>
                    <a:pt x="534670" y="210820"/>
                  </a:lnTo>
                  <a:lnTo>
                    <a:pt x="535940" y="213360"/>
                  </a:lnTo>
                  <a:lnTo>
                    <a:pt x="537210" y="214630"/>
                  </a:lnTo>
                  <a:lnTo>
                    <a:pt x="537210" y="214630"/>
                  </a:lnTo>
                  <a:lnTo>
                    <a:pt x="538480" y="215900"/>
                  </a:lnTo>
                  <a:lnTo>
                    <a:pt x="538480" y="217170"/>
                  </a:lnTo>
                  <a:lnTo>
                    <a:pt x="538480" y="218440"/>
                  </a:lnTo>
                  <a:lnTo>
                    <a:pt x="537210" y="220980"/>
                  </a:lnTo>
                  <a:lnTo>
                    <a:pt x="535940" y="223520"/>
                  </a:lnTo>
                  <a:lnTo>
                    <a:pt x="533400" y="224790"/>
                  </a:lnTo>
                  <a:lnTo>
                    <a:pt x="530860" y="226060"/>
                  </a:lnTo>
                  <a:lnTo>
                    <a:pt x="527050" y="227330"/>
                  </a:lnTo>
                  <a:lnTo>
                    <a:pt x="524510" y="228600"/>
                  </a:lnTo>
                  <a:lnTo>
                    <a:pt x="520700" y="229870"/>
                  </a:lnTo>
                  <a:lnTo>
                    <a:pt x="515620" y="229870"/>
                  </a:lnTo>
                  <a:lnTo>
                    <a:pt x="510540" y="229870"/>
                  </a:lnTo>
                  <a:lnTo>
                    <a:pt x="506730" y="229870"/>
                  </a:lnTo>
                  <a:lnTo>
                    <a:pt x="500380" y="229870"/>
                  </a:lnTo>
                  <a:lnTo>
                    <a:pt x="495300" y="229870"/>
                  </a:lnTo>
                  <a:lnTo>
                    <a:pt x="488950" y="228600"/>
                  </a:lnTo>
                  <a:lnTo>
                    <a:pt x="482600" y="228600"/>
                  </a:lnTo>
                  <a:lnTo>
                    <a:pt x="474980" y="227330"/>
                  </a:lnTo>
                  <a:lnTo>
                    <a:pt x="468630" y="226060"/>
                  </a:lnTo>
                  <a:lnTo>
                    <a:pt x="453390" y="224790"/>
                  </a:lnTo>
                  <a:lnTo>
                    <a:pt x="438150" y="222250"/>
                  </a:lnTo>
                  <a:lnTo>
                    <a:pt x="421640" y="220980"/>
                  </a:lnTo>
                  <a:lnTo>
                    <a:pt x="407670" y="218440"/>
                  </a:lnTo>
                  <a:lnTo>
                    <a:pt x="391160" y="215900"/>
                  </a:lnTo>
                  <a:lnTo>
                    <a:pt x="375920" y="215900"/>
                  </a:lnTo>
                  <a:lnTo>
                    <a:pt x="359410" y="215900"/>
                  </a:lnTo>
                  <a:lnTo>
                    <a:pt x="350520" y="214630"/>
                  </a:lnTo>
                  <a:lnTo>
                    <a:pt x="344170" y="214630"/>
                  </a:lnTo>
                  <a:lnTo>
                    <a:pt x="332740" y="215900"/>
                  </a:lnTo>
                  <a:lnTo>
                    <a:pt x="320040" y="215900"/>
                  </a:lnTo>
                  <a:lnTo>
                    <a:pt x="306070" y="215900"/>
                  </a:lnTo>
                  <a:lnTo>
                    <a:pt x="293370" y="217170"/>
                  </a:lnTo>
                  <a:lnTo>
                    <a:pt x="279400" y="219710"/>
                  </a:lnTo>
                  <a:lnTo>
                    <a:pt x="266700" y="220980"/>
                  </a:lnTo>
                  <a:lnTo>
                    <a:pt x="260350" y="222250"/>
                  </a:lnTo>
                  <a:lnTo>
                    <a:pt x="252730" y="224790"/>
                  </a:lnTo>
                  <a:lnTo>
                    <a:pt x="247650" y="227330"/>
                  </a:lnTo>
                  <a:lnTo>
                    <a:pt x="241300" y="228600"/>
                  </a:lnTo>
                  <a:lnTo>
                    <a:pt x="234950" y="231140"/>
                  </a:lnTo>
                  <a:lnTo>
                    <a:pt x="229870" y="233680"/>
                  </a:lnTo>
                  <a:lnTo>
                    <a:pt x="224790" y="236220"/>
                  </a:lnTo>
                  <a:lnTo>
                    <a:pt x="219710" y="240030"/>
                  </a:lnTo>
                  <a:lnTo>
                    <a:pt x="214630" y="243840"/>
                  </a:lnTo>
                  <a:lnTo>
                    <a:pt x="209550" y="246380"/>
                  </a:lnTo>
                  <a:lnTo>
                    <a:pt x="204470" y="250190"/>
                  </a:lnTo>
                  <a:lnTo>
                    <a:pt x="201930" y="255270"/>
                  </a:lnTo>
                  <a:lnTo>
                    <a:pt x="198120" y="259080"/>
                  </a:lnTo>
                  <a:lnTo>
                    <a:pt x="194310" y="264160"/>
                  </a:lnTo>
                  <a:lnTo>
                    <a:pt x="191770" y="270510"/>
                  </a:lnTo>
                  <a:lnTo>
                    <a:pt x="190500" y="275590"/>
                  </a:lnTo>
                  <a:lnTo>
                    <a:pt x="189230" y="281940"/>
                  </a:lnTo>
                  <a:lnTo>
                    <a:pt x="189230" y="287020"/>
                  </a:lnTo>
                  <a:lnTo>
                    <a:pt x="187960" y="295910"/>
                  </a:lnTo>
                  <a:lnTo>
                    <a:pt x="189230" y="302260"/>
                  </a:lnTo>
                  <a:lnTo>
                    <a:pt x="189230" y="306070"/>
                  </a:lnTo>
                  <a:lnTo>
                    <a:pt x="189230" y="309880"/>
                  </a:lnTo>
                  <a:lnTo>
                    <a:pt x="190500" y="313690"/>
                  </a:lnTo>
                  <a:lnTo>
                    <a:pt x="190500" y="316230"/>
                  </a:lnTo>
                  <a:lnTo>
                    <a:pt x="191770" y="320040"/>
                  </a:lnTo>
                  <a:lnTo>
                    <a:pt x="194310" y="322580"/>
                  </a:lnTo>
                  <a:lnTo>
                    <a:pt x="195580" y="326390"/>
                  </a:lnTo>
                  <a:lnTo>
                    <a:pt x="199390" y="327660"/>
                  </a:lnTo>
                  <a:lnTo>
                    <a:pt x="200660" y="330200"/>
                  </a:lnTo>
                  <a:lnTo>
                    <a:pt x="204470" y="332740"/>
                  </a:lnTo>
                  <a:lnTo>
                    <a:pt x="205740" y="335280"/>
                  </a:lnTo>
                  <a:lnTo>
                    <a:pt x="208280" y="337820"/>
                  </a:lnTo>
                  <a:lnTo>
                    <a:pt x="212090" y="339090"/>
                  </a:lnTo>
                  <a:lnTo>
                    <a:pt x="214630" y="340360"/>
                  </a:lnTo>
                  <a:lnTo>
                    <a:pt x="218440" y="341630"/>
                  </a:lnTo>
                  <a:lnTo>
                    <a:pt x="220980" y="342900"/>
                  </a:lnTo>
                  <a:lnTo>
                    <a:pt x="228600" y="344170"/>
                  </a:lnTo>
                  <a:lnTo>
                    <a:pt x="236220" y="346710"/>
                  </a:lnTo>
                  <a:lnTo>
                    <a:pt x="246380" y="347980"/>
                  </a:lnTo>
                  <a:lnTo>
                    <a:pt x="254000" y="349250"/>
                  </a:lnTo>
                  <a:lnTo>
                    <a:pt x="262890" y="350520"/>
                  </a:lnTo>
                  <a:lnTo>
                    <a:pt x="271780" y="350520"/>
                  </a:lnTo>
                  <a:lnTo>
                    <a:pt x="280670" y="350520"/>
                  </a:lnTo>
                  <a:lnTo>
                    <a:pt x="290830" y="350520"/>
                  </a:lnTo>
                  <a:lnTo>
                    <a:pt x="308610" y="350520"/>
                  </a:lnTo>
                  <a:lnTo>
                    <a:pt x="326390" y="349250"/>
                  </a:lnTo>
                  <a:lnTo>
                    <a:pt x="335280" y="349250"/>
                  </a:lnTo>
                  <a:lnTo>
                    <a:pt x="344170" y="349250"/>
                  </a:lnTo>
                  <a:lnTo>
                    <a:pt x="351790" y="349250"/>
                  </a:lnTo>
                  <a:lnTo>
                    <a:pt x="359410" y="349250"/>
                  </a:lnTo>
                  <a:lnTo>
                    <a:pt x="365760" y="350520"/>
                  </a:lnTo>
                  <a:lnTo>
                    <a:pt x="372110" y="350520"/>
                  </a:lnTo>
                  <a:lnTo>
                    <a:pt x="375920" y="351790"/>
                  </a:lnTo>
                  <a:lnTo>
                    <a:pt x="378460" y="351790"/>
                  </a:lnTo>
                  <a:lnTo>
                    <a:pt x="379730" y="353060"/>
                  </a:lnTo>
                  <a:lnTo>
                    <a:pt x="382270" y="353060"/>
                  </a:lnTo>
                  <a:lnTo>
                    <a:pt x="384810" y="355600"/>
                  </a:lnTo>
                  <a:lnTo>
                    <a:pt x="387350" y="355600"/>
                  </a:lnTo>
                  <a:lnTo>
                    <a:pt x="388620" y="355600"/>
                  </a:lnTo>
                  <a:lnTo>
                    <a:pt x="391160" y="356870"/>
                  </a:lnTo>
                  <a:lnTo>
                    <a:pt x="392430" y="359410"/>
                  </a:lnTo>
                  <a:lnTo>
                    <a:pt x="392430" y="360680"/>
                  </a:lnTo>
                  <a:lnTo>
                    <a:pt x="393700" y="363220"/>
                  </a:lnTo>
                  <a:lnTo>
                    <a:pt x="393700" y="364490"/>
                  </a:lnTo>
                  <a:lnTo>
                    <a:pt x="393700" y="368300"/>
                  </a:lnTo>
                  <a:lnTo>
                    <a:pt x="393700" y="372110"/>
                  </a:lnTo>
                  <a:lnTo>
                    <a:pt x="393700" y="374650"/>
                  </a:lnTo>
                  <a:lnTo>
                    <a:pt x="393700" y="378460"/>
                  </a:lnTo>
                  <a:lnTo>
                    <a:pt x="392430" y="382270"/>
                  </a:lnTo>
                  <a:lnTo>
                    <a:pt x="391160" y="384810"/>
                  </a:lnTo>
                  <a:lnTo>
                    <a:pt x="388620" y="387350"/>
                  </a:lnTo>
                  <a:lnTo>
                    <a:pt x="386080" y="391160"/>
                  </a:lnTo>
                  <a:lnTo>
                    <a:pt x="384810" y="393700"/>
                  </a:lnTo>
                  <a:lnTo>
                    <a:pt x="381000" y="396240"/>
                  </a:lnTo>
                  <a:lnTo>
                    <a:pt x="378460" y="397510"/>
                  </a:lnTo>
                  <a:lnTo>
                    <a:pt x="375920" y="401320"/>
                  </a:lnTo>
                  <a:lnTo>
                    <a:pt x="372110" y="403860"/>
                  </a:lnTo>
                  <a:lnTo>
                    <a:pt x="368300" y="406400"/>
                  </a:lnTo>
                  <a:lnTo>
                    <a:pt x="360680" y="410210"/>
                  </a:lnTo>
                  <a:lnTo>
                    <a:pt x="351790" y="414020"/>
                  </a:lnTo>
                  <a:lnTo>
                    <a:pt x="344170" y="417830"/>
                  </a:lnTo>
                  <a:lnTo>
                    <a:pt x="335280" y="420370"/>
                  </a:lnTo>
                  <a:lnTo>
                    <a:pt x="326390" y="424180"/>
                  </a:lnTo>
                  <a:lnTo>
                    <a:pt x="317500" y="425450"/>
                  </a:lnTo>
                  <a:lnTo>
                    <a:pt x="308610" y="426720"/>
                  </a:lnTo>
                  <a:lnTo>
                    <a:pt x="299720" y="427990"/>
                  </a:lnTo>
                  <a:lnTo>
                    <a:pt x="292100" y="429260"/>
                  </a:lnTo>
                  <a:lnTo>
                    <a:pt x="279400" y="430530"/>
                  </a:lnTo>
                  <a:lnTo>
                    <a:pt x="267970" y="431800"/>
                  </a:lnTo>
                  <a:lnTo>
                    <a:pt x="255270" y="431800"/>
                  </a:lnTo>
                  <a:lnTo>
                    <a:pt x="242570" y="430530"/>
                  </a:lnTo>
                  <a:lnTo>
                    <a:pt x="229870" y="429260"/>
                  </a:lnTo>
                  <a:lnTo>
                    <a:pt x="217170" y="427990"/>
                  </a:lnTo>
                  <a:lnTo>
                    <a:pt x="204470" y="425450"/>
                  </a:lnTo>
                  <a:lnTo>
                    <a:pt x="199390" y="425450"/>
                  </a:lnTo>
                  <a:lnTo>
                    <a:pt x="191770" y="422910"/>
                  </a:lnTo>
                  <a:lnTo>
                    <a:pt x="186690" y="420370"/>
                  </a:lnTo>
                  <a:lnTo>
                    <a:pt x="180340" y="419100"/>
                  </a:lnTo>
                  <a:lnTo>
                    <a:pt x="175260" y="415290"/>
                  </a:lnTo>
                  <a:lnTo>
                    <a:pt x="168910" y="412750"/>
                  </a:lnTo>
                  <a:lnTo>
                    <a:pt x="162560" y="410210"/>
                  </a:lnTo>
                  <a:lnTo>
                    <a:pt x="158750" y="407670"/>
                  </a:lnTo>
                  <a:lnTo>
                    <a:pt x="152400" y="403860"/>
                  </a:lnTo>
                  <a:lnTo>
                    <a:pt x="147320" y="400050"/>
                  </a:lnTo>
                  <a:lnTo>
                    <a:pt x="143510" y="397510"/>
                  </a:lnTo>
                  <a:lnTo>
                    <a:pt x="137160" y="392430"/>
                  </a:lnTo>
                  <a:lnTo>
                    <a:pt x="132080" y="387350"/>
                  </a:lnTo>
                  <a:lnTo>
                    <a:pt x="129540" y="383540"/>
                  </a:lnTo>
                  <a:lnTo>
                    <a:pt x="124460" y="378460"/>
                  </a:lnTo>
                  <a:lnTo>
                    <a:pt x="120650" y="372110"/>
                  </a:lnTo>
                  <a:lnTo>
                    <a:pt x="118110" y="368300"/>
                  </a:lnTo>
                  <a:lnTo>
                    <a:pt x="114300" y="361950"/>
                  </a:lnTo>
                  <a:lnTo>
                    <a:pt x="111760" y="355600"/>
                  </a:lnTo>
                  <a:lnTo>
                    <a:pt x="109220" y="351790"/>
                  </a:lnTo>
                  <a:lnTo>
                    <a:pt x="107950" y="346710"/>
                  </a:lnTo>
                  <a:lnTo>
                    <a:pt x="105410" y="341630"/>
                  </a:lnTo>
                  <a:lnTo>
                    <a:pt x="105410" y="337820"/>
                  </a:lnTo>
                  <a:lnTo>
                    <a:pt x="104140" y="332740"/>
                  </a:lnTo>
                  <a:lnTo>
                    <a:pt x="104140" y="327660"/>
                  </a:lnTo>
                  <a:lnTo>
                    <a:pt x="104140" y="325120"/>
                  </a:lnTo>
                  <a:lnTo>
                    <a:pt x="104140" y="320040"/>
                  </a:lnTo>
                  <a:lnTo>
                    <a:pt x="105410" y="314960"/>
                  </a:lnTo>
                  <a:lnTo>
                    <a:pt x="106680" y="311150"/>
                  </a:lnTo>
                  <a:lnTo>
                    <a:pt x="107950" y="307340"/>
                  </a:lnTo>
                  <a:lnTo>
                    <a:pt x="109220" y="302260"/>
                  </a:lnTo>
                  <a:lnTo>
                    <a:pt x="111760" y="298450"/>
                  </a:lnTo>
                  <a:lnTo>
                    <a:pt x="115570" y="289560"/>
                  </a:lnTo>
                  <a:lnTo>
                    <a:pt x="119380" y="281940"/>
                  </a:lnTo>
                  <a:lnTo>
                    <a:pt x="124460" y="273050"/>
                  </a:lnTo>
                  <a:lnTo>
                    <a:pt x="130810" y="265430"/>
                  </a:lnTo>
                  <a:lnTo>
                    <a:pt x="137160" y="257810"/>
                  </a:lnTo>
                  <a:lnTo>
                    <a:pt x="144780" y="250190"/>
                  </a:lnTo>
                  <a:lnTo>
                    <a:pt x="151130" y="241300"/>
                  </a:lnTo>
                  <a:lnTo>
                    <a:pt x="165100" y="224790"/>
                  </a:lnTo>
                  <a:lnTo>
                    <a:pt x="171450" y="215900"/>
                  </a:lnTo>
                  <a:lnTo>
                    <a:pt x="179070" y="208280"/>
                  </a:lnTo>
                  <a:lnTo>
                    <a:pt x="185420" y="199390"/>
                  </a:lnTo>
                  <a:lnTo>
                    <a:pt x="190500" y="189230"/>
                  </a:lnTo>
                  <a:lnTo>
                    <a:pt x="195580" y="180340"/>
                  </a:lnTo>
                  <a:lnTo>
                    <a:pt x="198120" y="175260"/>
                  </a:lnTo>
                  <a:lnTo>
                    <a:pt x="200660" y="171450"/>
                  </a:lnTo>
                  <a:lnTo>
                    <a:pt x="201930" y="166370"/>
                  </a:lnTo>
                  <a:lnTo>
                    <a:pt x="204470" y="161290"/>
                  </a:lnTo>
                  <a:lnTo>
                    <a:pt x="204470" y="156210"/>
                  </a:lnTo>
                  <a:lnTo>
                    <a:pt x="205740" y="151130"/>
                  </a:lnTo>
                  <a:lnTo>
                    <a:pt x="207010" y="146050"/>
                  </a:lnTo>
                  <a:lnTo>
                    <a:pt x="207010" y="140970"/>
                  </a:lnTo>
                  <a:lnTo>
                    <a:pt x="208280" y="134620"/>
                  </a:lnTo>
                  <a:lnTo>
                    <a:pt x="208280" y="129540"/>
                  </a:lnTo>
                  <a:lnTo>
                    <a:pt x="208280" y="124460"/>
                  </a:lnTo>
                  <a:lnTo>
                    <a:pt x="207010" y="118110"/>
                  </a:lnTo>
                  <a:lnTo>
                    <a:pt x="205740" y="111760"/>
                  </a:lnTo>
                  <a:lnTo>
                    <a:pt x="205740" y="105410"/>
                  </a:lnTo>
                  <a:lnTo>
                    <a:pt x="204470" y="100330"/>
                  </a:lnTo>
                  <a:lnTo>
                    <a:pt x="201930" y="92710"/>
                  </a:lnTo>
                  <a:lnTo>
                    <a:pt x="199390" y="87630"/>
                  </a:lnTo>
                  <a:lnTo>
                    <a:pt x="196850" y="80010"/>
                  </a:lnTo>
                  <a:lnTo>
                    <a:pt x="193040" y="73660"/>
                  </a:lnTo>
                  <a:lnTo>
                    <a:pt x="190500" y="66040"/>
                  </a:lnTo>
                  <a:lnTo>
                    <a:pt x="185420" y="60960"/>
                  </a:lnTo>
                  <a:lnTo>
                    <a:pt x="180340" y="52070"/>
                  </a:lnTo>
                  <a:lnTo>
                    <a:pt x="177800" y="48260"/>
                  </a:lnTo>
                  <a:lnTo>
                    <a:pt x="175260" y="45720"/>
                  </a:lnTo>
                  <a:lnTo>
                    <a:pt x="168910" y="36830"/>
                  </a:lnTo>
                  <a:lnTo>
                    <a:pt x="162560" y="30480"/>
                  </a:lnTo>
                  <a:lnTo>
                    <a:pt x="160020" y="25400"/>
                  </a:lnTo>
                  <a:lnTo>
                    <a:pt x="154940" y="21590"/>
                  </a:lnTo>
                  <a:lnTo>
                    <a:pt x="152400" y="19050"/>
                  </a:lnTo>
                  <a:lnTo>
                    <a:pt x="147320" y="15240"/>
                  </a:lnTo>
                  <a:lnTo>
                    <a:pt x="143510" y="12700"/>
                  </a:lnTo>
                  <a:lnTo>
                    <a:pt x="139700" y="8890"/>
                  </a:lnTo>
                  <a:lnTo>
                    <a:pt x="134620" y="6350"/>
                  </a:lnTo>
                  <a:lnTo>
                    <a:pt x="130810" y="5080"/>
                  </a:lnTo>
                  <a:lnTo>
                    <a:pt x="125730" y="2540"/>
                  </a:lnTo>
                  <a:lnTo>
                    <a:pt x="120650" y="1270"/>
                  </a:lnTo>
                  <a:lnTo>
                    <a:pt x="118110" y="1270"/>
                  </a:lnTo>
                  <a:lnTo>
                    <a:pt x="113030" y="0"/>
                  </a:lnTo>
                  <a:lnTo>
                    <a:pt x="107950" y="0"/>
                  </a:lnTo>
                  <a:lnTo>
                    <a:pt x="102870" y="0"/>
                  </a:lnTo>
                  <a:lnTo>
                    <a:pt x="99060" y="1270"/>
                  </a:lnTo>
                  <a:lnTo>
                    <a:pt x="93980" y="1270"/>
                  </a:lnTo>
                  <a:lnTo>
                    <a:pt x="86360" y="3810"/>
                  </a:lnTo>
                  <a:lnTo>
                    <a:pt x="76200" y="6350"/>
                  </a:lnTo>
                  <a:lnTo>
                    <a:pt x="67310" y="10160"/>
                  </a:lnTo>
                  <a:lnTo>
                    <a:pt x="59690" y="15240"/>
                  </a:lnTo>
                  <a:lnTo>
                    <a:pt x="52070" y="19050"/>
                  </a:lnTo>
                  <a:lnTo>
                    <a:pt x="46990" y="20320"/>
                  </a:lnTo>
                  <a:lnTo>
                    <a:pt x="44450" y="24130"/>
                  </a:lnTo>
                  <a:lnTo>
                    <a:pt x="34290" y="29210"/>
                  </a:lnTo>
                  <a:lnTo>
                    <a:pt x="25400" y="34290"/>
                  </a:lnTo>
                  <a:lnTo>
                    <a:pt x="20320" y="38100"/>
                  </a:lnTo>
                  <a:lnTo>
                    <a:pt x="16510" y="40640"/>
                  </a:lnTo>
                  <a:lnTo>
                    <a:pt x="13970" y="44450"/>
                  </a:lnTo>
                  <a:lnTo>
                    <a:pt x="10160" y="48260"/>
                  </a:lnTo>
                  <a:lnTo>
                    <a:pt x="6350" y="50800"/>
                  </a:lnTo>
                  <a:lnTo>
                    <a:pt x="3810" y="54610"/>
                  </a:lnTo>
                  <a:lnTo>
                    <a:pt x="2540" y="58420"/>
                  </a:lnTo>
                  <a:lnTo>
                    <a:pt x="1270" y="62230"/>
                  </a:lnTo>
                  <a:lnTo>
                    <a:pt x="0" y="660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олилиния 99"/>
            <p:cNvSpPr/>
            <p:nvPr/>
          </p:nvSpPr>
          <p:spPr>
            <a:xfrm>
              <a:off x="8145780" y="4564380"/>
              <a:ext cx="96521" cy="22861"/>
            </a:xfrm>
            <a:custGeom>
              <a:avLst/>
              <a:gdLst/>
              <a:ahLst/>
              <a:cxnLst/>
              <a:rect l="0" t="0" r="0" b="0"/>
              <a:pathLst>
                <a:path w="96521" h="22861">
                  <a:moveTo>
                    <a:pt x="96520" y="0"/>
                  </a:moveTo>
                  <a:lnTo>
                    <a:pt x="81280" y="6350"/>
                  </a:lnTo>
                  <a:lnTo>
                    <a:pt x="66040" y="10160"/>
                  </a:lnTo>
                  <a:lnTo>
                    <a:pt x="58420" y="12700"/>
                  </a:lnTo>
                  <a:lnTo>
                    <a:pt x="52070" y="16510"/>
                  </a:lnTo>
                  <a:lnTo>
                    <a:pt x="45720" y="17780"/>
                  </a:lnTo>
                  <a:lnTo>
                    <a:pt x="38100" y="19050"/>
                  </a:lnTo>
                  <a:lnTo>
                    <a:pt x="31750" y="20320"/>
                  </a:lnTo>
                  <a:lnTo>
                    <a:pt x="25400" y="21590"/>
                  </a:lnTo>
                  <a:lnTo>
                    <a:pt x="21590" y="22860"/>
                  </a:lnTo>
                  <a:lnTo>
                    <a:pt x="15240" y="22860"/>
                  </a:lnTo>
                  <a:lnTo>
                    <a:pt x="10160" y="22860"/>
                  </a:lnTo>
                  <a:lnTo>
                    <a:pt x="7620" y="21590"/>
                  </a:lnTo>
                  <a:lnTo>
                    <a:pt x="5080" y="21590"/>
                  </a:lnTo>
                  <a:lnTo>
                    <a:pt x="2540" y="20320"/>
                  </a:lnTo>
                  <a:lnTo>
                    <a:pt x="1270" y="20320"/>
                  </a:lnTo>
                  <a:lnTo>
                    <a:pt x="0" y="2032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олилиния 100"/>
            <p:cNvSpPr/>
            <p:nvPr/>
          </p:nvSpPr>
          <p:spPr>
            <a:xfrm>
              <a:off x="8197088" y="4545457"/>
              <a:ext cx="11812" cy="12574"/>
            </a:xfrm>
            <a:custGeom>
              <a:avLst/>
              <a:gdLst/>
              <a:ahLst/>
              <a:cxnLst/>
              <a:rect l="0" t="0" r="0" b="0"/>
              <a:pathLst>
                <a:path w="11812" h="12574">
                  <a:moveTo>
                    <a:pt x="381" y="5080"/>
                  </a:moveTo>
                  <a:lnTo>
                    <a:pt x="508" y="4064"/>
                  </a:lnTo>
                  <a:lnTo>
                    <a:pt x="1143" y="2794"/>
                  </a:lnTo>
                  <a:lnTo>
                    <a:pt x="1905" y="1778"/>
                  </a:lnTo>
                  <a:lnTo>
                    <a:pt x="2540" y="1143"/>
                  </a:lnTo>
                  <a:lnTo>
                    <a:pt x="3429" y="635"/>
                  </a:lnTo>
                  <a:lnTo>
                    <a:pt x="4826" y="0"/>
                  </a:lnTo>
                  <a:lnTo>
                    <a:pt x="6096" y="0"/>
                  </a:lnTo>
                  <a:lnTo>
                    <a:pt x="6985" y="0"/>
                  </a:lnTo>
                  <a:lnTo>
                    <a:pt x="8255" y="635"/>
                  </a:lnTo>
                  <a:lnTo>
                    <a:pt x="9144" y="1143"/>
                  </a:lnTo>
                  <a:lnTo>
                    <a:pt x="10033" y="1778"/>
                  </a:lnTo>
                  <a:lnTo>
                    <a:pt x="10668" y="2794"/>
                  </a:lnTo>
                  <a:lnTo>
                    <a:pt x="11303" y="4064"/>
                  </a:lnTo>
                  <a:lnTo>
                    <a:pt x="11811" y="5080"/>
                  </a:lnTo>
                  <a:lnTo>
                    <a:pt x="11811" y="6477"/>
                  </a:lnTo>
                  <a:lnTo>
                    <a:pt x="11811" y="7620"/>
                  </a:lnTo>
                  <a:lnTo>
                    <a:pt x="11303" y="8890"/>
                  </a:lnTo>
                  <a:lnTo>
                    <a:pt x="10668" y="9779"/>
                  </a:lnTo>
                  <a:lnTo>
                    <a:pt x="10033" y="10922"/>
                  </a:lnTo>
                  <a:lnTo>
                    <a:pt x="9144" y="11557"/>
                  </a:lnTo>
                  <a:lnTo>
                    <a:pt x="8255" y="12065"/>
                  </a:lnTo>
                  <a:lnTo>
                    <a:pt x="6985" y="12573"/>
                  </a:lnTo>
                  <a:lnTo>
                    <a:pt x="6096" y="12573"/>
                  </a:lnTo>
                  <a:lnTo>
                    <a:pt x="4826" y="12573"/>
                  </a:lnTo>
                  <a:lnTo>
                    <a:pt x="3429" y="12065"/>
                  </a:lnTo>
                  <a:lnTo>
                    <a:pt x="2540" y="11557"/>
                  </a:lnTo>
                  <a:lnTo>
                    <a:pt x="1905" y="10922"/>
                  </a:lnTo>
                  <a:lnTo>
                    <a:pt x="1143" y="9779"/>
                  </a:lnTo>
                  <a:lnTo>
                    <a:pt x="508" y="8890"/>
                  </a:lnTo>
                  <a:lnTo>
                    <a:pt x="381" y="7620"/>
                  </a:lnTo>
                  <a:lnTo>
                    <a:pt x="0" y="647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олилиния 101"/>
            <p:cNvSpPr/>
            <p:nvPr/>
          </p:nvSpPr>
          <p:spPr>
            <a:xfrm>
              <a:off x="8196580" y="4545330"/>
              <a:ext cx="12701" cy="11431"/>
            </a:xfrm>
            <a:custGeom>
              <a:avLst/>
              <a:gdLst/>
              <a:ahLst/>
              <a:cxnLst/>
              <a:rect l="0" t="0" r="0" b="0"/>
              <a:pathLst>
                <a:path w="12701" h="11431">
                  <a:moveTo>
                    <a:pt x="0" y="6350"/>
                  </a:moveTo>
                  <a:lnTo>
                    <a:pt x="0" y="7620"/>
                  </a:lnTo>
                  <a:lnTo>
                    <a:pt x="0" y="8890"/>
                  </a:lnTo>
                  <a:lnTo>
                    <a:pt x="1270" y="10160"/>
                  </a:lnTo>
                  <a:lnTo>
                    <a:pt x="1270" y="11430"/>
                  </a:lnTo>
                  <a:lnTo>
                    <a:pt x="2540" y="11430"/>
                  </a:lnTo>
                  <a:lnTo>
                    <a:pt x="3810" y="11430"/>
                  </a:lnTo>
                  <a:lnTo>
                    <a:pt x="5080" y="11430"/>
                  </a:lnTo>
                  <a:lnTo>
                    <a:pt x="6350" y="11430"/>
                  </a:lnTo>
                  <a:lnTo>
                    <a:pt x="7620" y="11430"/>
                  </a:lnTo>
                  <a:lnTo>
                    <a:pt x="8890" y="11430"/>
                  </a:lnTo>
                  <a:lnTo>
                    <a:pt x="10160" y="11430"/>
                  </a:lnTo>
                  <a:lnTo>
                    <a:pt x="11430" y="11430"/>
                  </a:lnTo>
                  <a:lnTo>
                    <a:pt x="11430" y="10160"/>
                  </a:lnTo>
                  <a:lnTo>
                    <a:pt x="11430" y="8890"/>
                  </a:lnTo>
                  <a:lnTo>
                    <a:pt x="12700" y="7620"/>
                  </a:lnTo>
                  <a:lnTo>
                    <a:pt x="12700" y="6350"/>
                  </a:lnTo>
                  <a:lnTo>
                    <a:pt x="12700" y="5080"/>
                  </a:lnTo>
                  <a:lnTo>
                    <a:pt x="11430" y="3810"/>
                  </a:lnTo>
                  <a:lnTo>
                    <a:pt x="11430" y="2540"/>
                  </a:lnTo>
                  <a:lnTo>
                    <a:pt x="11430" y="1270"/>
                  </a:lnTo>
                  <a:lnTo>
                    <a:pt x="10160" y="1270"/>
                  </a:lnTo>
                  <a:lnTo>
                    <a:pt x="8890" y="0"/>
                  </a:lnTo>
                  <a:lnTo>
                    <a:pt x="7620" y="0"/>
                  </a:lnTo>
                  <a:lnTo>
                    <a:pt x="6350" y="0"/>
                  </a:lnTo>
                  <a:lnTo>
                    <a:pt x="5080" y="0"/>
                  </a:lnTo>
                  <a:lnTo>
                    <a:pt x="3810" y="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0" y="381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олилиния 102"/>
            <p:cNvSpPr/>
            <p:nvPr/>
          </p:nvSpPr>
          <p:spPr>
            <a:xfrm>
              <a:off x="8178673" y="4568063"/>
              <a:ext cx="147194" cy="142241"/>
            </a:xfrm>
            <a:custGeom>
              <a:avLst/>
              <a:gdLst/>
              <a:ahLst/>
              <a:cxnLst/>
              <a:rect l="0" t="0" r="0" b="0"/>
              <a:pathLst>
                <a:path w="147194" h="142241">
                  <a:moveTo>
                    <a:pt x="45847" y="13208"/>
                  </a:moveTo>
                  <a:lnTo>
                    <a:pt x="47879" y="13462"/>
                  </a:lnTo>
                  <a:lnTo>
                    <a:pt x="49276" y="13843"/>
                  </a:lnTo>
                  <a:lnTo>
                    <a:pt x="50292" y="14986"/>
                  </a:lnTo>
                  <a:lnTo>
                    <a:pt x="51308" y="16510"/>
                  </a:lnTo>
                  <a:lnTo>
                    <a:pt x="51816" y="18542"/>
                  </a:lnTo>
                  <a:lnTo>
                    <a:pt x="52197" y="20701"/>
                  </a:lnTo>
                  <a:lnTo>
                    <a:pt x="52197" y="23368"/>
                  </a:lnTo>
                  <a:lnTo>
                    <a:pt x="52197" y="26162"/>
                  </a:lnTo>
                  <a:lnTo>
                    <a:pt x="51562" y="29210"/>
                  </a:lnTo>
                  <a:lnTo>
                    <a:pt x="50800" y="32385"/>
                  </a:lnTo>
                  <a:lnTo>
                    <a:pt x="50038" y="36068"/>
                  </a:lnTo>
                  <a:lnTo>
                    <a:pt x="49276" y="39751"/>
                  </a:lnTo>
                  <a:lnTo>
                    <a:pt x="46736" y="47498"/>
                  </a:lnTo>
                  <a:lnTo>
                    <a:pt x="44450" y="55499"/>
                  </a:lnTo>
                  <a:lnTo>
                    <a:pt x="38354" y="71501"/>
                  </a:lnTo>
                  <a:lnTo>
                    <a:pt x="35687" y="79121"/>
                  </a:lnTo>
                  <a:lnTo>
                    <a:pt x="34163" y="82677"/>
                  </a:lnTo>
                  <a:lnTo>
                    <a:pt x="33020" y="86106"/>
                  </a:lnTo>
                  <a:lnTo>
                    <a:pt x="31877" y="89281"/>
                  </a:lnTo>
                  <a:lnTo>
                    <a:pt x="30861" y="92202"/>
                  </a:lnTo>
                  <a:lnTo>
                    <a:pt x="29972" y="94615"/>
                  </a:lnTo>
                  <a:lnTo>
                    <a:pt x="29083" y="97155"/>
                  </a:lnTo>
                  <a:lnTo>
                    <a:pt x="28702" y="99060"/>
                  </a:lnTo>
                  <a:lnTo>
                    <a:pt x="28194" y="100838"/>
                  </a:lnTo>
                  <a:lnTo>
                    <a:pt x="28194" y="101981"/>
                  </a:lnTo>
                  <a:lnTo>
                    <a:pt x="28194" y="102870"/>
                  </a:lnTo>
                  <a:lnTo>
                    <a:pt x="29083" y="102870"/>
                  </a:lnTo>
                  <a:lnTo>
                    <a:pt x="29972" y="102489"/>
                  </a:lnTo>
                  <a:lnTo>
                    <a:pt x="30861" y="101473"/>
                  </a:lnTo>
                  <a:lnTo>
                    <a:pt x="31877" y="100076"/>
                  </a:lnTo>
                  <a:lnTo>
                    <a:pt x="33020" y="98298"/>
                  </a:lnTo>
                  <a:lnTo>
                    <a:pt x="34163" y="96139"/>
                  </a:lnTo>
                  <a:lnTo>
                    <a:pt x="35179" y="93726"/>
                  </a:lnTo>
                  <a:lnTo>
                    <a:pt x="36322" y="90805"/>
                  </a:lnTo>
                  <a:lnTo>
                    <a:pt x="37465" y="87757"/>
                  </a:lnTo>
                  <a:lnTo>
                    <a:pt x="38735" y="84455"/>
                  </a:lnTo>
                  <a:lnTo>
                    <a:pt x="40894" y="77089"/>
                  </a:lnTo>
                  <a:lnTo>
                    <a:pt x="43434" y="69342"/>
                  </a:lnTo>
                  <a:lnTo>
                    <a:pt x="45847" y="61087"/>
                  </a:lnTo>
                  <a:lnTo>
                    <a:pt x="48006" y="52705"/>
                  </a:lnTo>
                  <a:lnTo>
                    <a:pt x="50673" y="44323"/>
                  </a:lnTo>
                  <a:lnTo>
                    <a:pt x="52832" y="36576"/>
                  </a:lnTo>
                  <a:lnTo>
                    <a:pt x="54864" y="29210"/>
                  </a:lnTo>
                  <a:lnTo>
                    <a:pt x="55753" y="26162"/>
                  </a:lnTo>
                  <a:lnTo>
                    <a:pt x="56769" y="22860"/>
                  </a:lnTo>
                  <a:lnTo>
                    <a:pt x="57912" y="20193"/>
                  </a:lnTo>
                  <a:lnTo>
                    <a:pt x="58547" y="17780"/>
                  </a:lnTo>
                  <a:lnTo>
                    <a:pt x="59309" y="15621"/>
                  </a:lnTo>
                  <a:lnTo>
                    <a:pt x="60071" y="13843"/>
                  </a:lnTo>
                  <a:lnTo>
                    <a:pt x="60833" y="12573"/>
                  </a:lnTo>
                  <a:lnTo>
                    <a:pt x="61214" y="11684"/>
                  </a:lnTo>
                  <a:lnTo>
                    <a:pt x="62992" y="10033"/>
                  </a:lnTo>
                  <a:lnTo>
                    <a:pt x="65024" y="8255"/>
                  </a:lnTo>
                  <a:lnTo>
                    <a:pt x="67183" y="6731"/>
                  </a:lnTo>
                  <a:lnTo>
                    <a:pt x="69469" y="5588"/>
                  </a:lnTo>
                  <a:lnTo>
                    <a:pt x="74168" y="3429"/>
                  </a:lnTo>
                  <a:lnTo>
                    <a:pt x="79502" y="1651"/>
                  </a:lnTo>
                  <a:lnTo>
                    <a:pt x="84963" y="762"/>
                  </a:lnTo>
                  <a:lnTo>
                    <a:pt x="90678" y="0"/>
                  </a:lnTo>
                  <a:lnTo>
                    <a:pt x="96647" y="254"/>
                  </a:lnTo>
                  <a:lnTo>
                    <a:pt x="102616" y="762"/>
                  </a:lnTo>
                  <a:lnTo>
                    <a:pt x="108331" y="1651"/>
                  </a:lnTo>
                  <a:lnTo>
                    <a:pt x="114046" y="3429"/>
                  </a:lnTo>
                  <a:lnTo>
                    <a:pt x="119253" y="5334"/>
                  </a:lnTo>
                  <a:lnTo>
                    <a:pt x="124206" y="7874"/>
                  </a:lnTo>
                  <a:lnTo>
                    <a:pt x="128778" y="10922"/>
                  </a:lnTo>
                  <a:lnTo>
                    <a:pt x="132715" y="14351"/>
                  </a:lnTo>
                  <a:lnTo>
                    <a:pt x="134493" y="16383"/>
                  </a:lnTo>
                  <a:lnTo>
                    <a:pt x="135890" y="18288"/>
                  </a:lnTo>
                  <a:lnTo>
                    <a:pt x="137414" y="20447"/>
                  </a:lnTo>
                  <a:lnTo>
                    <a:pt x="138430" y="22606"/>
                  </a:lnTo>
                  <a:lnTo>
                    <a:pt x="140462" y="27305"/>
                  </a:lnTo>
                  <a:lnTo>
                    <a:pt x="142113" y="31750"/>
                  </a:lnTo>
                  <a:lnTo>
                    <a:pt x="143637" y="36068"/>
                  </a:lnTo>
                  <a:lnTo>
                    <a:pt x="144907" y="40386"/>
                  </a:lnTo>
                  <a:lnTo>
                    <a:pt x="145669" y="44831"/>
                  </a:lnTo>
                  <a:lnTo>
                    <a:pt x="146431" y="49022"/>
                  </a:lnTo>
                  <a:lnTo>
                    <a:pt x="146812" y="53213"/>
                  </a:lnTo>
                  <a:lnTo>
                    <a:pt x="147193" y="57277"/>
                  </a:lnTo>
                  <a:lnTo>
                    <a:pt x="147193" y="61468"/>
                  </a:lnTo>
                  <a:lnTo>
                    <a:pt x="146812" y="65405"/>
                  </a:lnTo>
                  <a:lnTo>
                    <a:pt x="146431" y="69088"/>
                  </a:lnTo>
                  <a:lnTo>
                    <a:pt x="145923" y="72898"/>
                  </a:lnTo>
                  <a:lnTo>
                    <a:pt x="144145" y="80264"/>
                  </a:lnTo>
                  <a:lnTo>
                    <a:pt x="141605" y="87122"/>
                  </a:lnTo>
                  <a:lnTo>
                    <a:pt x="138430" y="93726"/>
                  </a:lnTo>
                  <a:lnTo>
                    <a:pt x="134747" y="99822"/>
                  </a:lnTo>
                  <a:lnTo>
                    <a:pt x="130429" y="105664"/>
                  </a:lnTo>
                  <a:lnTo>
                    <a:pt x="125730" y="111252"/>
                  </a:lnTo>
                  <a:lnTo>
                    <a:pt x="120777" y="116205"/>
                  </a:lnTo>
                  <a:lnTo>
                    <a:pt x="115316" y="120904"/>
                  </a:lnTo>
                  <a:lnTo>
                    <a:pt x="109601" y="124968"/>
                  </a:lnTo>
                  <a:lnTo>
                    <a:pt x="103505" y="128778"/>
                  </a:lnTo>
                  <a:lnTo>
                    <a:pt x="97282" y="132207"/>
                  </a:lnTo>
                  <a:lnTo>
                    <a:pt x="91186" y="135001"/>
                  </a:lnTo>
                  <a:lnTo>
                    <a:pt x="84963" y="137414"/>
                  </a:lnTo>
                  <a:lnTo>
                    <a:pt x="78359" y="139319"/>
                  </a:lnTo>
                  <a:lnTo>
                    <a:pt x="72263" y="140843"/>
                  </a:lnTo>
                  <a:lnTo>
                    <a:pt x="66294" y="141859"/>
                  </a:lnTo>
                  <a:lnTo>
                    <a:pt x="60198" y="142240"/>
                  </a:lnTo>
                  <a:lnTo>
                    <a:pt x="54610" y="141986"/>
                  </a:lnTo>
                  <a:lnTo>
                    <a:pt x="49276" y="141605"/>
                  </a:lnTo>
                  <a:lnTo>
                    <a:pt x="44450" y="140335"/>
                  </a:lnTo>
                  <a:lnTo>
                    <a:pt x="39624" y="138684"/>
                  </a:lnTo>
                  <a:lnTo>
                    <a:pt x="37719" y="137668"/>
                  </a:lnTo>
                  <a:lnTo>
                    <a:pt x="35687" y="136398"/>
                  </a:lnTo>
                  <a:lnTo>
                    <a:pt x="33655" y="135001"/>
                  </a:lnTo>
                  <a:lnTo>
                    <a:pt x="31877" y="133477"/>
                  </a:lnTo>
                  <a:lnTo>
                    <a:pt x="30480" y="131826"/>
                  </a:lnTo>
                  <a:lnTo>
                    <a:pt x="28956" y="130048"/>
                  </a:lnTo>
                  <a:lnTo>
                    <a:pt x="27559" y="128016"/>
                  </a:lnTo>
                  <a:lnTo>
                    <a:pt x="26670" y="126238"/>
                  </a:lnTo>
                  <a:lnTo>
                    <a:pt x="26035" y="123825"/>
                  </a:lnTo>
                  <a:lnTo>
                    <a:pt x="25273" y="121539"/>
                  </a:lnTo>
                  <a:lnTo>
                    <a:pt x="23368" y="121793"/>
                  </a:lnTo>
                  <a:lnTo>
                    <a:pt x="21717" y="121793"/>
                  </a:lnTo>
                  <a:lnTo>
                    <a:pt x="20320" y="121158"/>
                  </a:lnTo>
                  <a:lnTo>
                    <a:pt x="18542" y="120523"/>
                  </a:lnTo>
                  <a:lnTo>
                    <a:pt x="15494" y="118618"/>
                  </a:lnTo>
                  <a:lnTo>
                    <a:pt x="12573" y="116205"/>
                  </a:lnTo>
                  <a:lnTo>
                    <a:pt x="10033" y="114173"/>
                  </a:lnTo>
                  <a:lnTo>
                    <a:pt x="8001" y="112014"/>
                  </a:lnTo>
                  <a:lnTo>
                    <a:pt x="6096" y="109601"/>
                  </a:lnTo>
                  <a:lnTo>
                    <a:pt x="4572" y="107061"/>
                  </a:lnTo>
                  <a:lnTo>
                    <a:pt x="3048" y="104394"/>
                  </a:lnTo>
                  <a:lnTo>
                    <a:pt x="2032" y="101473"/>
                  </a:lnTo>
                  <a:lnTo>
                    <a:pt x="1397" y="98679"/>
                  </a:lnTo>
                  <a:lnTo>
                    <a:pt x="508" y="95504"/>
                  </a:lnTo>
                  <a:lnTo>
                    <a:pt x="254" y="92202"/>
                  </a:lnTo>
                  <a:lnTo>
                    <a:pt x="0" y="88900"/>
                  </a:lnTo>
                  <a:lnTo>
                    <a:pt x="254" y="85090"/>
                  </a:lnTo>
                  <a:lnTo>
                    <a:pt x="762" y="81788"/>
                  </a:lnTo>
                  <a:lnTo>
                    <a:pt x="1397" y="77978"/>
                  </a:lnTo>
                  <a:lnTo>
                    <a:pt x="2032" y="74168"/>
                  </a:lnTo>
                  <a:lnTo>
                    <a:pt x="3302" y="70485"/>
                  </a:lnTo>
                  <a:lnTo>
                    <a:pt x="4572" y="66675"/>
                  </a:lnTo>
                  <a:lnTo>
                    <a:pt x="6477" y="61722"/>
                  </a:lnTo>
                  <a:lnTo>
                    <a:pt x="8509" y="57023"/>
                  </a:lnTo>
                  <a:lnTo>
                    <a:pt x="13716" y="47879"/>
                  </a:lnTo>
                  <a:lnTo>
                    <a:pt x="19558" y="38735"/>
                  </a:lnTo>
                  <a:lnTo>
                    <a:pt x="22479" y="34544"/>
                  </a:lnTo>
                  <a:lnTo>
                    <a:pt x="25400" y="30353"/>
                  </a:lnTo>
                  <a:lnTo>
                    <a:pt x="28448" y="26797"/>
                  </a:lnTo>
                  <a:lnTo>
                    <a:pt x="31496" y="23368"/>
                  </a:lnTo>
                  <a:lnTo>
                    <a:pt x="34417" y="20447"/>
                  </a:lnTo>
                  <a:lnTo>
                    <a:pt x="37211" y="17907"/>
                  </a:lnTo>
                  <a:lnTo>
                    <a:pt x="39624" y="15748"/>
                  </a:lnTo>
                  <a:lnTo>
                    <a:pt x="41910" y="14351"/>
                  </a:lnTo>
                  <a:lnTo>
                    <a:pt x="44069" y="13462"/>
                  </a:lnTo>
                  <a:close/>
                </a:path>
              </a:pathLst>
            </a:custGeom>
            <a:solidFill>
              <a:srgbClr val="DDDBA8"/>
            </a:solidFill>
            <a:ln w="0" cap="flat" cmpd="sng" algn="ctr">
              <a:solidFill>
                <a:srgbClr val="DDDBA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олилиния 103"/>
            <p:cNvSpPr/>
            <p:nvPr/>
          </p:nvSpPr>
          <p:spPr>
            <a:xfrm>
              <a:off x="8160893" y="4722495"/>
              <a:ext cx="121667" cy="47626"/>
            </a:xfrm>
            <a:custGeom>
              <a:avLst/>
              <a:gdLst/>
              <a:ahLst/>
              <a:cxnLst/>
              <a:rect l="0" t="0" r="0" b="0"/>
              <a:pathLst>
                <a:path w="121667" h="47626">
                  <a:moveTo>
                    <a:pt x="6985" y="254"/>
                  </a:moveTo>
                  <a:lnTo>
                    <a:pt x="10541" y="1270"/>
                  </a:lnTo>
                  <a:lnTo>
                    <a:pt x="18034" y="3175"/>
                  </a:lnTo>
                  <a:lnTo>
                    <a:pt x="21590" y="3937"/>
                  </a:lnTo>
                  <a:lnTo>
                    <a:pt x="24892" y="4318"/>
                  </a:lnTo>
                  <a:lnTo>
                    <a:pt x="26289" y="4318"/>
                  </a:lnTo>
                  <a:lnTo>
                    <a:pt x="27813" y="4191"/>
                  </a:lnTo>
                  <a:lnTo>
                    <a:pt x="29337" y="3683"/>
                  </a:lnTo>
                  <a:lnTo>
                    <a:pt x="30607" y="2921"/>
                  </a:lnTo>
                  <a:lnTo>
                    <a:pt x="33782" y="4699"/>
                  </a:lnTo>
                  <a:lnTo>
                    <a:pt x="37338" y="6477"/>
                  </a:lnTo>
                  <a:lnTo>
                    <a:pt x="41148" y="8128"/>
                  </a:lnTo>
                  <a:lnTo>
                    <a:pt x="45339" y="9652"/>
                  </a:lnTo>
                  <a:lnTo>
                    <a:pt x="54610" y="12573"/>
                  </a:lnTo>
                  <a:lnTo>
                    <a:pt x="64135" y="15240"/>
                  </a:lnTo>
                  <a:lnTo>
                    <a:pt x="68834" y="16129"/>
                  </a:lnTo>
                  <a:lnTo>
                    <a:pt x="73533" y="17145"/>
                  </a:lnTo>
                  <a:lnTo>
                    <a:pt x="77851" y="18161"/>
                  </a:lnTo>
                  <a:lnTo>
                    <a:pt x="81788" y="18542"/>
                  </a:lnTo>
                  <a:lnTo>
                    <a:pt x="85598" y="19050"/>
                  </a:lnTo>
                  <a:lnTo>
                    <a:pt x="88773" y="19558"/>
                  </a:lnTo>
                  <a:lnTo>
                    <a:pt x="91313" y="19558"/>
                  </a:lnTo>
                  <a:lnTo>
                    <a:pt x="93218" y="19431"/>
                  </a:lnTo>
                  <a:lnTo>
                    <a:pt x="100457" y="21971"/>
                  </a:lnTo>
                  <a:lnTo>
                    <a:pt x="107696" y="25019"/>
                  </a:lnTo>
                  <a:lnTo>
                    <a:pt x="114427" y="27940"/>
                  </a:lnTo>
                  <a:lnTo>
                    <a:pt x="121285" y="31242"/>
                  </a:lnTo>
                  <a:lnTo>
                    <a:pt x="121666" y="33655"/>
                  </a:lnTo>
                  <a:lnTo>
                    <a:pt x="121285" y="36195"/>
                  </a:lnTo>
                  <a:lnTo>
                    <a:pt x="120142" y="38354"/>
                  </a:lnTo>
                  <a:lnTo>
                    <a:pt x="118618" y="40513"/>
                  </a:lnTo>
                  <a:lnTo>
                    <a:pt x="116586" y="42545"/>
                  </a:lnTo>
                  <a:lnTo>
                    <a:pt x="114046" y="44196"/>
                  </a:lnTo>
                  <a:lnTo>
                    <a:pt x="111379" y="45974"/>
                  </a:lnTo>
                  <a:lnTo>
                    <a:pt x="108458" y="47625"/>
                  </a:lnTo>
                  <a:lnTo>
                    <a:pt x="106172" y="45466"/>
                  </a:lnTo>
                  <a:lnTo>
                    <a:pt x="103632" y="43434"/>
                  </a:lnTo>
                  <a:lnTo>
                    <a:pt x="98298" y="39751"/>
                  </a:lnTo>
                  <a:lnTo>
                    <a:pt x="92456" y="36830"/>
                  </a:lnTo>
                  <a:lnTo>
                    <a:pt x="86487" y="34163"/>
                  </a:lnTo>
                  <a:lnTo>
                    <a:pt x="77851" y="33909"/>
                  </a:lnTo>
                  <a:lnTo>
                    <a:pt x="68580" y="33528"/>
                  </a:lnTo>
                  <a:lnTo>
                    <a:pt x="59436" y="32131"/>
                  </a:lnTo>
                  <a:lnTo>
                    <a:pt x="50419" y="30734"/>
                  </a:lnTo>
                  <a:lnTo>
                    <a:pt x="46228" y="29718"/>
                  </a:lnTo>
                  <a:lnTo>
                    <a:pt x="42291" y="28575"/>
                  </a:lnTo>
                  <a:lnTo>
                    <a:pt x="38481" y="27432"/>
                  </a:lnTo>
                  <a:lnTo>
                    <a:pt x="35179" y="26162"/>
                  </a:lnTo>
                  <a:lnTo>
                    <a:pt x="32004" y="24765"/>
                  </a:lnTo>
                  <a:lnTo>
                    <a:pt x="29337" y="22987"/>
                  </a:lnTo>
                  <a:lnTo>
                    <a:pt x="27051" y="21209"/>
                  </a:lnTo>
                  <a:lnTo>
                    <a:pt x="25273" y="19431"/>
                  </a:lnTo>
                  <a:lnTo>
                    <a:pt x="22352" y="19050"/>
                  </a:lnTo>
                  <a:lnTo>
                    <a:pt x="19177" y="18796"/>
                  </a:lnTo>
                  <a:lnTo>
                    <a:pt x="12319" y="18796"/>
                  </a:lnTo>
                  <a:lnTo>
                    <a:pt x="9144" y="18542"/>
                  </a:lnTo>
                  <a:lnTo>
                    <a:pt x="6350" y="18161"/>
                  </a:lnTo>
                  <a:lnTo>
                    <a:pt x="5080" y="17653"/>
                  </a:lnTo>
                  <a:lnTo>
                    <a:pt x="3937" y="16764"/>
                  </a:lnTo>
                  <a:lnTo>
                    <a:pt x="2667" y="15875"/>
                  </a:lnTo>
                  <a:lnTo>
                    <a:pt x="1778" y="14986"/>
                  </a:lnTo>
                  <a:lnTo>
                    <a:pt x="889" y="13208"/>
                  </a:lnTo>
                  <a:lnTo>
                    <a:pt x="254" y="11176"/>
                  </a:lnTo>
                  <a:lnTo>
                    <a:pt x="0" y="9398"/>
                  </a:lnTo>
                  <a:lnTo>
                    <a:pt x="0" y="7112"/>
                  </a:lnTo>
                  <a:lnTo>
                    <a:pt x="254" y="5207"/>
                  </a:lnTo>
                  <a:lnTo>
                    <a:pt x="889" y="3175"/>
                  </a:lnTo>
                  <a:lnTo>
                    <a:pt x="1905" y="1397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DDDBA8"/>
            </a:solidFill>
            <a:ln w="0" cap="flat" cmpd="sng" algn="ctr">
              <a:solidFill>
                <a:srgbClr val="DDDBA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олилиния 104"/>
            <p:cNvSpPr/>
            <p:nvPr/>
          </p:nvSpPr>
          <p:spPr>
            <a:xfrm>
              <a:off x="8162671" y="4760595"/>
              <a:ext cx="89282" cy="79249"/>
            </a:xfrm>
            <a:custGeom>
              <a:avLst/>
              <a:gdLst/>
              <a:ahLst/>
              <a:cxnLst/>
              <a:rect l="0" t="0" r="0" b="0"/>
              <a:pathLst>
                <a:path w="89282" h="79249">
                  <a:moveTo>
                    <a:pt x="889" y="254"/>
                  </a:moveTo>
                  <a:lnTo>
                    <a:pt x="1778" y="0"/>
                  </a:lnTo>
                  <a:lnTo>
                    <a:pt x="3937" y="254"/>
                  </a:lnTo>
                  <a:lnTo>
                    <a:pt x="5715" y="1524"/>
                  </a:lnTo>
                  <a:lnTo>
                    <a:pt x="7620" y="3175"/>
                  </a:lnTo>
                  <a:lnTo>
                    <a:pt x="11684" y="6858"/>
                  </a:lnTo>
                  <a:lnTo>
                    <a:pt x="13843" y="8255"/>
                  </a:lnTo>
                  <a:lnTo>
                    <a:pt x="15875" y="9525"/>
                  </a:lnTo>
                  <a:lnTo>
                    <a:pt x="17526" y="11176"/>
                  </a:lnTo>
                  <a:lnTo>
                    <a:pt x="20066" y="12700"/>
                  </a:lnTo>
                  <a:lnTo>
                    <a:pt x="22860" y="13843"/>
                  </a:lnTo>
                  <a:lnTo>
                    <a:pt x="26035" y="15367"/>
                  </a:lnTo>
                  <a:lnTo>
                    <a:pt x="29464" y="16383"/>
                  </a:lnTo>
                  <a:lnTo>
                    <a:pt x="33401" y="17653"/>
                  </a:lnTo>
                  <a:lnTo>
                    <a:pt x="37465" y="18288"/>
                  </a:lnTo>
                  <a:lnTo>
                    <a:pt x="41783" y="19177"/>
                  </a:lnTo>
                  <a:lnTo>
                    <a:pt x="50673" y="20320"/>
                  </a:lnTo>
                  <a:lnTo>
                    <a:pt x="59436" y="20701"/>
                  </a:lnTo>
                  <a:lnTo>
                    <a:pt x="63881" y="20701"/>
                  </a:lnTo>
                  <a:lnTo>
                    <a:pt x="68199" y="20701"/>
                  </a:lnTo>
                  <a:lnTo>
                    <a:pt x="71755" y="20320"/>
                  </a:lnTo>
                  <a:lnTo>
                    <a:pt x="75438" y="19812"/>
                  </a:lnTo>
                  <a:lnTo>
                    <a:pt x="79629" y="20955"/>
                  </a:lnTo>
                  <a:lnTo>
                    <a:pt x="83439" y="22479"/>
                  </a:lnTo>
                  <a:lnTo>
                    <a:pt x="85344" y="23368"/>
                  </a:lnTo>
                  <a:lnTo>
                    <a:pt x="86995" y="24511"/>
                  </a:lnTo>
                  <a:lnTo>
                    <a:pt x="88265" y="25654"/>
                  </a:lnTo>
                  <a:lnTo>
                    <a:pt x="89281" y="27432"/>
                  </a:lnTo>
                  <a:lnTo>
                    <a:pt x="86487" y="31242"/>
                  </a:lnTo>
                  <a:lnTo>
                    <a:pt x="84201" y="34925"/>
                  </a:lnTo>
                  <a:lnTo>
                    <a:pt x="82042" y="38735"/>
                  </a:lnTo>
                  <a:lnTo>
                    <a:pt x="80264" y="42418"/>
                  </a:lnTo>
                  <a:lnTo>
                    <a:pt x="78740" y="46101"/>
                  </a:lnTo>
                  <a:lnTo>
                    <a:pt x="77470" y="49784"/>
                  </a:lnTo>
                  <a:lnTo>
                    <a:pt x="76581" y="53213"/>
                  </a:lnTo>
                  <a:lnTo>
                    <a:pt x="75438" y="56769"/>
                  </a:lnTo>
                  <a:lnTo>
                    <a:pt x="75057" y="59817"/>
                  </a:lnTo>
                  <a:lnTo>
                    <a:pt x="74549" y="63246"/>
                  </a:lnTo>
                  <a:lnTo>
                    <a:pt x="74295" y="66167"/>
                  </a:lnTo>
                  <a:lnTo>
                    <a:pt x="74295" y="69088"/>
                  </a:lnTo>
                  <a:lnTo>
                    <a:pt x="74549" y="71755"/>
                  </a:lnTo>
                  <a:lnTo>
                    <a:pt x="74803" y="74549"/>
                  </a:lnTo>
                  <a:lnTo>
                    <a:pt x="75057" y="76835"/>
                  </a:lnTo>
                  <a:lnTo>
                    <a:pt x="75438" y="79248"/>
                  </a:lnTo>
                  <a:lnTo>
                    <a:pt x="74549" y="79248"/>
                  </a:lnTo>
                  <a:lnTo>
                    <a:pt x="73914" y="79121"/>
                  </a:lnTo>
                  <a:lnTo>
                    <a:pt x="73025" y="78613"/>
                  </a:lnTo>
                  <a:lnTo>
                    <a:pt x="72390" y="78105"/>
                  </a:lnTo>
                  <a:lnTo>
                    <a:pt x="71120" y="76200"/>
                  </a:lnTo>
                  <a:lnTo>
                    <a:pt x="69977" y="73914"/>
                  </a:lnTo>
                  <a:lnTo>
                    <a:pt x="69088" y="71755"/>
                  </a:lnTo>
                  <a:lnTo>
                    <a:pt x="68199" y="69342"/>
                  </a:lnTo>
                  <a:lnTo>
                    <a:pt x="66675" y="67437"/>
                  </a:lnTo>
                  <a:lnTo>
                    <a:pt x="65786" y="66675"/>
                  </a:lnTo>
                  <a:lnTo>
                    <a:pt x="65151" y="65913"/>
                  </a:lnTo>
                  <a:lnTo>
                    <a:pt x="61849" y="66802"/>
                  </a:lnTo>
                  <a:lnTo>
                    <a:pt x="58547" y="67691"/>
                  </a:lnTo>
                  <a:lnTo>
                    <a:pt x="54737" y="68326"/>
                  </a:lnTo>
                  <a:lnTo>
                    <a:pt x="50673" y="68834"/>
                  </a:lnTo>
                  <a:lnTo>
                    <a:pt x="46482" y="69088"/>
                  </a:lnTo>
                  <a:lnTo>
                    <a:pt x="42037" y="69088"/>
                  </a:lnTo>
                  <a:lnTo>
                    <a:pt x="33020" y="68580"/>
                  </a:lnTo>
                  <a:lnTo>
                    <a:pt x="28575" y="68072"/>
                  </a:lnTo>
                  <a:lnTo>
                    <a:pt x="24384" y="67437"/>
                  </a:lnTo>
                  <a:lnTo>
                    <a:pt x="20066" y="66421"/>
                  </a:lnTo>
                  <a:lnTo>
                    <a:pt x="16256" y="65405"/>
                  </a:lnTo>
                  <a:lnTo>
                    <a:pt x="12573" y="64516"/>
                  </a:lnTo>
                  <a:lnTo>
                    <a:pt x="9652" y="62992"/>
                  </a:lnTo>
                  <a:lnTo>
                    <a:pt x="6858" y="61468"/>
                  </a:lnTo>
                  <a:lnTo>
                    <a:pt x="4445" y="60071"/>
                  </a:lnTo>
                  <a:lnTo>
                    <a:pt x="4445" y="57023"/>
                  </a:lnTo>
                  <a:lnTo>
                    <a:pt x="4445" y="53975"/>
                  </a:lnTo>
                  <a:lnTo>
                    <a:pt x="4445" y="46736"/>
                  </a:lnTo>
                  <a:lnTo>
                    <a:pt x="4572" y="39116"/>
                  </a:lnTo>
                  <a:lnTo>
                    <a:pt x="4445" y="30734"/>
                  </a:lnTo>
                  <a:lnTo>
                    <a:pt x="4191" y="22733"/>
                  </a:lnTo>
                  <a:lnTo>
                    <a:pt x="3302" y="14732"/>
                  </a:lnTo>
                  <a:lnTo>
                    <a:pt x="2921" y="10795"/>
                  </a:lnTo>
                  <a:lnTo>
                    <a:pt x="2159" y="7366"/>
                  </a:lnTo>
                  <a:lnTo>
                    <a:pt x="1143" y="3810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DDDBA8"/>
            </a:solidFill>
            <a:ln w="0" cap="flat" cmpd="sng" algn="ctr">
              <a:solidFill>
                <a:srgbClr val="DDDBA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олилиния 105"/>
            <p:cNvSpPr/>
            <p:nvPr/>
          </p:nvSpPr>
          <p:spPr>
            <a:xfrm>
              <a:off x="8171688" y="4863592"/>
              <a:ext cx="82424" cy="50547"/>
            </a:xfrm>
            <a:custGeom>
              <a:avLst/>
              <a:gdLst/>
              <a:ahLst/>
              <a:cxnLst/>
              <a:rect l="0" t="0" r="0" b="0"/>
              <a:pathLst>
                <a:path w="82424" h="50547">
                  <a:moveTo>
                    <a:pt x="3048" y="1143"/>
                  </a:moveTo>
                  <a:lnTo>
                    <a:pt x="6223" y="2540"/>
                  </a:lnTo>
                  <a:lnTo>
                    <a:pt x="9779" y="3683"/>
                  </a:lnTo>
                  <a:lnTo>
                    <a:pt x="13462" y="4699"/>
                  </a:lnTo>
                  <a:lnTo>
                    <a:pt x="17526" y="5588"/>
                  </a:lnTo>
                  <a:lnTo>
                    <a:pt x="21717" y="6350"/>
                  </a:lnTo>
                  <a:lnTo>
                    <a:pt x="30353" y="7874"/>
                  </a:lnTo>
                  <a:lnTo>
                    <a:pt x="39370" y="8509"/>
                  </a:lnTo>
                  <a:lnTo>
                    <a:pt x="48895" y="9144"/>
                  </a:lnTo>
                  <a:lnTo>
                    <a:pt x="58039" y="9271"/>
                  </a:lnTo>
                  <a:lnTo>
                    <a:pt x="67564" y="8763"/>
                  </a:lnTo>
                  <a:lnTo>
                    <a:pt x="70231" y="10922"/>
                  </a:lnTo>
                  <a:lnTo>
                    <a:pt x="72517" y="13462"/>
                  </a:lnTo>
                  <a:lnTo>
                    <a:pt x="74803" y="16383"/>
                  </a:lnTo>
                  <a:lnTo>
                    <a:pt x="76454" y="19304"/>
                  </a:lnTo>
                  <a:lnTo>
                    <a:pt x="78232" y="22479"/>
                  </a:lnTo>
                  <a:lnTo>
                    <a:pt x="79629" y="25908"/>
                  </a:lnTo>
                  <a:lnTo>
                    <a:pt x="82423" y="32766"/>
                  </a:lnTo>
                  <a:lnTo>
                    <a:pt x="78740" y="33909"/>
                  </a:lnTo>
                  <a:lnTo>
                    <a:pt x="74803" y="34671"/>
                  </a:lnTo>
                  <a:lnTo>
                    <a:pt x="71247" y="34671"/>
                  </a:lnTo>
                  <a:lnTo>
                    <a:pt x="67564" y="34671"/>
                  </a:lnTo>
                  <a:lnTo>
                    <a:pt x="60325" y="33909"/>
                  </a:lnTo>
                  <a:lnTo>
                    <a:pt x="56515" y="33909"/>
                  </a:lnTo>
                  <a:lnTo>
                    <a:pt x="53086" y="34163"/>
                  </a:lnTo>
                  <a:lnTo>
                    <a:pt x="52070" y="36576"/>
                  </a:lnTo>
                  <a:lnTo>
                    <a:pt x="51435" y="38608"/>
                  </a:lnTo>
                  <a:lnTo>
                    <a:pt x="50419" y="40513"/>
                  </a:lnTo>
                  <a:lnTo>
                    <a:pt x="49276" y="42418"/>
                  </a:lnTo>
                  <a:lnTo>
                    <a:pt x="47117" y="45466"/>
                  </a:lnTo>
                  <a:lnTo>
                    <a:pt x="44704" y="47625"/>
                  </a:lnTo>
                  <a:lnTo>
                    <a:pt x="42164" y="49022"/>
                  </a:lnTo>
                  <a:lnTo>
                    <a:pt x="39370" y="50038"/>
                  </a:lnTo>
                  <a:lnTo>
                    <a:pt x="36449" y="50546"/>
                  </a:lnTo>
                  <a:lnTo>
                    <a:pt x="33655" y="50546"/>
                  </a:lnTo>
                  <a:lnTo>
                    <a:pt x="30734" y="50292"/>
                  </a:lnTo>
                  <a:lnTo>
                    <a:pt x="27686" y="49530"/>
                  </a:lnTo>
                  <a:lnTo>
                    <a:pt x="24638" y="48641"/>
                  </a:lnTo>
                  <a:lnTo>
                    <a:pt x="21717" y="47371"/>
                  </a:lnTo>
                  <a:lnTo>
                    <a:pt x="16256" y="44450"/>
                  </a:lnTo>
                  <a:lnTo>
                    <a:pt x="11303" y="41529"/>
                  </a:lnTo>
                  <a:lnTo>
                    <a:pt x="9779" y="37465"/>
                  </a:lnTo>
                  <a:lnTo>
                    <a:pt x="8128" y="32385"/>
                  </a:lnTo>
                  <a:lnTo>
                    <a:pt x="6223" y="27432"/>
                  </a:lnTo>
                  <a:lnTo>
                    <a:pt x="4572" y="22098"/>
                  </a:lnTo>
                  <a:lnTo>
                    <a:pt x="1778" y="10795"/>
                  </a:lnTo>
                  <a:lnTo>
                    <a:pt x="889" y="5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BA8"/>
            </a:solidFill>
            <a:ln w="0" cap="flat" cmpd="sng" algn="ctr">
              <a:solidFill>
                <a:srgbClr val="DDDBA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8241411" y="4574159"/>
              <a:ext cx="503937" cy="420117"/>
            </a:xfrm>
            <a:custGeom>
              <a:avLst/>
              <a:gdLst/>
              <a:ahLst/>
              <a:cxnLst/>
              <a:rect l="0" t="0" r="0" b="0"/>
              <a:pathLst>
                <a:path w="503937" h="420117">
                  <a:moveTo>
                    <a:pt x="0" y="394081"/>
                  </a:moveTo>
                  <a:lnTo>
                    <a:pt x="508" y="394335"/>
                  </a:lnTo>
                  <a:lnTo>
                    <a:pt x="1524" y="394716"/>
                  </a:lnTo>
                  <a:lnTo>
                    <a:pt x="3048" y="395224"/>
                  </a:lnTo>
                  <a:lnTo>
                    <a:pt x="4699" y="395859"/>
                  </a:lnTo>
                  <a:lnTo>
                    <a:pt x="7239" y="396875"/>
                  </a:lnTo>
                  <a:lnTo>
                    <a:pt x="9906" y="397891"/>
                  </a:lnTo>
                  <a:lnTo>
                    <a:pt x="13208" y="398780"/>
                  </a:lnTo>
                  <a:lnTo>
                    <a:pt x="16764" y="400050"/>
                  </a:lnTo>
                  <a:lnTo>
                    <a:pt x="20701" y="401193"/>
                  </a:lnTo>
                  <a:lnTo>
                    <a:pt x="24638" y="402463"/>
                  </a:lnTo>
                  <a:lnTo>
                    <a:pt x="29083" y="403606"/>
                  </a:lnTo>
                  <a:lnTo>
                    <a:pt x="38100" y="406400"/>
                  </a:lnTo>
                  <a:lnTo>
                    <a:pt x="47752" y="409067"/>
                  </a:lnTo>
                  <a:lnTo>
                    <a:pt x="57531" y="411480"/>
                  </a:lnTo>
                  <a:lnTo>
                    <a:pt x="67183" y="413639"/>
                  </a:lnTo>
                  <a:lnTo>
                    <a:pt x="72009" y="414655"/>
                  </a:lnTo>
                  <a:lnTo>
                    <a:pt x="76454" y="415417"/>
                  </a:lnTo>
                  <a:lnTo>
                    <a:pt x="80899" y="415925"/>
                  </a:lnTo>
                  <a:lnTo>
                    <a:pt x="85090" y="416306"/>
                  </a:lnTo>
                  <a:lnTo>
                    <a:pt x="88900" y="416560"/>
                  </a:lnTo>
                  <a:lnTo>
                    <a:pt x="92456" y="416814"/>
                  </a:lnTo>
                  <a:lnTo>
                    <a:pt x="95758" y="416560"/>
                  </a:lnTo>
                  <a:lnTo>
                    <a:pt x="98806" y="416306"/>
                  </a:lnTo>
                  <a:lnTo>
                    <a:pt x="101219" y="415671"/>
                  </a:lnTo>
                  <a:lnTo>
                    <a:pt x="103632" y="414655"/>
                  </a:lnTo>
                  <a:lnTo>
                    <a:pt x="105029" y="413385"/>
                  </a:lnTo>
                  <a:lnTo>
                    <a:pt x="106299" y="411988"/>
                  </a:lnTo>
                  <a:lnTo>
                    <a:pt x="106553" y="410718"/>
                  </a:lnTo>
                  <a:lnTo>
                    <a:pt x="105918" y="409067"/>
                  </a:lnTo>
                  <a:lnTo>
                    <a:pt x="105283" y="407289"/>
                  </a:lnTo>
                  <a:lnTo>
                    <a:pt x="103759" y="405130"/>
                  </a:lnTo>
                  <a:lnTo>
                    <a:pt x="101727" y="402971"/>
                  </a:lnTo>
                  <a:lnTo>
                    <a:pt x="99314" y="400304"/>
                  </a:lnTo>
                  <a:lnTo>
                    <a:pt x="96647" y="397637"/>
                  </a:lnTo>
                  <a:lnTo>
                    <a:pt x="93345" y="394716"/>
                  </a:lnTo>
                  <a:lnTo>
                    <a:pt x="89535" y="391668"/>
                  </a:lnTo>
                  <a:lnTo>
                    <a:pt x="85852" y="388239"/>
                  </a:lnTo>
                  <a:lnTo>
                    <a:pt x="81661" y="385191"/>
                  </a:lnTo>
                  <a:lnTo>
                    <a:pt x="77216" y="381381"/>
                  </a:lnTo>
                  <a:lnTo>
                    <a:pt x="72644" y="377825"/>
                  </a:lnTo>
                  <a:lnTo>
                    <a:pt x="68199" y="374015"/>
                  </a:lnTo>
                  <a:lnTo>
                    <a:pt x="58420" y="366014"/>
                  </a:lnTo>
                  <a:lnTo>
                    <a:pt x="49022" y="357505"/>
                  </a:lnTo>
                  <a:lnTo>
                    <a:pt x="39878" y="348996"/>
                  </a:lnTo>
                  <a:lnTo>
                    <a:pt x="31242" y="340233"/>
                  </a:lnTo>
                  <a:lnTo>
                    <a:pt x="27178" y="335788"/>
                  </a:lnTo>
                  <a:lnTo>
                    <a:pt x="23495" y="331343"/>
                  </a:lnTo>
                  <a:lnTo>
                    <a:pt x="20066" y="326898"/>
                  </a:lnTo>
                  <a:lnTo>
                    <a:pt x="17145" y="322453"/>
                  </a:lnTo>
                  <a:lnTo>
                    <a:pt x="14351" y="318008"/>
                  </a:lnTo>
                  <a:lnTo>
                    <a:pt x="12446" y="313563"/>
                  </a:lnTo>
                  <a:lnTo>
                    <a:pt x="10795" y="309245"/>
                  </a:lnTo>
                  <a:lnTo>
                    <a:pt x="9779" y="304800"/>
                  </a:lnTo>
                  <a:lnTo>
                    <a:pt x="9271" y="300355"/>
                  </a:lnTo>
                  <a:lnTo>
                    <a:pt x="9271" y="296291"/>
                  </a:lnTo>
                  <a:lnTo>
                    <a:pt x="12700" y="302133"/>
                  </a:lnTo>
                  <a:lnTo>
                    <a:pt x="16510" y="307721"/>
                  </a:lnTo>
                  <a:lnTo>
                    <a:pt x="20066" y="312928"/>
                  </a:lnTo>
                  <a:lnTo>
                    <a:pt x="24384" y="318008"/>
                  </a:lnTo>
                  <a:lnTo>
                    <a:pt x="28575" y="322707"/>
                  </a:lnTo>
                  <a:lnTo>
                    <a:pt x="33020" y="327025"/>
                  </a:lnTo>
                  <a:lnTo>
                    <a:pt x="37846" y="331089"/>
                  </a:lnTo>
                  <a:lnTo>
                    <a:pt x="42799" y="335153"/>
                  </a:lnTo>
                  <a:lnTo>
                    <a:pt x="48006" y="338455"/>
                  </a:lnTo>
                  <a:lnTo>
                    <a:pt x="53213" y="341884"/>
                  </a:lnTo>
                  <a:lnTo>
                    <a:pt x="58801" y="345059"/>
                  </a:lnTo>
                  <a:lnTo>
                    <a:pt x="64262" y="347980"/>
                  </a:lnTo>
                  <a:lnTo>
                    <a:pt x="69977" y="350520"/>
                  </a:lnTo>
                  <a:lnTo>
                    <a:pt x="75946" y="352933"/>
                  </a:lnTo>
                  <a:lnTo>
                    <a:pt x="81661" y="355092"/>
                  </a:lnTo>
                  <a:lnTo>
                    <a:pt x="87884" y="357124"/>
                  </a:lnTo>
                  <a:lnTo>
                    <a:pt x="93853" y="358775"/>
                  </a:lnTo>
                  <a:lnTo>
                    <a:pt x="100076" y="360299"/>
                  </a:lnTo>
                  <a:lnTo>
                    <a:pt x="112522" y="362966"/>
                  </a:lnTo>
                  <a:lnTo>
                    <a:pt x="125222" y="364617"/>
                  </a:lnTo>
                  <a:lnTo>
                    <a:pt x="138176" y="365633"/>
                  </a:lnTo>
                  <a:lnTo>
                    <a:pt x="150749" y="366014"/>
                  </a:lnTo>
                  <a:lnTo>
                    <a:pt x="163449" y="366014"/>
                  </a:lnTo>
                  <a:lnTo>
                    <a:pt x="175641" y="365633"/>
                  </a:lnTo>
                  <a:lnTo>
                    <a:pt x="187960" y="364617"/>
                  </a:lnTo>
                  <a:lnTo>
                    <a:pt x="195834" y="363601"/>
                  </a:lnTo>
                  <a:lnTo>
                    <a:pt x="203962" y="362204"/>
                  </a:lnTo>
                  <a:lnTo>
                    <a:pt x="212725" y="360299"/>
                  </a:lnTo>
                  <a:lnTo>
                    <a:pt x="221742" y="358013"/>
                  </a:lnTo>
                  <a:lnTo>
                    <a:pt x="230632" y="355346"/>
                  </a:lnTo>
                  <a:lnTo>
                    <a:pt x="239649" y="352425"/>
                  </a:lnTo>
                  <a:lnTo>
                    <a:pt x="248031" y="348742"/>
                  </a:lnTo>
                  <a:lnTo>
                    <a:pt x="256159" y="345059"/>
                  </a:lnTo>
                  <a:lnTo>
                    <a:pt x="263906" y="340741"/>
                  </a:lnTo>
                  <a:lnTo>
                    <a:pt x="267462" y="338201"/>
                  </a:lnTo>
                  <a:lnTo>
                    <a:pt x="270891" y="336042"/>
                  </a:lnTo>
                  <a:lnTo>
                    <a:pt x="274193" y="333375"/>
                  </a:lnTo>
                  <a:lnTo>
                    <a:pt x="276860" y="330962"/>
                  </a:lnTo>
                  <a:lnTo>
                    <a:pt x="279654" y="328295"/>
                  </a:lnTo>
                  <a:lnTo>
                    <a:pt x="282194" y="325374"/>
                  </a:lnTo>
                  <a:lnTo>
                    <a:pt x="284099" y="322453"/>
                  </a:lnTo>
                  <a:lnTo>
                    <a:pt x="285877" y="319532"/>
                  </a:lnTo>
                  <a:lnTo>
                    <a:pt x="287401" y="316357"/>
                  </a:lnTo>
                  <a:lnTo>
                    <a:pt x="288544" y="313055"/>
                  </a:lnTo>
                  <a:lnTo>
                    <a:pt x="289433" y="309753"/>
                  </a:lnTo>
                  <a:lnTo>
                    <a:pt x="289814" y="306324"/>
                  </a:lnTo>
                  <a:lnTo>
                    <a:pt x="289560" y="302895"/>
                  </a:lnTo>
                  <a:lnTo>
                    <a:pt x="289433" y="299212"/>
                  </a:lnTo>
                  <a:lnTo>
                    <a:pt x="288544" y="296291"/>
                  </a:lnTo>
                  <a:lnTo>
                    <a:pt x="287909" y="293370"/>
                  </a:lnTo>
                  <a:lnTo>
                    <a:pt x="286893" y="290830"/>
                  </a:lnTo>
                  <a:lnTo>
                    <a:pt x="285623" y="288544"/>
                  </a:lnTo>
                  <a:lnTo>
                    <a:pt x="284099" y="286004"/>
                  </a:lnTo>
                  <a:lnTo>
                    <a:pt x="282321" y="283845"/>
                  </a:lnTo>
                  <a:lnTo>
                    <a:pt x="280416" y="281940"/>
                  </a:lnTo>
                  <a:lnTo>
                    <a:pt x="278130" y="280162"/>
                  </a:lnTo>
                  <a:lnTo>
                    <a:pt x="275971" y="278511"/>
                  </a:lnTo>
                  <a:lnTo>
                    <a:pt x="273558" y="276733"/>
                  </a:lnTo>
                  <a:lnTo>
                    <a:pt x="270637" y="275336"/>
                  </a:lnTo>
                  <a:lnTo>
                    <a:pt x="267716" y="274066"/>
                  </a:lnTo>
                  <a:lnTo>
                    <a:pt x="261620" y="271653"/>
                  </a:lnTo>
                  <a:lnTo>
                    <a:pt x="254635" y="269875"/>
                  </a:lnTo>
                  <a:lnTo>
                    <a:pt x="247396" y="268478"/>
                  </a:lnTo>
                  <a:lnTo>
                    <a:pt x="239649" y="267208"/>
                  </a:lnTo>
                  <a:lnTo>
                    <a:pt x="231394" y="266319"/>
                  </a:lnTo>
                  <a:lnTo>
                    <a:pt x="222885" y="265684"/>
                  </a:lnTo>
                  <a:lnTo>
                    <a:pt x="214122" y="265303"/>
                  </a:lnTo>
                  <a:lnTo>
                    <a:pt x="205359" y="265049"/>
                  </a:lnTo>
                  <a:lnTo>
                    <a:pt x="186817" y="264795"/>
                  </a:lnTo>
                  <a:lnTo>
                    <a:pt x="168783" y="264541"/>
                  </a:lnTo>
                  <a:lnTo>
                    <a:pt x="159766" y="264287"/>
                  </a:lnTo>
                  <a:lnTo>
                    <a:pt x="150749" y="264160"/>
                  </a:lnTo>
                  <a:lnTo>
                    <a:pt x="142367" y="263906"/>
                  </a:lnTo>
                  <a:lnTo>
                    <a:pt x="134112" y="263144"/>
                  </a:lnTo>
                  <a:lnTo>
                    <a:pt x="126111" y="262382"/>
                  </a:lnTo>
                  <a:lnTo>
                    <a:pt x="118618" y="261112"/>
                  </a:lnTo>
                  <a:lnTo>
                    <a:pt x="112014" y="259715"/>
                  </a:lnTo>
                  <a:lnTo>
                    <a:pt x="105537" y="257937"/>
                  </a:lnTo>
                  <a:lnTo>
                    <a:pt x="102743" y="257048"/>
                  </a:lnTo>
                  <a:lnTo>
                    <a:pt x="100076" y="255778"/>
                  </a:lnTo>
                  <a:lnTo>
                    <a:pt x="97282" y="254508"/>
                  </a:lnTo>
                  <a:lnTo>
                    <a:pt x="95123" y="253111"/>
                  </a:lnTo>
                  <a:lnTo>
                    <a:pt x="92837" y="251587"/>
                  </a:lnTo>
                  <a:lnTo>
                    <a:pt x="90932" y="249936"/>
                  </a:lnTo>
                  <a:lnTo>
                    <a:pt x="89154" y="248158"/>
                  </a:lnTo>
                  <a:lnTo>
                    <a:pt x="87376" y="246253"/>
                  </a:lnTo>
                  <a:lnTo>
                    <a:pt x="86106" y="244094"/>
                  </a:lnTo>
                  <a:lnTo>
                    <a:pt x="84963" y="241808"/>
                  </a:lnTo>
                  <a:lnTo>
                    <a:pt x="84074" y="239395"/>
                  </a:lnTo>
                  <a:lnTo>
                    <a:pt x="83439" y="236982"/>
                  </a:lnTo>
                  <a:lnTo>
                    <a:pt x="83185" y="229616"/>
                  </a:lnTo>
                  <a:lnTo>
                    <a:pt x="83693" y="222504"/>
                  </a:lnTo>
                  <a:lnTo>
                    <a:pt x="84455" y="216281"/>
                  </a:lnTo>
                  <a:lnTo>
                    <a:pt x="85852" y="210058"/>
                  </a:lnTo>
                  <a:lnTo>
                    <a:pt x="87884" y="204470"/>
                  </a:lnTo>
                  <a:lnTo>
                    <a:pt x="90297" y="199136"/>
                  </a:lnTo>
                  <a:lnTo>
                    <a:pt x="93345" y="194056"/>
                  </a:lnTo>
                  <a:lnTo>
                    <a:pt x="96774" y="189611"/>
                  </a:lnTo>
                  <a:lnTo>
                    <a:pt x="100584" y="185166"/>
                  </a:lnTo>
                  <a:lnTo>
                    <a:pt x="104775" y="181356"/>
                  </a:lnTo>
                  <a:lnTo>
                    <a:pt x="109474" y="177673"/>
                  </a:lnTo>
                  <a:lnTo>
                    <a:pt x="114173" y="174244"/>
                  </a:lnTo>
                  <a:lnTo>
                    <a:pt x="119380" y="171069"/>
                  </a:lnTo>
                  <a:lnTo>
                    <a:pt x="124968" y="168402"/>
                  </a:lnTo>
                  <a:lnTo>
                    <a:pt x="130556" y="165735"/>
                  </a:lnTo>
                  <a:lnTo>
                    <a:pt x="136652" y="163576"/>
                  </a:lnTo>
                  <a:lnTo>
                    <a:pt x="142875" y="161290"/>
                  </a:lnTo>
                  <a:lnTo>
                    <a:pt x="148971" y="159385"/>
                  </a:lnTo>
                  <a:lnTo>
                    <a:pt x="155448" y="157988"/>
                  </a:lnTo>
                  <a:lnTo>
                    <a:pt x="161925" y="156464"/>
                  </a:lnTo>
                  <a:lnTo>
                    <a:pt x="175387" y="153924"/>
                  </a:lnTo>
                  <a:lnTo>
                    <a:pt x="188849" y="152273"/>
                  </a:lnTo>
                  <a:lnTo>
                    <a:pt x="202311" y="151130"/>
                  </a:lnTo>
                  <a:lnTo>
                    <a:pt x="215265" y="150114"/>
                  </a:lnTo>
                  <a:lnTo>
                    <a:pt x="227711" y="149733"/>
                  </a:lnTo>
                  <a:lnTo>
                    <a:pt x="239395" y="149606"/>
                  </a:lnTo>
                  <a:lnTo>
                    <a:pt x="247142" y="149606"/>
                  </a:lnTo>
                  <a:lnTo>
                    <a:pt x="254635" y="149606"/>
                  </a:lnTo>
                  <a:lnTo>
                    <a:pt x="270256" y="150495"/>
                  </a:lnTo>
                  <a:lnTo>
                    <a:pt x="286385" y="151765"/>
                  </a:lnTo>
                  <a:lnTo>
                    <a:pt x="302260" y="153543"/>
                  </a:lnTo>
                  <a:lnTo>
                    <a:pt x="318389" y="155194"/>
                  </a:lnTo>
                  <a:lnTo>
                    <a:pt x="334137" y="157353"/>
                  </a:lnTo>
                  <a:lnTo>
                    <a:pt x="349377" y="159385"/>
                  </a:lnTo>
                  <a:lnTo>
                    <a:pt x="363982" y="161036"/>
                  </a:lnTo>
                  <a:lnTo>
                    <a:pt x="370967" y="161798"/>
                  </a:lnTo>
                  <a:lnTo>
                    <a:pt x="377825" y="162433"/>
                  </a:lnTo>
                  <a:lnTo>
                    <a:pt x="384175" y="163068"/>
                  </a:lnTo>
                  <a:lnTo>
                    <a:pt x="390398" y="163576"/>
                  </a:lnTo>
                  <a:lnTo>
                    <a:pt x="396367" y="163957"/>
                  </a:lnTo>
                  <a:lnTo>
                    <a:pt x="401828" y="164211"/>
                  </a:lnTo>
                  <a:lnTo>
                    <a:pt x="407035" y="164211"/>
                  </a:lnTo>
                  <a:lnTo>
                    <a:pt x="411734" y="163957"/>
                  </a:lnTo>
                  <a:lnTo>
                    <a:pt x="416052" y="163576"/>
                  </a:lnTo>
                  <a:lnTo>
                    <a:pt x="419862" y="163068"/>
                  </a:lnTo>
                  <a:lnTo>
                    <a:pt x="423418" y="162052"/>
                  </a:lnTo>
                  <a:lnTo>
                    <a:pt x="426466" y="161036"/>
                  </a:lnTo>
                  <a:lnTo>
                    <a:pt x="428879" y="159512"/>
                  </a:lnTo>
                  <a:lnTo>
                    <a:pt x="430911" y="157988"/>
                  </a:lnTo>
                  <a:lnTo>
                    <a:pt x="432181" y="155956"/>
                  </a:lnTo>
                  <a:lnTo>
                    <a:pt x="432943" y="153797"/>
                  </a:lnTo>
                  <a:lnTo>
                    <a:pt x="433070" y="152273"/>
                  </a:lnTo>
                  <a:lnTo>
                    <a:pt x="433070" y="150876"/>
                  </a:lnTo>
                  <a:lnTo>
                    <a:pt x="432689" y="149352"/>
                  </a:lnTo>
                  <a:lnTo>
                    <a:pt x="432181" y="147955"/>
                  </a:lnTo>
                  <a:lnTo>
                    <a:pt x="430403" y="145542"/>
                  </a:lnTo>
                  <a:lnTo>
                    <a:pt x="427609" y="142748"/>
                  </a:lnTo>
                  <a:lnTo>
                    <a:pt x="424053" y="140335"/>
                  </a:lnTo>
                  <a:lnTo>
                    <a:pt x="419735" y="138049"/>
                  </a:lnTo>
                  <a:lnTo>
                    <a:pt x="414782" y="135890"/>
                  </a:lnTo>
                  <a:lnTo>
                    <a:pt x="409321" y="133985"/>
                  </a:lnTo>
                  <a:lnTo>
                    <a:pt x="403098" y="131699"/>
                  </a:lnTo>
                  <a:lnTo>
                    <a:pt x="396367" y="129794"/>
                  </a:lnTo>
                  <a:lnTo>
                    <a:pt x="389382" y="128143"/>
                  </a:lnTo>
                  <a:lnTo>
                    <a:pt x="382016" y="126111"/>
                  </a:lnTo>
                  <a:lnTo>
                    <a:pt x="366268" y="122555"/>
                  </a:lnTo>
                  <a:lnTo>
                    <a:pt x="349885" y="118872"/>
                  </a:lnTo>
                  <a:lnTo>
                    <a:pt x="333375" y="115062"/>
                  </a:lnTo>
                  <a:lnTo>
                    <a:pt x="317500" y="111506"/>
                  </a:lnTo>
                  <a:lnTo>
                    <a:pt x="309626" y="109347"/>
                  </a:lnTo>
                  <a:lnTo>
                    <a:pt x="302133" y="107315"/>
                  </a:lnTo>
                  <a:lnTo>
                    <a:pt x="295148" y="105156"/>
                  </a:lnTo>
                  <a:lnTo>
                    <a:pt x="288417" y="102616"/>
                  </a:lnTo>
                  <a:lnTo>
                    <a:pt x="282194" y="100584"/>
                  </a:lnTo>
                  <a:lnTo>
                    <a:pt x="276352" y="97917"/>
                  </a:lnTo>
                  <a:lnTo>
                    <a:pt x="271526" y="95123"/>
                  </a:lnTo>
                  <a:lnTo>
                    <a:pt x="266954" y="92583"/>
                  </a:lnTo>
                  <a:lnTo>
                    <a:pt x="263398" y="89535"/>
                  </a:lnTo>
                  <a:lnTo>
                    <a:pt x="260477" y="86360"/>
                  </a:lnTo>
                  <a:lnTo>
                    <a:pt x="259461" y="84709"/>
                  </a:lnTo>
                  <a:lnTo>
                    <a:pt x="258572" y="82931"/>
                  </a:lnTo>
                  <a:lnTo>
                    <a:pt x="258064" y="81280"/>
                  </a:lnTo>
                  <a:lnTo>
                    <a:pt x="257556" y="79502"/>
                  </a:lnTo>
                  <a:lnTo>
                    <a:pt x="257683" y="75438"/>
                  </a:lnTo>
                  <a:lnTo>
                    <a:pt x="258572" y="71628"/>
                  </a:lnTo>
                  <a:lnTo>
                    <a:pt x="259715" y="68072"/>
                  </a:lnTo>
                  <a:lnTo>
                    <a:pt x="261239" y="64897"/>
                  </a:lnTo>
                  <a:lnTo>
                    <a:pt x="263017" y="61849"/>
                  </a:lnTo>
                  <a:lnTo>
                    <a:pt x="265430" y="59055"/>
                  </a:lnTo>
                  <a:lnTo>
                    <a:pt x="267970" y="56388"/>
                  </a:lnTo>
                  <a:lnTo>
                    <a:pt x="270891" y="53848"/>
                  </a:lnTo>
                  <a:lnTo>
                    <a:pt x="274193" y="51816"/>
                  </a:lnTo>
                  <a:lnTo>
                    <a:pt x="277749" y="49530"/>
                  </a:lnTo>
                  <a:lnTo>
                    <a:pt x="281432" y="47625"/>
                  </a:lnTo>
                  <a:lnTo>
                    <a:pt x="285369" y="45847"/>
                  </a:lnTo>
                  <a:lnTo>
                    <a:pt x="289560" y="44323"/>
                  </a:lnTo>
                  <a:lnTo>
                    <a:pt x="293751" y="42926"/>
                  </a:lnTo>
                  <a:lnTo>
                    <a:pt x="298577" y="41402"/>
                  </a:lnTo>
                  <a:lnTo>
                    <a:pt x="303022" y="40259"/>
                  </a:lnTo>
                  <a:lnTo>
                    <a:pt x="312928" y="38227"/>
                  </a:lnTo>
                  <a:lnTo>
                    <a:pt x="323215" y="36576"/>
                  </a:lnTo>
                  <a:lnTo>
                    <a:pt x="333629" y="35433"/>
                  </a:lnTo>
                  <a:lnTo>
                    <a:pt x="344043" y="34290"/>
                  </a:lnTo>
                  <a:lnTo>
                    <a:pt x="354584" y="33401"/>
                  </a:lnTo>
                  <a:lnTo>
                    <a:pt x="364744" y="32639"/>
                  </a:lnTo>
                  <a:lnTo>
                    <a:pt x="374269" y="31877"/>
                  </a:lnTo>
                  <a:lnTo>
                    <a:pt x="383413" y="31242"/>
                  </a:lnTo>
                  <a:lnTo>
                    <a:pt x="395605" y="29972"/>
                  </a:lnTo>
                  <a:lnTo>
                    <a:pt x="407543" y="28321"/>
                  </a:lnTo>
                  <a:lnTo>
                    <a:pt x="419481" y="26289"/>
                  </a:lnTo>
                  <a:lnTo>
                    <a:pt x="425196" y="24892"/>
                  </a:lnTo>
                  <a:lnTo>
                    <a:pt x="431546" y="23368"/>
                  </a:lnTo>
                  <a:lnTo>
                    <a:pt x="437388" y="21717"/>
                  </a:lnTo>
                  <a:lnTo>
                    <a:pt x="443611" y="19685"/>
                  </a:lnTo>
                  <a:lnTo>
                    <a:pt x="450088" y="17526"/>
                  </a:lnTo>
                  <a:lnTo>
                    <a:pt x="456819" y="15113"/>
                  </a:lnTo>
                  <a:lnTo>
                    <a:pt x="463677" y="12446"/>
                  </a:lnTo>
                  <a:lnTo>
                    <a:pt x="470662" y="9271"/>
                  </a:lnTo>
                  <a:lnTo>
                    <a:pt x="478155" y="6096"/>
                  </a:lnTo>
                  <a:lnTo>
                    <a:pt x="485902" y="2159"/>
                  </a:lnTo>
                  <a:lnTo>
                    <a:pt x="488950" y="1143"/>
                  </a:lnTo>
                  <a:lnTo>
                    <a:pt x="491617" y="508"/>
                  </a:lnTo>
                  <a:lnTo>
                    <a:pt x="493776" y="0"/>
                  </a:lnTo>
                  <a:lnTo>
                    <a:pt x="496189" y="0"/>
                  </a:lnTo>
                  <a:lnTo>
                    <a:pt x="498094" y="508"/>
                  </a:lnTo>
                  <a:lnTo>
                    <a:pt x="499745" y="889"/>
                  </a:lnTo>
                  <a:lnTo>
                    <a:pt x="501269" y="1905"/>
                  </a:lnTo>
                  <a:lnTo>
                    <a:pt x="502539" y="2921"/>
                  </a:lnTo>
                  <a:lnTo>
                    <a:pt x="503301" y="4191"/>
                  </a:lnTo>
                  <a:lnTo>
                    <a:pt x="503936" y="5588"/>
                  </a:lnTo>
                  <a:lnTo>
                    <a:pt x="503936" y="7112"/>
                  </a:lnTo>
                  <a:lnTo>
                    <a:pt x="503555" y="8509"/>
                  </a:lnTo>
                  <a:lnTo>
                    <a:pt x="502793" y="10033"/>
                  </a:lnTo>
                  <a:lnTo>
                    <a:pt x="501523" y="11684"/>
                  </a:lnTo>
                  <a:lnTo>
                    <a:pt x="499999" y="12954"/>
                  </a:lnTo>
                  <a:lnTo>
                    <a:pt x="498094" y="14351"/>
                  </a:lnTo>
                  <a:lnTo>
                    <a:pt x="493395" y="16764"/>
                  </a:lnTo>
                  <a:lnTo>
                    <a:pt x="488569" y="19304"/>
                  </a:lnTo>
                  <a:lnTo>
                    <a:pt x="484124" y="21717"/>
                  </a:lnTo>
                  <a:lnTo>
                    <a:pt x="479933" y="23622"/>
                  </a:lnTo>
                  <a:lnTo>
                    <a:pt x="475996" y="25654"/>
                  </a:lnTo>
                  <a:lnTo>
                    <a:pt x="472059" y="27559"/>
                  </a:lnTo>
                  <a:lnTo>
                    <a:pt x="468249" y="29337"/>
                  </a:lnTo>
                  <a:lnTo>
                    <a:pt x="464566" y="30734"/>
                  </a:lnTo>
                  <a:lnTo>
                    <a:pt x="457835" y="33655"/>
                  </a:lnTo>
                  <a:lnTo>
                    <a:pt x="451358" y="35814"/>
                  </a:lnTo>
                  <a:lnTo>
                    <a:pt x="445389" y="37846"/>
                  </a:lnTo>
                  <a:lnTo>
                    <a:pt x="439674" y="39624"/>
                  </a:lnTo>
                  <a:lnTo>
                    <a:pt x="433959" y="40767"/>
                  </a:lnTo>
                  <a:lnTo>
                    <a:pt x="428625" y="41910"/>
                  </a:lnTo>
                  <a:lnTo>
                    <a:pt x="417703" y="43688"/>
                  </a:lnTo>
                  <a:lnTo>
                    <a:pt x="406273" y="45085"/>
                  </a:lnTo>
                  <a:lnTo>
                    <a:pt x="400050" y="45847"/>
                  </a:lnTo>
                  <a:lnTo>
                    <a:pt x="393573" y="46736"/>
                  </a:lnTo>
                  <a:lnTo>
                    <a:pt x="387096" y="47879"/>
                  </a:lnTo>
                  <a:lnTo>
                    <a:pt x="379984" y="48768"/>
                  </a:lnTo>
                  <a:lnTo>
                    <a:pt x="372364" y="49657"/>
                  </a:lnTo>
                  <a:lnTo>
                    <a:pt x="364998" y="50927"/>
                  </a:lnTo>
                  <a:lnTo>
                    <a:pt x="349504" y="53594"/>
                  </a:lnTo>
                  <a:lnTo>
                    <a:pt x="342138" y="54991"/>
                  </a:lnTo>
                  <a:lnTo>
                    <a:pt x="334899" y="56769"/>
                  </a:lnTo>
                  <a:lnTo>
                    <a:pt x="328422" y="58801"/>
                  </a:lnTo>
                  <a:lnTo>
                    <a:pt x="322707" y="60706"/>
                  </a:lnTo>
                  <a:lnTo>
                    <a:pt x="319913" y="61849"/>
                  </a:lnTo>
                  <a:lnTo>
                    <a:pt x="317754" y="62992"/>
                  </a:lnTo>
                  <a:lnTo>
                    <a:pt x="315595" y="64135"/>
                  </a:lnTo>
                  <a:lnTo>
                    <a:pt x="313436" y="65405"/>
                  </a:lnTo>
                  <a:lnTo>
                    <a:pt x="312039" y="66548"/>
                  </a:lnTo>
                  <a:lnTo>
                    <a:pt x="310769" y="68072"/>
                  </a:lnTo>
                  <a:lnTo>
                    <a:pt x="309753" y="69342"/>
                  </a:lnTo>
                  <a:lnTo>
                    <a:pt x="308991" y="70739"/>
                  </a:lnTo>
                  <a:lnTo>
                    <a:pt x="308737" y="72263"/>
                  </a:lnTo>
                  <a:lnTo>
                    <a:pt x="308991" y="73914"/>
                  </a:lnTo>
                  <a:lnTo>
                    <a:pt x="309626" y="75692"/>
                  </a:lnTo>
                  <a:lnTo>
                    <a:pt x="310261" y="77216"/>
                  </a:lnTo>
                  <a:lnTo>
                    <a:pt x="310007" y="78105"/>
                  </a:lnTo>
                  <a:lnTo>
                    <a:pt x="310007" y="78994"/>
                  </a:lnTo>
                  <a:lnTo>
                    <a:pt x="310261" y="79756"/>
                  </a:lnTo>
                  <a:lnTo>
                    <a:pt x="310769" y="80264"/>
                  </a:lnTo>
                  <a:lnTo>
                    <a:pt x="311785" y="81026"/>
                  </a:lnTo>
                  <a:lnTo>
                    <a:pt x="312928" y="81407"/>
                  </a:lnTo>
                  <a:lnTo>
                    <a:pt x="314198" y="81915"/>
                  </a:lnTo>
                  <a:lnTo>
                    <a:pt x="315976" y="82550"/>
                  </a:lnTo>
                  <a:lnTo>
                    <a:pt x="318008" y="82931"/>
                  </a:lnTo>
                  <a:lnTo>
                    <a:pt x="320167" y="83439"/>
                  </a:lnTo>
                  <a:lnTo>
                    <a:pt x="325247" y="84201"/>
                  </a:lnTo>
                  <a:lnTo>
                    <a:pt x="330962" y="84709"/>
                  </a:lnTo>
                  <a:lnTo>
                    <a:pt x="337312" y="85090"/>
                  </a:lnTo>
                  <a:lnTo>
                    <a:pt x="344551" y="85852"/>
                  </a:lnTo>
                  <a:lnTo>
                    <a:pt x="352298" y="86360"/>
                  </a:lnTo>
                  <a:lnTo>
                    <a:pt x="360426" y="86868"/>
                  </a:lnTo>
                  <a:lnTo>
                    <a:pt x="369062" y="87630"/>
                  </a:lnTo>
                  <a:lnTo>
                    <a:pt x="377825" y="88519"/>
                  </a:lnTo>
                  <a:lnTo>
                    <a:pt x="386842" y="89535"/>
                  </a:lnTo>
                  <a:lnTo>
                    <a:pt x="395859" y="90551"/>
                  </a:lnTo>
                  <a:lnTo>
                    <a:pt x="405003" y="91948"/>
                  </a:lnTo>
                  <a:lnTo>
                    <a:pt x="414147" y="93726"/>
                  </a:lnTo>
                  <a:lnTo>
                    <a:pt x="423164" y="95631"/>
                  </a:lnTo>
                  <a:lnTo>
                    <a:pt x="431927" y="97917"/>
                  </a:lnTo>
                  <a:lnTo>
                    <a:pt x="440309" y="100584"/>
                  </a:lnTo>
                  <a:lnTo>
                    <a:pt x="448310" y="103505"/>
                  </a:lnTo>
                  <a:lnTo>
                    <a:pt x="456057" y="107061"/>
                  </a:lnTo>
                  <a:lnTo>
                    <a:pt x="459486" y="109093"/>
                  </a:lnTo>
                  <a:lnTo>
                    <a:pt x="462788" y="110998"/>
                  </a:lnTo>
                  <a:lnTo>
                    <a:pt x="465963" y="113284"/>
                  </a:lnTo>
                  <a:lnTo>
                    <a:pt x="469138" y="115443"/>
                  </a:lnTo>
                  <a:lnTo>
                    <a:pt x="472059" y="117856"/>
                  </a:lnTo>
                  <a:lnTo>
                    <a:pt x="474726" y="120523"/>
                  </a:lnTo>
                  <a:lnTo>
                    <a:pt x="477139" y="123317"/>
                  </a:lnTo>
                  <a:lnTo>
                    <a:pt x="479298" y="126111"/>
                  </a:lnTo>
                  <a:lnTo>
                    <a:pt x="481457" y="129032"/>
                  </a:lnTo>
                  <a:lnTo>
                    <a:pt x="483235" y="132207"/>
                  </a:lnTo>
                  <a:lnTo>
                    <a:pt x="485013" y="135763"/>
                  </a:lnTo>
                  <a:lnTo>
                    <a:pt x="486156" y="139065"/>
                  </a:lnTo>
                  <a:lnTo>
                    <a:pt x="487172" y="142748"/>
                  </a:lnTo>
                  <a:lnTo>
                    <a:pt x="487680" y="146685"/>
                  </a:lnTo>
                  <a:lnTo>
                    <a:pt x="488061" y="150876"/>
                  </a:lnTo>
                  <a:lnTo>
                    <a:pt x="488061" y="154940"/>
                  </a:lnTo>
                  <a:lnTo>
                    <a:pt x="488061" y="159385"/>
                  </a:lnTo>
                  <a:lnTo>
                    <a:pt x="487426" y="163957"/>
                  </a:lnTo>
                  <a:lnTo>
                    <a:pt x="486537" y="168910"/>
                  </a:lnTo>
                  <a:lnTo>
                    <a:pt x="485394" y="173736"/>
                  </a:lnTo>
                  <a:lnTo>
                    <a:pt x="481203" y="177673"/>
                  </a:lnTo>
                  <a:lnTo>
                    <a:pt x="477012" y="181102"/>
                  </a:lnTo>
                  <a:lnTo>
                    <a:pt x="472694" y="184531"/>
                  </a:lnTo>
                  <a:lnTo>
                    <a:pt x="468249" y="187452"/>
                  </a:lnTo>
                  <a:lnTo>
                    <a:pt x="463677" y="190246"/>
                  </a:lnTo>
                  <a:lnTo>
                    <a:pt x="458978" y="192786"/>
                  </a:lnTo>
                  <a:lnTo>
                    <a:pt x="454406" y="194945"/>
                  </a:lnTo>
                  <a:lnTo>
                    <a:pt x="449580" y="196977"/>
                  </a:lnTo>
                  <a:lnTo>
                    <a:pt x="444881" y="198882"/>
                  </a:lnTo>
                  <a:lnTo>
                    <a:pt x="439928" y="200533"/>
                  </a:lnTo>
                  <a:lnTo>
                    <a:pt x="429641" y="203327"/>
                  </a:lnTo>
                  <a:lnTo>
                    <a:pt x="419227" y="205232"/>
                  </a:lnTo>
                  <a:lnTo>
                    <a:pt x="408813" y="206756"/>
                  </a:lnTo>
                  <a:lnTo>
                    <a:pt x="397891" y="207391"/>
                  </a:lnTo>
                  <a:lnTo>
                    <a:pt x="386842" y="207645"/>
                  </a:lnTo>
                  <a:lnTo>
                    <a:pt x="375920" y="207645"/>
                  </a:lnTo>
                  <a:lnTo>
                    <a:pt x="364744" y="207391"/>
                  </a:lnTo>
                  <a:lnTo>
                    <a:pt x="342138" y="205994"/>
                  </a:lnTo>
                  <a:lnTo>
                    <a:pt x="319532" y="204216"/>
                  </a:lnTo>
                  <a:lnTo>
                    <a:pt x="315976" y="203835"/>
                  </a:lnTo>
                  <a:lnTo>
                    <a:pt x="312039" y="203454"/>
                  </a:lnTo>
                  <a:lnTo>
                    <a:pt x="303530" y="202311"/>
                  </a:lnTo>
                  <a:lnTo>
                    <a:pt x="294640" y="201168"/>
                  </a:lnTo>
                  <a:lnTo>
                    <a:pt x="284988" y="199898"/>
                  </a:lnTo>
                  <a:lnTo>
                    <a:pt x="274955" y="198628"/>
                  </a:lnTo>
                  <a:lnTo>
                    <a:pt x="264541" y="197358"/>
                  </a:lnTo>
                  <a:lnTo>
                    <a:pt x="253746" y="196469"/>
                  </a:lnTo>
                  <a:lnTo>
                    <a:pt x="242824" y="195961"/>
                  </a:lnTo>
                  <a:lnTo>
                    <a:pt x="232156" y="195961"/>
                  </a:lnTo>
                  <a:lnTo>
                    <a:pt x="221361" y="196723"/>
                  </a:lnTo>
                  <a:lnTo>
                    <a:pt x="210820" y="197866"/>
                  </a:lnTo>
                  <a:lnTo>
                    <a:pt x="205486" y="198882"/>
                  </a:lnTo>
                  <a:lnTo>
                    <a:pt x="200660" y="200025"/>
                  </a:lnTo>
                  <a:lnTo>
                    <a:pt x="195580" y="201422"/>
                  </a:lnTo>
                  <a:lnTo>
                    <a:pt x="190881" y="203073"/>
                  </a:lnTo>
                  <a:lnTo>
                    <a:pt x="186182" y="204978"/>
                  </a:lnTo>
                  <a:lnTo>
                    <a:pt x="181610" y="207137"/>
                  </a:lnTo>
                  <a:lnTo>
                    <a:pt x="177165" y="209677"/>
                  </a:lnTo>
                  <a:lnTo>
                    <a:pt x="172974" y="212471"/>
                  </a:lnTo>
                  <a:lnTo>
                    <a:pt x="169037" y="215519"/>
                  </a:lnTo>
                  <a:lnTo>
                    <a:pt x="165227" y="219202"/>
                  </a:lnTo>
                  <a:lnTo>
                    <a:pt x="180340" y="218694"/>
                  </a:lnTo>
                  <a:lnTo>
                    <a:pt x="195072" y="218440"/>
                  </a:lnTo>
                  <a:lnTo>
                    <a:pt x="209042" y="218440"/>
                  </a:lnTo>
                  <a:lnTo>
                    <a:pt x="222504" y="218694"/>
                  </a:lnTo>
                  <a:lnTo>
                    <a:pt x="235204" y="219456"/>
                  </a:lnTo>
                  <a:lnTo>
                    <a:pt x="247142" y="220091"/>
                  </a:lnTo>
                  <a:lnTo>
                    <a:pt x="258572" y="221107"/>
                  </a:lnTo>
                  <a:lnTo>
                    <a:pt x="269367" y="222250"/>
                  </a:lnTo>
                  <a:lnTo>
                    <a:pt x="279654" y="223774"/>
                  </a:lnTo>
                  <a:lnTo>
                    <a:pt x="289433" y="225552"/>
                  </a:lnTo>
                  <a:lnTo>
                    <a:pt x="298323" y="227457"/>
                  </a:lnTo>
                  <a:lnTo>
                    <a:pt x="306832" y="229616"/>
                  </a:lnTo>
                  <a:lnTo>
                    <a:pt x="314706" y="232029"/>
                  </a:lnTo>
                  <a:lnTo>
                    <a:pt x="321945" y="234823"/>
                  </a:lnTo>
                  <a:lnTo>
                    <a:pt x="328930" y="237617"/>
                  </a:lnTo>
                  <a:lnTo>
                    <a:pt x="335153" y="240919"/>
                  </a:lnTo>
                  <a:lnTo>
                    <a:pt x="340614" y="244348"/>
                  </a:lnTo>
                  <a:lnTo>
                    <a:pt x="345948" y="247904"/>
                  </a:lnTo>
                  <a:lnTo>
                    <a:pt x="350520" y="251841"/>
                  </a:lnTo>
                  <a:lnTo>
                    <a:pt x="354584" y="255905"/>
                  </a:lnTo>
                  <a:lnTo>
                    <a:pt x="358267" y="260096"/>
                  </a:lnTo>
                  <a:lnTo>
                    <a:pt x="361315" y="264795"/>
                  </a:lnTo>
                  <a:lnTo>
                    <a:pt x="363982" y="269748"/>
                  </a:lnTo>
                  <a:lnTo>
                    <a:pt x="366014" y="274574"/>
                  </a:lnTo>
                  <a:lnTo>
                    <a:pt x="367665" y="279908"/>
                  </a:lnTo>
                  <a:lnTo>
                    <a:pt x="369062" y="285242"/>
                  </a:lnTo>
                  <a:lnTo>
                    <a:pt x="369697" y="290830"/>
                  </a:lnTo>
                  <a:lnTo>
                    <a:pt x="369951" y="297053"/>
                  </a:lnTo>
                  <a:lnTo>
                    <a:pt x="369697" y="303149"/>
                  </a:lnTo>
                  <a:lnTo>
                    <a:pt x="369062" y="309499"/>
                  </a:lnTo>
                  <a:lnTo>
                    <a:pt x="367919" y="315976"/>
                  </a:lnTo>
                  <a:lnTo>
                    <a:pt x="366395" y="322834"/>
                  </a:lnTo>
                  <a:lnTo>
                    <a:pt x="364998" y="328549"/>
                  </a:lnTo>
                  <a:lnTo>
                    <a:pt x="363347" y="333629"/>
                  </a:lnTo>
                  <a:lnTo>
                    <a:pt x="360934" y="338709"/>
                  </a:lnTo>
                  <a:lnTo>
                    <a:pt x="358775" y="343916"/>
                  </a:lnTo>
                  <a:lnTo>
                    <a:pt x="356235" y="348488"/>
                  </a:lnTo>
                  <a:lnTo>
                    <a:pt x="353568" y="353187"/>
                  </a:lnTo>
                  <a:lnTo>
                    <a:pt x="350520" y="357505"/>
                  </a:lnTo>
                  <a:lnTo>
                    <a:pt x="347091" y="361696"/>
                  </a:lnTo>
                  <a:lnTo>
                    <a:pt x="343662" y="365887"/>
                  </a:lnTo>
                  <a:lnTo>
                    <a:pt x="340233" y="369697"/>
                  </a:lnTo>
                  <a:lnTo>
                    <a:pt x="336042" y="373380"/>
                  </a:lnTo>
                  <a:lnTo>
                    <a:pt x="331851" y="377063"/>
                  </a:lnTo>
                  <a:lnTo>
                    <a:pt x="327660" y="380238"/>
                  </a:lnTo>
                  <a:lnTo>
                    <a:pt x="323215" y="383667"/>
                  </a:lnTo>
                  <a:lnTo>
                    <a:pt x="318389" y="386588"/>
                  </a:lnTo>
                  <a:lnTo>
                    <a:pt x="313436" y="389509"/>
                  </a:lnTo>
                  <a:lnTo>
                    <a:pt x="308483" y="392430"/>
                  </a:lnTo>
                  <a:lnTo>
                    <a:pt x="303276" y="395224"/>
                  </a:lnTo>
                  <a:lnTo>
                    <a:pt x="297815" y="397637"/>
                  </a:lnTo>
                  <a:lnTo>
                    <a:pt x="292354" y="399669"/>
                  </a:lnTo>
                  <a:lnTo>
                    <a:pt x="286512" y="402209"/>
                  </a:lnTo>
                  <a:lnTo>
                    <a:pt x="280797" y="404114"/>
                  </a:lnTo>
                  <a:lnTo>
                    <a:pt x="268986" y="407797"/>
                  </a:lnTo>
                  <a:lnTo>
                    <a:pt x="256540" y="410972"/>
                  </a:lnTo>
                  <a:lnTo>
                    <a:pt x="243586" y="413639"/>
                  </a:lnTo>
                  <a:lnTo>
                    <a:pt x="230378" y="415925"/>
                  </a:lnTo>
                  <a:lnTo>
                    <a:pt x="216789" y="417576"/>
                  </a:lnTo>
                  <a:lnTo>
                    <a:pt x="202819" y="418846"/>
                  </a:lnTo>
                  <a:lnTo>
                    <a:pt x="188849" y="419481"/>
                  </a:lnTo>
                  <a:lnTo>
                    <a:pt x="174625" y="420116"/>
                  </a:lnTo>
                  <a:lnTo>
                    <a:pt x="160274" y="420116"/>
                  </a:lnTo>
                  <a:lnTo>
                    <a:pt x="146050" y="419481"/>
                  </a:lnTo>
                  <a:lnTo>
                    <a:pt x="131572" y="418846"/>
                  </a:lnTo>
                  <a:lnTo>
                    <a:pt x="117475" y="417576"/>
                  </a:lnTo>
                  <a:lnTo>
                    <a:pt x="103251" y="416052"/>
                  </a:lnTo>
                  <a:lnTo>
                    <a:pt x="89154" y="414147"/>
                  </a:lnTo>
                  <a:lnTo>
                    <a:pt x="75311" y="412242"/>
                  </a:lnTo>
                  <a:lnTo>
                    <a:pt x="61849" y="409702"/>
                  </a:lnTo>
                  <a:lnTo>
                    <a:pt x="48895" y="407162"/>
                  </a:lnTo>
                  <a:lnTo>
                    <a:pt x="35814" y="404114"/>
                  </a:lnTo>
                  <a:lnTo>
                    <a:pt x="23495" y="400939"/>
                  </a:lnTo>
                  <a:lnTo>
                    <a:pt x="11430" y="397891"/>
                  </a:lnTo>
                  <a:lnTo>
                    <a:pt x="254" y="394081"/>
                  </a:lnTo>
                  <a:close/>
                </a:path>
              </a:pathLst>
            </a:custGeom>
            <a:solidFill>
              <a:srgbClr val="BFCC63"/>
            </a:solidFill>
            <a:ln w="0" cap="flat" cmpd="sng" algn="ctr">
              <a:solidFill>
                <a:srgbClr val="BFCC6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8137271" y="4525264"/>
              <a:ext cx="117603" cy="70359"/>
            </a:xfrm>
            <a:custGeom>
              <a:avLst/>
              <a:gdLst/>
              <a:ahLst/>
              <a:cxnLst/>
              <a:rect l="0" t="0" r="0" b="0"/>
              <a:pathLst>
                <a:path w="117603" h="70359">
                  <a:moveTo>
                    <a:pt x="15875" y="31496"/>
                  </a:moveTo>
                  <a:lnTo>
                    <a:pt x="22098" y="29591"/>
                  </a:lnTo>
                  <a:lnTo>
                    <a:pt x="28321" y="27559"/>
                  </a:lnTo>
                  <a:lnTo>
                    <a:pt x="35052" y="25781"/>
                  </a:lnTo>
                  <a:lnTo>
                    <a:pt x="48641" y="21590"/>
                  </a:lnTo>
                  <a:lnTo>
                    <a:pt x="62357" y="17145"/>
                  </a:lnTo>
                  <a:lnTo>
                    <a:pt x="75819" y="12827"/>
                  </a:lnTo>
                  <a:lnTo>
                    <a:pt x="82042" y="10541"/>
                  </a:lnTo>
                  <a:lnTo>
                    <a:pt x="88138" y="8382"/>
                  </a:lnTo>
                  <a:lnTo>
                    <a:pt x="93980" y="6223"/>
                  </a:lnTo>
                  <a:lnTo>
                    <a:pt x="99314" y="3937"/>
                  </a:lnTo>
                  <a:lnTo>
                    <a:pt x="104394" y="2032"/>
                  </a:lnTo>
                  <a:lnTo>
                    <a:pt x="108585" y="0"/>
                  </a:lnTo>
                  <a:lnTo>
                    <a:pt x="108585" y="3429"/>
                  </a:lnTo>
                  <a:lnTo>
                    <a:pt x="108077" y="5207"/>
                  </a:lnTo>
                  <a:lnTo>
                    <a:pt x="107442" y="6858"/>
                  </a:lnTo>
                  <a:lnTo>
                    <a:pt x="106680" y="8382"/>
                  </a:lnTo>
                  <a:lnTo>
                    <a:pt x="105410" y="9906"/>
                  </a:lnTo>
                  <a:lnTo>
                    <a:pt x="104140" y="11303"/>
                  </a:lnTo>
                  <a:lnTo>
                    <a:pt x="102362" y="12827"/>
                  </a:lnTo>
                  <a:lnTo>
                    <a:pt x="100203" y="14224"/>
                  </a:lnTo>
                  <a:lnTo>
                    <a:pt x="97917" y="15367"/>
                  </a:lnTo>
                  <a:lnTo>
                    <a:pt x="94996" y="16637"/>
                  </a:lnTo>
                  <a:lnTo>
                    <a:pt x="91694" y="17653"/>
                  </a:lnTo>
                  <a:lnTo>
                    <a:pt x="88138" y="18669"/>
                  </a:lnTo>
                  <a:lnTo>
                    <a:pt x="83947" y="19558"/>
                  </a:lnTo>
                  <a:lnTo>
                    <a:pt x="79502" y="20193"/>
                  </a:lnTo>
                  <a:lnTo>
                    <a:pt x="74422" y="21082"/>
                  </a:lnTo>
                  <a:lnTo>
                    <a:pt x="71628" y="19939"/>
                  </a:lnTo>
                  <a:lnTo>
                    <a:pt x="68961" y="19050"/>
                  </a:lnTo>
                  <a:lnTo>
                    <a:pt x="67183" y="18669"/>
                  </a:lnTo>
                  <a:lnTo>
                    <a:pt x="65151" y="18669"/>
                  </a:lnTo>
                  <a:lnTo>
                    <a:pt x="63246" y="18796"/>
                  </a:lnTo>
                  <a:lnTo>
                    <a:pt x="61849" y="19050"/>
                  </a:lnTo>
                  <a:lnTo>
                    <a:pt x="60579" y="19939"/>
                  </a:lnTo>
                  <a:lnTo>
                    <a:pt x="59690" y="20574"/>
                  </a:lnTo>
                  <a:lnTo>
                    <a:pt x="57912" y="22225"/>
                  </a:lnTo>
                  <a:lnTo>
                    <a:pt x="56896" y="24384"/>
                  </a:lnTo>
                  <a:lnTo>
                    <a:pt x="56388" y="26416"/>
                  </a:lnTo>
                  <a:lnTo>
                    <a:pt x="56134" y="27813"/>
                  </a:lnTo>
                  <a:lnTo>
                    <a:pt x="53086" y="29337"/>
                  </a:lnTo>
                  <a:lnTo>
                    <a:pt x="50165" y="30861"/>
                  </a:lnTo>
                  <a:lnTo>
                    <a:pt x="47625" y="32258"/>
                  </a:lnTo>
                  <a:lnTo>
                    <a:pt x="45466" y="33528"/>
                  </a:lnTo>
                  <a:lnTo>
                    <a:pt x="43434" y="34925"/>
                  </a:lnTo>
                  <a:lnTo>
                    <a:pt x="41656" y="36195"/>
                  </a:lnTo>
                  <a:lnTo>
                    <a:pt x="38989" y="38862"/>
                  </a:lnTo>
                  <a:lnTo>
                    <a:pt x="37084" y="41275"/>
                  </a:lnTo>
                  <a:lnTo>
                    <a:pt x="35687" y="43561"/>
                  </a:lnTo>
                  <a:lnTo>
                    <a:pt x="35052" y="45593"/>
                  </a:lnTo>
                  <a:lnTo>
                    <a:pt x="35052" y="47879"/>
                  </a:lnTo>
                  <a:lnTo>
                    <a:pt x="35052" y="49149"/>
                  </a:lnTo>
                  <a:lnTo>
                    <a:pt x="35306" y="50038"/>
                  </a:lnTo>
                  <a:lnTo>
                    <a:pt x="35687" y="50800"/>
                  </a:lnTo>
                  <a:lnTo>
                    <a:pt x="35941" y="51308"/>
                  </a:lnTo>
                  <a:lnTo>
                    <a:pt x="36449" y="51562"/>
                  </a:lnTo>
                  <a:lnTo>
                    <a:pt x="37211" y="51816"/>
                  </a:lnTo>
                  <a:lnTo>
                    <a:pt x="38735" y="51816"/>
                  </a:lnTo>
                  <a:lnTo>
                    <a:pt x="40640" y="51054"/>
                  </a:lnTo>
                  <a:lnTo>
                    <a:pt x="42926" y="50292"/>
                  </a:lnTo>
                  <a:lnTo>
                    <a:pt x="45974" y="49530"/>
                  </a:lnTo>
                  <a:lnTo>
                    <a:pt x="49149" y="48895"/>
                  </a:lnTo>
                  <a:lnTo>
                    <a:pt x="52959" y="48133"/>
                  </a:lnTo>
                  <a:lnTo>
                    <a:pt x="56896" y="47371"/>
                  </a:lnTo>
                  <a:lnTo>
                    <a:pt x="65151" y="45339"/>
                  </a:lnTo>
                  <a:lnTo>
                    <a:pt x="74041" y="43180"/>
                  </a:lnTo>
                  <a:lnTo>
                    <a:pt x="83058" y="41148"/>
                  </a:lnTo>
                  <a:lnTo>
                    <a:pt x="92202" y="38862"/>
                  </a:lnTo>
                  <a:lnTo>
                    <a:pt x="100838" y="36703"/>
                  </a:lnTo>
                  <a:lnTo>
                    <a:pt x="109601" y="34671"/>
                  </a:lnTo>
                  <a:lnTo>
                    <a:pt x="113665" y="34036"/>
                  </a:lnTo>
                  <a:lnTo>
                    <a:pt x="117602" y="33147"/>
                  </a:lnTo>
                  <a:lnTo>
                    <a:pt x="116078" y="34417"/>
                  </a:lnTo>
                  <a:lnTo>
                    <a:pt x="114935" y="35687"/>
                  </a:lnTo>
                  <a:lnTo>
                    <a:pt x="113157" y="38227"/>
                  </a:lnTo>
                  <a:lnTo>
                    <a:pt x="112141" y="39624"/>
                  </a:lnTo>
                  <a:lnTo>
                    <a:pt x="110871" y="40894"/>
                  </a:lnTo>
                  <a:lnTo>
                    <a:pt x="109220" y="42291"/>
                  </a:lnTo>
                  <a:lnTo>
                    <a:pt x="106934" y="43815"/>
                  </a:lnTo>
                  <a:lnTo>
                    <a:pt x="99695" y="47117"/>
                  </a:lnTo>
                  <a:lnTo>
                    <a:pt x="92075" y="50800"/>
                  </a:lnTo>
                  <a:lnTo>
                    <a:pt x="83947" y="54229"/>
                  </a:lnTo>
                  <a:lnTo>
                    <a:pt x="75565" y="57658"/>
                  </a:lnTo>
                  <a:lnTo>
                    <a:pt x="67183" y="60706"/>
                  </a:lnTo>
                  <a:lnTo>
                    <a:pt x="58420" y="63754"/>
                  </a:lnTo>
                  <a:lnTo>
                    <a:pt x="49911" y="66167"/>
                  </a:lnTo>
                  <a:lnTo>
                    <a:pt x="41656" y="68199"/>
                  </a:lnTo>
                  <a:lnTo>
                    <a:pt x="37465" y="68961"/>
                  </a:lnTo>
                  <a:lnTo>
                    <a:pt x="33782" y="69596"/>
                  </a:lnTo>
                  <a:lnTo>
                    <a:pt x="29972" y="69850"/>
                  </a:lnTo>
                  <a:lnTo>
                    <a:pt x="26289" y="70104"/>
                  </a:lnTo>
                  <a:lnTo>
                    <a:pt x="22733" y="70358"/>
                  </a:lnTo>
                  <a:lnTo>
                    <a:pt x="19685" y="70104"/>
                  </a:lnTo>
                  <a:lnTo>
                    <a:pt x="16383" y="69596"/>
                  </a:lnTo>
                  <a:lnTo>
                    <a:pt x="13589" y="69088"/>
                  </a:lnTo>
                  <a:lnTo>
                    <a:pt x="10922" y="68453"/>
                  </a:lnTo>
                  <a:lnTo>
                    <a:pt x="8382" y="67183"/>
                  </a:lnTo>
                  <a:lnTo>
                    <a:pt x="6477" y="66040"/>
                  </a:lnTo>
                  <a:lnTo>
                    <a:pt x="4445" y="64262"/>
                  </a:lnTo>
                  <a:lnTo>
                    <a:pt x="2921" y="62230"/>
                  </a:lnTo>
                  <a:lnTo>
                    <a:pt x="1651" y="60071"/>
                  </a:lnTo>
                  <a:lnTo>
                    <a:pt x="762" y="57658"/>
                  </a:lnTo>
                  <a:lnTo>
                    <a:pt x="0" y="54737"/>
                  </a:lnTo>
                  <a:lnTo>
                    <a:pt x="0" y="51816"/>
                  </a:lnTo>
                  <a:lnTo>
                    <a:pt x="381" y="48895"/>
                  </a:lnTo>
                  <a:lnTo>
                    <a:pt x="1143" y="45974"/>
                  </a:lnTo>
                  <a:lnTo>
                    <a:pt x="2667" y="43180"/>
                  </a:lnTo>
                  <a:lnTo>
                    <a:pt x="4191" y="40259"/>
                  </a:lnTo>
                  <a:lnTo>
                    <a:pt x="5842" y="37592"/>
                  </a:lnTo>
                  <a:lnTo>
                    <a:pt x="8001" y="35306"/>
                  </a:lnTo>
                  <a:lnTo>
                    <a:pt x="9906" y="33147"/>
                  </a:lnTo>
                  <a:close/>
                </a:path>
              </a:pathLst>
            </a:custGeom>
            <a:solidFill>
              <a:srgbClr val="EBE8E5"/>
            </a:solidFill>
            <a:ln w="0" cap="flat" cmpd="sng" algn="ctr">
              <a:solidFill>
                <a:srgbClr val="EBE8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8160639" y="4569206"/>
              <a:ext cx="8637" cy="7113"/>
            </a:xfrm>
            <a:custGeom>
              <a:avLst/>
              <a:gdLst/>
              <a:ahLst/>
              <a:cxnLst/>
              <a:rect l="0" t="0" r="0" b="0"/>
              <a:pathLst>
                <a:path w="8637" h="7113">
                  <a:moveTo>
                    <a:pt x="0" y="3937"/>
                  </a:moveTo>
                  <a:lnTo>
                    <a:pt x="508" y="2921"/>
                  </a:lnTo>
                  <a:lnTo>
                    <a:pt x="1524" y="2032"/>
                  </a:lnTo>
                  <a:lnTo>
                    <a:pt x="2413" y="1397"/>
                  </a:lnTo>
                  <a:lnTo>
                    <a:pt x="3683" y="508"/>
                  </a:lnTo>
                  <a:lnTo>
                    <a:pt x="4953" y="0"/>
                  </a:lnTo>
                  <a:lnTo>
                    <a:pt x="6223" y="0"/>
                  </a:lnTo>
                  <a:lnTo>
                    <a:pt x="7239" y="254"/>
                  </a:lnTo>
                  <a:lnTo>
                    <a:pt x="7874" y="762"/>
                  </a:lnTo>
                  <a:lnTo>
                    <a:pt x="8128" y="1397"/>
                  </a:lnTo>
                  <a:lnTo>
                    <a:pt x="8636" y="2921"/>
                  </a:lnTo>
                  <a:lnTo>
                    <a:pt x="8382" y="4699"/>
                  </a:lnTo>
                  <a:lnTo>
                    <a:pt x="7874" y="5461"/>
                  </a:lnTo>
                  <a:lnTo>
                    <a:pt x="7366" y="6096"/>
                  </a:lnTo>
                  <a:lnTo>
                    <a:pt x="6604" y="6731"/>
                  </a:lnTo>
                  <a:lnTo>
                    <a:pt x="5715" y="6985"/>
                  </a:lnTo>
                  <a:lnTo>
                    <a:pt x="3175" y="7112"/>
                  </a:lnTo>
                  <a:lnTo>
                    <a:pt x="2159" y="6985"/>
                  </a:lnTo>
                  <a:lnTo>
                    <a:pt x="1143" y="6350"/>
                  </a:lnTo>
                  <a:lnTo>
                    <a:pt x="508" y="5842"/>
                  </a:lnTo>
                  <a:lnTo>
                    <a:pt x="0" y="4953"/>
                  </a:lnTo>
                  <a:close/>
                </a:path>
              </a:pathLst>
            </a:custGeom>
            <a:solidFill>
              <a:srgbClr val="3A2100"/>
            </a:solidFill>
            <a:ln w="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олилиния 109"/>
            <p:cNvSpPr/>
            <p:nvPr/>
          </p:nvSpPr>
          <p:spPr>
            <a:xfrm>
              <a:off x="8161020" y="4569460"/>
              <a:ext cx="7621" cy="6351"/>
            </a:xfrm>
            <a:custGeom>
              <a:avLst/>
              <a:gdLst/>
              <a:ahLst/>
              <a:cxnLst/>
              <a:rect l="0" t="0" r="0" b="0"/>
              <a:pathLst>
                <a:path w="7621" h="6351">
                  <a:moveTo>
                    <a:pt x="0" y="3810"/>
                  </a:moveTo>
                  <a:lnTo>
                    <a:pt x="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2540" y="6350"/>
                  </a:lnTo>
                  <a:lnTo>
                    <a:pt x="6350" y="6350"/>
                  </a:lnTo>
                  <a:lnTo>
                    <a:pt x="6350" y="6350"/>
                  </a:lnTo>
                  <a:lnTo>
                    <a:pt x="6350" y="5080"/>
                  </a:lnTo>
                  <a:lnTo>
                    <a:pt x="6350" y="5080"/>
                  </a:lnTo>
                  <a:lnTo>
                    <a:pt x="7620" y="3810"/>
                  </a:lnTo>
                  <a:lnTo>
                    <a:pt x="7620" y="1270"/>
                  </a:lnTo>
                  <a:lnTo>
                    <a:pt x="6350" y="1270"/>
                  </a:lnTo>
                  <a:lnTo>
                    <a:pt x="6350" y="1270"/>
                  </a:lnTo>
                  <a:lnTo>
                    <a:pt x="6350" y="0"/>
                  </a:lnTo>
                  <a:lnTo>
                    <a:pt x="6350" y="0"/>
                  </a:lnTo>
                  <a:lnTo>
                    <a:pt x="5080" y="0"/>
                  </a:lnTo>
                  <a:lnTo>
                    <a:pt x="3810" y="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олилиния 110"/>
            <p:cNvSpPr/>
            <p:nvPr/>
          </p:nvSpPr>
          <p:spPr>
            <a:xfrm>
              <a:off x="8201406" y="4550156"/>
              <a:ext cx="3684" cy="4700"/>
            </a:xfrm>
            <a:custGeom>
              <a:avLst/>
              <a:gdLst/>
              <a:ahLst/>
              <a:cxnLst/>
              <a:rect l="0" t="0" r="0" b="0"/>
              <a:pathLst>
                <a:path w="3684" h="4700">
                  <a:moveTo>
                    <a:pt x="254" y="1524"/>
                  </a:moveTo>
                  <a:lnTo>
                    <a:pt x="635" y="889"/>
                  </a:lnTo>
                  <a:lnTo>
                    <a:pt x="1270" y="381"/>
                  </a:lnTo>
                  <a:lnTo>
                    <a:pt x="1905" y="0"/>
                  </a:lnTo>
                  <a:lnTo>
                    <a:pt x="2540" y="381"/>
                  </a:lnTo>
                  <a:lnTo>
                    <a:pt x="3302" y="889"/>
                  </a:lnTo>
                  <a:lnTo>
                    <a:pt x="3429" y="1524"/>
                  </a:lnTo>
                  <a:lnTo>
                    <a:pt x="3683" y="2413"/>
                  </a:lnTo>
                  <a:lnTo>
                    <a:pt x="3429" y="3302"/>
                  </a:lnTo>
                  <a:lnTo>
                    <a:pt x="3302" y="3937"/>
                  </a:lnTo>
                  <a:lnTo>
                    <a:pt x="2540" y="4445"/>
                  </a:lnTo>
                  <a:lnTo>
                    <a:pt x="1905" y="4699"/>
                  </a:lnTo>
                  <a:lnTo>
                    <a:pt x="1270" y="4445"/>
                  </a:lnTo>
                  <a:lnTo>
                    <a:pt x="635" y="3937"/>
                  </a:lnTo>
                  <a:lnTo>
                    <a:pt x="254" y="3302"/>
                  </a:lnTo>
                  <a:lnTo>
                    <a:pt x="0" y="2413"/>
                  </a:lnTo>
                  <a:close/>
                </a:path>
              </a:pathLst>
            </a:custGeom>
            <a:solidFill>
              <a:srgbClr val="FFFF00"/>
            </a:solidFill>
            <a:ln w="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олилиния 111"/>
            <p:cNvSpPr/>
            <p:nvPr/>
          </p:nvSpPr>
          <p:spPr>
            <a:xfrm>
              <a:off x="8292211" y="4567809"/>
              <a:ext cx="48515" cy="158878"/>
            </a:xfrm>
            <a:custGeom>
              <a:avLst/>
              <a:gdLst/>
              <a:ahLst/>
              <a:cxnLst/>
              <a:rect l="0" t="0" r="0" b="0"/>
              <a:pathLst>
                <a:path w="48515" h="158878">
                  <a:moveTo>
                    <a:pt x="13462" y="254"/>
                  </a:moveTo>
                  <a:lnTo>
                    <a:pt x="15494" y="0"/>
                  </a:lnTo>
                  <a:lnTo>
                    <a:pt x="17145" y="0"/>
                  </a:lnTo>
                  <a:lnTo>
                    <a:pt x="18923" y="508"/>
                  </a:lnTo>
                  <a:lnTo>
                    <a:pt x="20701" y="1016"/>
                  </a:lnTo>
                  <a:lnTo>
                    <a:pt x="22352" y="1905"/>
                  </a:lnTo>
                  <a:lnTo>
                    <a:pt x="23876" y="3048"/>
                  </a:lnTo>
                  <a:lnTo>
                    <a:pt x="27305" y="6096"/>
                  </a:lnTo>
                  <a:lnTo>
                    <a:pt x="30226" y="9652"/>
                  </a:lnTo>
                  <a:lnTo>
                    <a:pt x="33274" y="14351"/>
                  </a:lnTo>
                  <a:lnTo>
                    <a:pt x="35941" y="19431"/>
                  </a:lnTo>
                  <a:lnTo>
                    <a:pt x="38608" y="25019"/>
                  </a:lnTo>
                  <a:lnTo>
                    <a:pt x="41021" y="30988"/>
                  </a:lnTo>
                  <a:lnTo>
                    <a:pt x="43053" y="37338"/>
                  </a:lnTo>
                  <a:lnTo>
                    <a:pt x="44704" y="43688"/>
                  </a:lnTo>
                  <a:lnTo>
                    <a:pt x="46228" y="50038"/>
                  </a:lnTo>
                  <a:lnTo>
                    <a:pt x="47244" y="56388"/>
                  </a:lnTo>
                  <a:lnTo>
                    <a:pt x="48006" y="62484"/>
                  </a:lnTo>
                  <a:lnTo>
                    <a:pt x="48514" y="68199"/>
                  </a:lnTo>
                  <a:lnTo>
                    <a:pt x="48514" y="73533"/>
                  </a:lnTo>
                  <a:lnTo>
                    <a:pt x="48260" y="76708"/>
                  </a:lnTo>
                  <a:lnTo>
                    <a:pt x="48006" y="79756"/>
                  </a:lnTo>
                  <a:lnTo>
                    <a:pt x="46736" y="86614"/>
                  </a:lnTo>
                  <a:lnTo>
                    <a:pt x="45212" y="94234"/>
                  </a:lnTo>
                  <a:lnTo>
                    <a:pt x="43053" y="101727"/>
                  </a:lnTo>
                  <a:lnTo>
                    <a:pt x="40513" y="109601"/>
                  </a:lnTo>
                  <a:lnTo>
                    <a:pt x="37846" y="117094"/>
                  </a:lnTo>
                  <a:lnTo>
                    <a:pt x="34544" y="124714"/>
                  </a:lnTo>
                  <a:lnTo>
                    <a:pt x="31115" y="131826"/>
                  </a:lnTo>
                  <a:lnTo>
                    <a:pt x="27305" y="138303"/>
                  </a:lnTo>
                  <a:lnTo>
                    <a:pt x="23368" y="144272"/>
                  </a:lnTo>
                  <a:lnTo>
                    <a:pt x="19431" y="149606"/>
                  </a:lnTo>
                  <a:lnTo>
                    <a:pt x="17399" y="151892"/>
                  </a:lnTo>
                  <a:lnTo>
                    <a:pt x="15494" y="153670"/>
                  </a:lnTo>
                  <a:lnTo>
                    <a:pt x="13462" y="155448"/>
                  </a:lnTo>
                  <a:lnTo>
                    <a:pt x="11430" y="156591"/>
                  </a:lnTo>
                  <a:lnTo>
                    <a:pt x="9525" y="157861"/>
                  </a:lnTo>
                  <a:lnTo>
                    <a:pt x="7493" y="158369"/>
                  </a:lnTo>
                  <a:lnTo>
                    <a:pt x="5334" y="158877"/>
                  </a:lnTo>
                  <a:lnTo>
                    <a:pt x="3810" y="158877"/>
                  </a:lnTo>
                  <a:lnTo>
                    <a:pt x="1778" y="158369"/>
                  </a:lnTo>
                  <a:lnTo>
                    <a:pt x="0" y="157607"/>
                  </a:lnTo>
                  <a:lnTo>
                    <a:pt x="3937" y="155194"/>
                  </a:lnTo>
                  <a:lnTo>
                    <a:pt x="7620" y="152527"/>
                  </a:lnTo>
                  <a:lnTo>
                    <a:pt x="11049" y="149352"/>
                  </a:lnTo>
                  <a:lnTo>
                    <a:pt x="14351" y="145923"/>
                  </a:lnTo>
                  <a:lnTo>
                    <a:pt x="17653" y="142113"/>
                  </a:lnTo>
                  <a:lnTo>
                    <a:pt x="20701" y="137922"/>
                  </a:lnTo>
                  <a:lnTo>
                    <a:pt x="23368" y="133477"/>
                  </a:lnTo>
                  <a:lnTo>
                    <a:pt x="25781" y="128524"/>
                  </a:lnTo>
                  <a:lnTo>
                    <a:pt x="28067" y="123698"/>
                  </a:lnTo>
                  <a:lnTo>
                    <a:pt x="30099" y="118364"/>
                  </a:lnTo>
                  <a:lnTo>
                    <a:pt x="31750" y="112903"/>
                  </a:lnTo>
                  <a:lnTo>
                    <a:pt x="33655" y="107315"/>
                  </a:lnTo>
                  <a:lnTo>
                    <a:pt x="34798" y="101727"/>
                  </a:lnTo>
                  <a:lnTo>
                    <a:pt x="35941" y="95885"/>
                  </a:lnTo>
                  <a:lnTo>
                    <a:pt x="37084" y="90043"/>
                  </a:lnTo>
                  <a:lnTo>
                    <a:pt x="37465" y="83947"/>
                  </a:lnTo>
                  <a:lnTo>
                    <a:pt x="38354" y="71755"/>
                  </a:lnTo>
                  <a:lnTo>
                    <a:pt x="38354" y="65786"/>
                  </a:lnTo>
                  <a:lnTo>
                    <a:pt x="37846" y="59817"/>
                  </a:lnTo>
                  <a:lnTo>
                    <a:pt x="37211" y="53975"/>
                  </a:lnTo>
                  <a:lnTo>
                    <a:pt x="36576" y="48133"/>
                  </a:lnTo>
                  <a:lnTo>
                    <a:pt x="35560" y="42164"/>
                  </a:lnTo>
                  <a:lnTo>
                    <a:pt x="34163" y="36576"/>
                  </a:lnTo>
                  <a:lnTo>
                    <a:pt x="32639" y="31242"/>
                  </a:lnTo>
                  <a:lnTo>
                    <a:pt x="30607" y="26035"/>
                  </a:lnTo>
                  <a:lnTo>
                    <a:pt x="28575" y="20955"/>
                  </a:lnTo>
                  <a:lnTo>
                    <a:pt x="26035" y="16383"/>
                  </a:lnTo>
                  <a:lnTo>
                    <a:pt x="23368" y="11938"/>
                  </a:lnTo>
                  <a:lnTo>
                    <a:pt x="20320" y="7493"/>
                  </a:lnTo>
                  <a:lnTo>
                    <a:pt x="17145" y="3937"/>
                  </a:lnTo>
                  <a:close/>
                </a:path>
              </a:pathLst>
            </a:custGeom>
            <a:solidFill>
              <a:srgbClr val="DDDBA8"/>
            </a:solidFill>
            <a:ln w="0" cap="flat" cmpd="sng" algn="ctr">
              <a:solidFill>
                <a:srgbClr val="DDDBA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олилиния 112"/>
            <p:cNvSpPr/>
            <p:nvPr/>
          </p:nvSpPr>
          <p:spPr>
            <a:xfrm>
              <a:off x="8164830" y="4730750"/>
              <a:ext cx="109221" cy="30481"/>
            </a:xfrm>
            <a:custGeom>
              <a:avLst/>
              <a:gdLst/>
              <a:ahLst/>
              <a:cxnLst/>
              <a:rect l="0" t="0" r="0" b="0"/>
              <a:pathLst>
                <a:path w="109221" h="30481">
                  <a:moveTo>
                    <a:pt x="109220" y="30480"/>
                  </a:moveTo>
                  <a:lnTo>
                    <a:pt x="104140" y="26670"/>
                  </a:lnTo>
                  <a:lnTo>
                    <a:pt x="99060" y="21590"/>
                  </a:lnTo>
                  <a:lnTo>
                    <a:pt x="91440" y="19050"/>
                  </a:lnTo>
                  <a:lnTo>
                    <a:pt x="90170" y="17780"/>
                  </a:lnTo>
                  <a:lnTo>
                    <a:pt x="86360" y="16510"/>
                  </a:lnTo>
                  <a:lnTo>
                    <a:pt x="83820" y="16510"/>
                  </a:lnTo>
                  <a:lnTo>
                    <a:pt x="80010" y="17780"/>
                  </a:lnTo>
                  <a:lnTo>
                    <a:pt x="74930" y="17780"/>
                  </a:lnTo>
                  <a:lnTo>
                    <a:pt x="72390" y="17780"/>
                  </a:lnTo>
                  <a:lnTo>
                    <a:pt x="68580" y="17780"/>
                  </a:lnTo>
                  <a:lnTo>
                    <a:pt x="63500" y="16510"/>
                  </a:lnTo>
                  <a:lnTo>
                    <a:pt x="54610" y="16510"/>
                  </a:lnTo>
                  <a:lnTo>
                    <a:pt x="49530" y="15240"/>
                  </a:lnTo>
                  <a:lnTo>
                    <a:pt x="44450" y="13970"/>
                  </a:lnTo>
                  <a:lnTo>
                    <a:pt x="39370" y="12700"/>
                  </a:lnTo>
                  <a:lnTo>
                    <a:pt x="35560" y="10160"/>
                  </a:lnTo>
                  <a:lnTo>
                    <a:pt x="31750" y="8890"/>
                  </a:lnTo>
                  <a:lnTo>
                    <a:pt x="27940" y="7620"/>
                  </a:lnTo>
                  <a:lnTo>
                    <a:pt x="24130" y="5080"/>
                  </a:lnTo>
                  <a:lnTo>
                    <a:pt x="21590" y="1270"/>
                  </a:lnTo>
                  <a:lnTo>
                    <a:pt x="17780" y="1270"/>
                  </a:lnTo>
                  <a:lnTo>
                    <a:pt x="16510" y="1270"/>
                  </a:lnTo>
                  <a:lnTo>
                    <a:pt x="11430" y="2540"/>
                  </a:lnTo>
                  <a:lnTo>
                    <a:pt x="8890" y="2540"/>
                  </a:lnTo>
                  <a:lnTo>
                    <a:pt x="6350" y="2540"/>
                  </a:lnTo>
                  <a:lnTo>
                    <a:pt x="2540" y="1270"/>
                  </a:lnTo>
                  <a:lnTo>
                    <a:pt x="2540" y="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олилиния 113"/>
            <p:cNvSpPr/>
            <p:nvPr/>
          </p:nvSpPr>
          <p:spPr>
            <a:xfrm>
              <a:off x="8166100" y="4777740"/>
              <a:ext cx="73661" cy="22861"/>
            </a:xfrm>
            <a:custGeom>
              <a:avLst/>
              <a:gdLst/>
              <a:ahLst/>
              <a:cxnLst/>
              <a:rect l="0" t="0" r="0" b="0"/>
              <a:pathLst>
                <a:path w="73661" h="22861">
                  <a:moveTo>
                    <a:pt x="73660" y="22860"/>
                  </a:moveTo>
                  <a:lnTo>
                    <a:pt x="72390" y="21590"/>
                  </a:lnTo>
                  <a:lnTo>
                    <a:pt x="68580" y="19050"/>
                  </a:lnTo>
                  <a:lnTo>
                    <a:pt x="64770" y="17780"/>
                  </a:lnTo>
                  <a:lnTo>
                    <a:pt x="63500" y="17780"/>
                  </a:lnTo>
                  <a:lnTo>
                    <a:pt x="62230" y="17780"/>
                  </a:lnTo>
                  <a:lnTo>
                    <a:pt x="58420" y="19050"/>
                  </a:lnTo>
                  <a:lnTo>
                    <a:pt x="53340" y="20320"/>
                  </a:lnTo>
                  <a:lnTo>
                    <a:pt x="48260" y="20320"/>
                  </a:lnTo>
                  <a:lnTo>
                    <a:pt x="44450" y="20320"/>
                  </a:lnTo>
                  <a:lnTo>
                    <a:pt x="38100" y="19050"/>
                  </a:lnTo>
                  <a:lnTo>
                    <a:pt x="33020" y="17780"/>
                  </a:lnTo>
                  <a:lnTo>
                    <a:pt x="30480" y="17780"/>
                  </a:lnTo>
                  <a:lnTo>
                    <a:pt x="25400" y="16510"/>
                  </a:lnTo>
                  <a:lnTo>
                    <a:pt x="20320" y="16510"/>
                  </a:lnTo>
                  <a:lnTo>
                    <a:pt x="16510" y="13970"/>
                  </a:lnTo>
                  <a:lnTo>
                    <a:pt x="12700" y="11430"/>
                  </a:lnTo>
                  <a:lnTo>
                    <a:pt x="10160" y="10160"/>
                  </a:lnTo>
                  <a:lnTo>
                    <a:pt x="6350" y="6350"/>
                  </a:lnTo>
                  <a:lnTo>
                    <a:pt x="2540" y="381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олилиния 114"/>
            <p:cNvSpPr/>
            <p:nvPr/>
          </p:nvSpPr>
          <p:spPr>
            <a:xfrm>
              <a:off x="8166100" y="4792980"/>
              <a:ext cx="71121" cy="17781"/>
            </a:xfrm>
            <a:custGeom>
              <a:avLst/>
              <a:gdLst/>
              <a:ahLst/>
              <a:cxnLst/>
              <a:rect l="0" t="0" r="0" b="0"/>
              <a:pathLst>
                <a:path w="71121" h="17781">
                  <a:moveTo>
                    <a:pt x="71120" y="17780"/>
                  </a:moveTo>
                  <a:lnTo>
                    <a:pt x="67310" y="16510"/>
                  </a:lnTo>
                  <a:lnTo>
                    <a:pt x="64770" y="15240"/>
                  </a:lnTo>
                  <a:lnTo>
                    <a:pt x="62230" y="13970"/>
                  </a:lnTo>
                  <a:lnTo>
                    <a:pt x="60960" y="13970"/>
                  </a:lnTo>
                  <a:lnTo>
                    <a:pt x="59690" y="13970"/>
                  </a:lnTo>
                  <a:lnTo>
                    <a:pt x="54610" y="15240"/>
                  </a:lnTo>
                  <a:lnTo>
                    <a:pt x="50800" y="15240"/>
                  </a:lnTo>
                  <a:lnTo>
                    <a:pt x="45720" y="15240"/>
                  </a:lnTo>
                  <a:lnTo>
                    <a:pt x="41910" y="15240"/>
                  </a:lnTo>
                  <a:lnTo>
                    <a:pt x="36830" y="15240"/>
                  </a:lnTo>
                  <a:lnTo>
                    <a:pt x="31750" y="15240"/>
                  </a:lnTo>
                  <a:lnTo>
                    <a:pt x="27940" y="15240"/>
                  </a:lnTo>
                  <a:lnTo>
                    <a:pt x="22860" y="15240"/>
                  </a:lnTo>
                  <a:lnTo>
                    <a:pt x="19050" y="13970"/>
                  </a:lnTo>
                  <a:lnTo>
                    <a:pt x="16510" y="12700"/>
                  </a:lnTo>
                  <a:lnTo>
                    <a:pt x="12700" y="11430"/>
                  </a:lnTo>
                  <a:lnTo>
                    <a:pt x="8890" y="8890"/>
                  </a:lnTo>
                  <a:lnTo>
                    <a:pt x="6350" y="6350"/>
                  </a:lnTo>
                  <a:lnTo>
                    <a:pt x="2540" y="508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олилиния 115"/>
            <p:cNvSpPr/>
            <p:nvPr/>
          </p:nvSpPr>
          <p:spPr>
            <a:xfrm>
              <a:off x="8167370" y="4806950"/>
              <a:ext cx="68581" cy="17781"/>
            </a:xfrm>
            <a:custGeom>
              <a:avLst/>
              <a:gdLst/>
              <a:ahLst/>
              <a:cxnLst/>
              <a:rect l="0" t="0" r="0" b="0"/>
              <a:pathLst>
                <a:path w="68581" h="17781">
                  <a:moveTo>
                    <a:pt x="68580" y="17780"/>
                  </a:moveTo>
                  <a:lnTo>
                    <a:pt x="67310" y="16510"/>
                  </a:lnTo>
                  <a:lnTo>
                    <a:pt x="67310" y="15240"/>
                  </a:lnTo>
                  <a:lnTo>
                    <a:pt x="66040" y="15240"/>
                  </a:lnTo>
                  <a:lnTo>
                    <a:pt x="66040" y="13970"/>
                  </a:lnTo>
                  <a:lnTo>
                    <a:pt x="64770" y="12700"/>
                  </a:lnTo>
                  <a:lnTo>
                    <a:pt x="63500" y="12700"/>
                  </a:lnTo>
                  <a:lnTo>
                    <a:pt x="63500" y="11430"/>
                  </a:lnTo>
                  <a:lnTo>
                    <a:pt x="62230" y="11430"/>
                  </a:lnTo>
                  <a:lnTo>
                    <a:pt x="62230" y="11430"/>
                  </a:lnTo>
                  <a:lnTo>
                    <a:pt x="60960" y="12700"/>
                  </a:lnTo>
                  <a:lnTo>
                    <a:pt x="59690" y="12700"/>
                  </a:lnTo>
                  <a:lnTo>
                    <a:pt x="57150" y="13970"/>
                  </a:lnTo>
                  <a:lnTo>
                    <a:pt x="50800" y="15240"/>
                  </a:lnTo>
                  <a:lnTo>
                    <a:pt x="45720" y="15240"/>
                  </a:lnTo>
                  <a:lnTo>
                    <a:pt x="41910" y="15240"/>
                  </a:lnTo>
                  <a:lnTo>
                    <a:pt x="36830" y="15240"/>
                  </a:lnTo>
                  <a:lnTo>
                    <a:pt x="33020" y="15240"/>
                  </a:lnTo>
                  <a:lnTo>
                    <a:pt x="29210" y="15240"/>
                  </a:lnTo>
                  <a:lnTo>
                    <a:pt x="25400" y="13970"/>
                  </a:lnTo>
                  <a:lnTo>
                    <a:pt x="20320" y="12700"/>
                  </a:lnTo>
                  <a:lnTo>
                    <a:pt x="16510" y="11430"/>
                  </a:lnTo>
                  <a:lnTo>
                    <a:pt x="13970" y="10160"/>
                  </a:lnTo>
                  <a:lnTo>
                    <a:pt x="10160" y="8890"/>
                  </a:lnTo>
                  <a:lnTo>
                    <a:pt x="6350" y="6350"/>
                  </a:lnTo>
                  <a:lnTo>
                    <a:pt x="5080" y="3810"/>
                  </a:lnTo>
                  <a:lnTo>
                    <a:pt x="254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олилиния 116"/>
            <p:cNvSpPr/>
            <p:nvPr/>
          </p:nvSpPr>
          <p:spPr>
            <a:xfrm>
              <a:off x="8172450" y="4869180"/>
              <a:ext cx="76201" cy="15241"/>
            </a:xfrm>
            <a:custGeom>
              <a:avLst/>
              <a:gdLst/>
              <a:ahLst/>
              <a:cxnLst/>
              <a:rect l="0" t="0" r="0" b="0"/>
              <a:pathLst>
                <a:path w="76201" h="15241">
                  <a:moveTo>
                    <a:pt x="76200" y="15240"/>
                  </a:moveTo>
                  <a:lnTo>
                    <a:pt x="73660" y="13970"/>
                  </a:lnTo>
                  <a:lnTo>
                    <a:pt x="71120" y="12700"/>
                  </a:lnTo>
                  <a:lnTo>
                    <a:pt x="67310" y="8890"/>
                  </a:lnTo>
                  <a:lnTo>
                    <a:pt x="66040" y="8890"/>
                  </a:lnTo>
                  <a:lnTo>
                    <a:pt x="63500" y="8890"/>
                  </a:lnTo>
                  <a:lnTo>
                    <a:pt x="62230" y="8890"/>
                  </a:lnTo>
                  <a:lnTo>
                    <a:pt x="60960" y="8890"/>
                  </a:lnTo>
                  <a:lnTo>
                    <a:pt x="52070" y="8890"/>
                  </a:lnTo>
                  <a:lnTo>
                    <a:pt x="46990" y="11430"/>
                  </a:lnTo>
                  <a:lnTo>
                    <a:pt x="41910" y="11430"/>
                  </a:lnTo>
                  <a:lnTo>
                    <a:pt x="38100" y="11430"/>
                  </a:lnTo>
                  <a:lnTo>
                    <a:pt x="33020" y="11430"/>
                  </a:lnTo>
                  <a:lnTo>
                    <a:pt x="27940" y="11430"/>
                  </a:lnTo>
                  <a:lnTo>
                    <a:pt x="24130" y="11430"/>
                  </a:lnTo>
                  <a:lnTo>
                    <a:pt x="20320" y="11430"/>
                  </a:lnTo>
                  <a:lnTo>
                    <a:pt x="16510" y="8890"/>
                  </a:lnTo>
                  <a:lnTo>
                    <a:pt x="12700" y="8890"/>
                  </a:lnTo>
                  <a:lnTo>
                    <a:pt x="10160" y="7620"/>
                  </a:lnTo>
                  <a:lnTo>
                    <a:pt x="7620" y="6350"/>
                  </a:lnTo>
                  <a:lnTo>
                    <a:pt x="5080" y="3810"/>
                  </a:lnTo>
                  <a:lnTo>
                    <a:pt x="254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олилиния 117"/>
            <p:cNvSpPr/>
            <p:nvPr/>
          </p:nvSpPr>
          <p:spPr>
            <a:xfrm>
              <a:off x="8176260" y="4881880"/>
              <a:ext cx="77471" cy="13971"/>
            </a:xfrm>
            <a:custGeom>
              <a:avLst/>
              <a:gdLst/>
              <a:ahLst/>
              <a:cxnLst/>
              <a:rect l="0" t="0" r="0" b="0"/>
              <a:pathLst>
                <a:path w="77471" h="13971">
                  <a:moveTo>
                    <a:pt x="77470" y="13970"/>
                  </a:moveTo>
                  <a:lnTo>
                    <a:pt x="74930" y="12700"/>
                  </a:lnTo>
                  <a:lnTo>
                    <a:pt x="72390" y="11430"/>
                  </a:lnTo>
                  <a:lnTo>
                    <a:pt x="66040" y="10160"/>
                  </a:lnTo>
                  <a:lnTo>
                    <a:pt x="63500" y="8890"/>
                  </a:lnTo>
                  <a:lnTo>
                    <a:pt x="62230" y="7620"/>
                  </a:lnTo>
                  <a:lnTo>
                    <a:pt x="59690" y="7620"/>
                  </a:lnTo>
                  <a:lnTo>
                    <a:pt x="58420" y="7620"/>
                  </a:lnTo>
                  <a:lnTo>
                    <a:pt x="49530" y="10160"/>
                  </a:lnTo>
                  <a:lnTo>
                    <a:pt x="44450" y="10160"/>
                  </a:lnTo>
                  <a:lnTo>
                    <a:pt x="40640" y="10160"/>
                  </a:lnTo>
                  <a:lnTo>
                    <a:pt x="35560" y="11430"/>
                  </a:lnTo>
                  <a:lnTo>
                    <a:pt x="31750" y="11430"/>
                  </a:lnTo>
                  <a:lnTo>
                    <a:pt x="26670" y="11430"/>
                  </a:lnTo>
                  <a:lnTo>
                    <a:pt x="22860" y="11430"/>
                  </a:lnTo>
                  <a:lnTo>
                    <a:pt x="19050" y="10160"/>
                  </a:lnTo>
                  <a:lnTo>
                    <a:pt x="16510" y="10160"/>
                  </a:lnTo>
                  <a:lnTo>
                    <a:pt x="12700" y="8890"/>
                  </a:lnTo>
                  <a:lnTo>
                    <a:pt x="8890" y="7620"/>
                  </a:lnTo>
                  <a:lnTo>
                    <a:pt x="6350" y="6350"/>
                  </a:lnTo>
                  <a:lnTo>
                    <a:pt x="5080" y="5080"/>
                  </a:lnTo>
                  <a:lnTo>
                    <a:pt x="254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олилиния 118"/>
            <p:cNvSpPr/>
            <p:nvPr/>
          </p:nvSpPr>
          <p:spPr>
            <a:xfrm>
              <a:off x="8168640" y="4653280"/>
              <a:ext cx="154941" cy="50801"/>
            </a:xfrm>
            <a:custGeom>
              <a:avLst/>
              <a:gdLst/>
              <a:ahLst/>
              <a:cxnLst/>
              <a:rect l="0" t="0" r="0" b="0"/>
              <a:pathLst>
                <a:path w="154941" h="50801">
                  <a:moveTo>
                    <a:pt x="154940" y="50800"/>
                  </a:moveTo>
                  <a:lnTo>
                    <a:pt x="151130" y="48260"/>
                  </a:lnTo>
                  <a:lnTo>
                    <a:pt x="147320" y="45720"/>
                  </a:lnTo>
                  <a:lnTo>
                    <a:pt x="139700" y="40640"/>
                  </a:lnTo>
                  <a:lnTo>
                    <a:pt x="135890" y="39370"/>
                  </a:lnTo>
                  <a:lnTo>
                    <a:pt x="132080" y="36830"/>
                  </a:lnTo>
                  <a:lnTo>
                    <a:pt x="129540" y="35560"/>
                  </a:lnTo>
                  <a:lnTo>
                    <a:pt x="128270" y="35560"/>
                  </a:lnTo>
                  <a:lnTo>
                    <a:pt x="124460" y="35560"/>
                  </a:lnTo>
                  <a:lnTo>
                    <a:pt x="121920" y="34290"/>
                  </a:lnTo>
                  <a:lnTo>
                    <a:pt x="118110" y="34290"/>
                  </a:lnTo>
                  <a:lnTo>
                    <a:pt x="114300" y="34290"/>
                  </a:lnTo>
                  <a:lnTo>
                    <a:pt x="107950" y="35560"/>
                  </a:lnTo>
                  <a:lnTo>
                    <a:pt x="101600" y="35560"/>
                  </a:lnTo>
                  <a:lnTo>
                    <a:pt x="96520" y="35560"/>
                  </a:lnTo>
                  <a:lnTo>
                    <a:pt x="90170" y="34290"/>
                  </a:lnTo>
                  <a:lnTo>
                    <a:pt x="85090" y="34290"/>
                  </a:lnTo>
                  <a:lnTo>
                    <a:pt x="77470" y="34290"/>
                  </a:lnTo>
                  <a:lnTo>
                    <a:pt x="71120" y="33020"/>
                  </a:lnTo>
                  <a:lnTo>
                    <a:pt x="64770" y="31750"/>
                  </a:lnTo>
                  <a:lnTo>
                    <a:pt x="58420" y="30480"/>
                  </a:lnTo>
                  <a:lnTo>
                    <a:pt x="52070" y="29210"/>
                  </a:lnTo>
                  <a:lnTo>
                    <a:pt x="46990" y="27940"/>
                  </a:lnTo>
                  <a:lnTo>
                    <a:pt x="44450" y="26670"/>
                  </a:lnTo>
                  <a:lnTo>
                    <a:pt x="43180" y="25400"/>
                  </a:lnTo>
                  <a:lnTo>
                    <a:pt x="40640" y="22860"/>
                  </a:lnTo>
                  <a:lnTo>
                    <a:pt x="39370" y="21590"/>
                  </a:lnTo>
                  <a:lnTo>
                    <a:pt x="38100" y="19050"/>
                  </a:lnTo>
                  <a:lnTo>
                    <a:pt x="35560" y="17780"/>
                  </a:lnTo>
                  <a:lnTo>
                    <a:pt x="33020" y="16510"/>
                  </a:lnTo>
                  <a:lnTo>
                    <a:pt x="30480" y="16510"/>
                  </a:lnTo>
                  <a:lnTo>
                    <a:pt x="26670" y="13970"/>
                  </a:lnTo>
                  <a:lnTo>
                    <a:pt x="21590" y="11430"/>
                  </a:lnTo>
                  <a:lnTo>
                    <a:pt x="15240" y="8890"/>
                  </a:lnTo>
                  <a:lnTo>
                    <a:pt x="11430" y="6350"/>
                  </a:lnTo>
                  <a:lnTo>
                    <a:pt x="8890" y="5080"/>
                  </a:lnTo>
                  <a:lnTo>
                    <a:pt x="6350" y="381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олилиния 119"/>
            <p:cNvSpPr/>
            <p:nvPr/>
          </p:nvSpPr>
          <p:spPr>
            <a:xfrm>
              <a:off x="8164830" y="4766310"/>
              <a:ext cx="80011" cy="26671"/>
            </a:xfrm>
            <a:custGeom>
              <a:avLst/>
              <a:gdLst/>
              <a:ahLst/>
              <a:cxnLst/>
              <a:rect l="0" t="0" r="0" b="0"/>
              <a:pathLst>
                <a:path w="80011" h="26671">
                  <a:moveTo>
                    <a:pt x="80010" y="26670"/>
                  </a:moveTo>
                  <a:lnTo>
                    <a:pt x="77470" y="24130"/>
                  </a:lnTo>
                  <a:lnTo>
                    <a:pt x="74930" y="21590"/>
                  </a:lnTo>
                  <a:lnTo>
                    <a:pt x="74930" y="21590"/>
                  </a:lnTo>
                  <a:lnTo>
                    <a:pt x="73660" y="20320"/>
                  </a:lnTo>
                  <a:lnTo>
                    <a:pt x="72390" y="20320"/>
                  </a:lnTo>
                  <a:lnTo>
                    <a:pt x="71120" y="20320"/>
                  </a:lnTo>
                  <a:lnTo>
                    <a:pt x="66040" y="21590"/>
                  </a:lnTo>
                  <a:lnTo>
                    <a:pt x="60960" y="21590"/>
                  </a:lnTo>
                  <a:lnTo>
                    <a:pt x="55880" y="21590"/>
                  </a:lnTo>
                  <a:lnTo>
                    <a:pt x="49530" y="21590"/>
                  </a:lnTo>
                  <a:lnTo>
                    <a:pt x="45720" y="21590"/>
                  </a:lnTo>
                  <a:lnTo>
                    <a:pt x="39370" y="20320"/>
                  </a:lnTo>
                  <a:lnTo>
                    <a:pt x="34290" y="20320"/>
                  </a:lnTo>
                  <a:lnTo>
                    <a:pt x="29210" y="17780"/>
                  </a:lnTo>
                  <a:lnTo>
                    <a:pt x="24130" y="16510"/>
                  </a:lnTo>
                  <a:lnTo>
                    <a:pt x="19050" y="13970"/>
                  </a:lnTo>
                  <a:lnTo>
                    <a:pt x="15240" y="13970"/>
                  </a:lnTo>
                  <a:lnTo>
                    <a:pt x="11430" y="11430"/>
                  </a:lnTo>
                  <a:lnTo>
                    <a:pt x="7620" y="8890"/>
                  </a:lnTo>
                  <a:lnTo>
                    <a:pt x="3810" y="6350"/>
                  </a:lnTo>
                  <a:lnTo>
                    <a:pt x="2540" y="381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8182610" y="489966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38100" y="5080"/>
                  </a:moveTo>
                  <a:lnTo>
                    <a:pt x="35560" y="6350"/>
                  </a:lnTo>
                  <a:lnTo>
                    <a:pt x="31750" y="6350"/>
                  </a:lnTo>
                  <a:lnTo>
                    <a:pt x="29210" y="6350"/>
                  </a:lnTo>
                  <a:lnTo>
                    <a:pt x="26670" y="6350"/>
                  </a:lnTo>
                  <a:lnTo>
                    <a:pt x="25400" y="6350"/>
                  </a:lnTo>
                  <a:lnTo>
                    <a:pt x="21590" y="6350"/>
                  </a:lnTo>
                  <a:lnTo>
                    <a:pt x="16510" y="5080"/>
                  </a:lnTo>
                  <a:lnTo>
                    <a:pt x="12700" y="3810"/>
                  </a:lnTo>
                  <a:lnTo>
                    <a:pt x="8890" y="1270"/>
                  </a:lnTo>
                  <a:lnTo>
                    <a:pt x="381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8176260" y="4634230"/>
              <a:ext cx="156211" cy="49531"/>
            </a:xfrm>
            <a:custGeom>
              <a:avLst/>
              <a:gdLst/>
              <a:ahLst/>
              <a:cxnLst/>
              <a:rect l="0" t="0" r="0" b="0"/>
              <a:pathLst>
                <a:path w="156211" h="49531">
                  <a:moveTo>
                    <a:pt x="156210" y="49530"/>
                  </a:moveTo>
                  <a:lnTo>
                    <a:pt x="151130" y="48260"/>
                  </a:lnTo>
                  <a:lnTo>
                    <a:pt x="147320" y="46990"/>
                  </a:lnTo>
                  <a:lnTo>
                    <a:pt x="135890" y="40640"/>
                  </a:lnTo>
                  <a:lnTo>
                    <a:pt x="132080" y="36830"/>
                  </a:lnTo>
                  <a:lnTo>
                    <a:pt x="127000" y="35560"/>
                  </a:lnTo>
                  <a:lnTo>
                    <a:pt x="124460" y="34290"/>
                  </a:lnTo>
                  <a:lnTo>
                    <a:pt x="121920" y="34290"/>
                  </a:lnTo>
                  <a:lnTo>
                    <a:pt x="119380" y="34290"/>
                  </a:lnTo>
                  <a:lnTo>
                    <a:pt x="116840" y="34290"/>
                  </a:lnTo>
                  <a:lnTo>
                    <a:pt x="113030" y="34290"/>
                  </a:lnTo>
                  <a:lnTo>
                    <a:pt x="107950" y="34290"/>
                  </a:lnTo>
                  <a:lnTo>
                    <a:pt x="104140" y="34290"/>
                  </a:lnTo>
                  <a:lnTo>
                    <a:pt x="97790" y="34290"/>
                  </a:lnTo>
                  <a:lnTo>
                    <a:pt x="91440" y="34290"/>
                  </a:lnTo>
                  <a:lnTo>
                    <a:pt x="85090" y="34290"/>
                  </a:lnTo>
                  <a:lnTo>
                    <a:pt x="78740" y="34290"/>
                  </a:lnTo>
                  <a:lnTo>
                    <a:pt x="72390" y="33020"/>
                  </a:lnTo>
                  <a:lnTo>
                    <a:pt x="64770" y="33020"/>
                  </a:lnTo>
                  <a:lnTo>
                    <a:pt x="59690" y="31750"/>
                  </a:lnTo>
                  <a:lnTo>
                    <a:pt x="53340" y="30480"/>
                  </a:lnTo>
                  <a:lnTo>
                    <a:pt x="48260" y="27940"/>
                  </a:lnTo>
                  <a:lnTo>
                    <a:pt x="41910" y="25400"/>
                  </a:lnTo>
                  <a:lnTo>
                    <a:pt x="39370" y="24130"/>
                  </a:lnTo>
                  <a:lnTo>
                    <a:pt x="36830" y="22860"/>
                  </a:lnTo>
                  <a:lnTo>
                    <a:pt x="35560" y="21590"/>
                  </a:lnTo>
                  <a:lnTo>
                    <a:pt x="34290" y="2032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7940" y="16510"/>
                  </a:lnTo>
                  <a:lnTo>
                    <a:pt x="26670" y="15240"/>
                  </a:lnTo>
                  <a:lnTo>
                    <a:pt x="21590" y="12700"/>
                  </a:lnTo>
                  <a:lnTo>
                    <a:pt x="12700" y="7620"/>
                  </a:lnTo>
                  <a:lnTo>
                    <a:pt x="7620" y="6350"/>
                  </a:lnTo>
                  <a:lnTo>
                    <a:pt x="5080" y="508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олилиния 122"/>
            <p:cNvSpPr/>
            <p:nvPr/>
          </p:nvSpPr>
          <p:spPr>
            <a:xfrm>
              <a:off x="8181340" y="4616450"/>
              <a:ext cx="157481" cy="52071"/>
            </a:xfrm>
            <a:custGeom>
              <a:avLst/>
              <a:gdLst/>
              <a:ahLst/>
              <a:cxnLst/>
              <a:rect l="0" t="0" r="0" b="0"/>
              <a:pathLst>
                <a:path w="157481" h="52071">
                  <a:moveTo>
                    <a:pt x="157480" y="52070"/>
                  </a:moveTo>
                  <a:lnTo>
                    <a:pt x="152400" y="49530"/>
                  </a:lnTo>
                  <a:lnTo>
                    <a:pt x="146050" y="46990"/>
                  </a:lnTo>
                  <a:lnTo>
                    <a:pt x="137160" y="40640"/>
                  </a:lnTo>
                  <a:lnTo>
                    <a:pt x="132080" y="38100"/>
                  </a:lnTo>
                  <a:lnTo>
                    <a:pt x="127000" y="36830"/>
                  </a:lnTo>
                  <a:lnTo>
                    <a:pt x="121920" y="35560"/>
                  </a:lnTo>
                  <a:lnTo>
                    <a:pt x="119380" y="35560"/>
                  </a:lnTo>
                  <a:lnTo>
                    <a:pt x="116840" y="35560"/>
                  </a:lnTo>
                  <a:lnTo>
                    <a:pt x="113030" y="35560"/>
                  </a:lnTo>
                  <a:lnTo>
                    <a:pt x="107950" y="35560"/>
                  </a:lnTo>
                  <a:lnTo>
                    <a:pt x="102870" y="35560"/>
                  </a:lnTo>
                  <a:lnTo>
                    <a:pt x="97790" y="35560"/>
                  </a:lnTo>
                  <a:lnTo>
                    <a:pt x="90170" y="35560"/>
                  </a:lnTo>
                  <a:lnTo>
                    <a:pt x="85090" y="35560"/>
                  </a:lnTo>
                  <a:lnTo>
                    <a:pt x="78740" y="34290"/>
                  </a:lnTo>
                  <a:lnTo>
                    <a:pt x="72390" y="34290"/>
                  </a:lnTo>
                  <a:lnTo>
                    <a:pt x="64770" y="33020"/>
                  </a:lnTo>
                  <a:lnTo>
                    <a:pt x="58420" y="31750"/>
                  </a:lnTo>
                  <a:lnTo>
                    <a:pt x="53340" y="30480"/>
                  </a:lnTo>
                  <a:lnTo>
                    <a:pt x="46990" y="29210"/>
                  </a:lnTo>
                  <a:lnTo>
                    <a:pt x="43180" y="26670"/>
                  </a:lnTo>
                  <a:lnTo>
                    <a:pt x="39370" y="25400"/>
                  </a:lnTo>
                  <a:lnTo>
                    <a:pt x="36830" y="24130"/>
                  </a:lnTo>
                  <a:lnTo>
                    <a:pt x="35560" y="22860"/>
                  </a:lnTo>
                  <a:lnTo>
                    <a:pt x="33020" y="2159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9210" y="16510"/>
                  </a:lnTo>
                  <a:lnTo>
                    <a:pt x="26670" y="16510"/>
                  </a:lnTo>
                  <a:lnTo>
                    <a:pt x="21590" y="13970"/>
                  </a:lnTo>
                  <a:lnTo>
                    <a:pt x="12700" y="10160"/>
                  </a:lnTo>
                  <a:lnTo>
                    <a:pt x="7620" y="7620"/>
                  </a:lnTo>
                  <a:lnTo>
                    <a:pt x="3810" y="5080"/>
                  </a:lnTo>
                  <a:lnTo>
                    <a:pt x="1270" y="381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олилиния 123"/>
            <p:cNvSpPr/>
            <p:nvPr/>
          </p:nvSpPr>
          <p:spPr>
            <a:xfrm>
              <a:off x="8188960" y="4599940"/>
              <a:ext cx="152401" cy="49531"/>
            </a:xfrm>
            <a:custGeom>
              <a:avLst/>
              <a:gdLst/>
              <a:ahLst/>
              <a:cxnLst/>
              <a:rect l="0" t="0" r="0" b="0"/>
              <a:pathLst>
                <a:path w="152401" h="49531">
                  <a:moveTo>
                    <a:pt x="152400" y="49530"/>
                  </a:moveTo>
                  <a:lnTo>
                    <a:pt x="148590" y="46990"/>
                  </a:lnTo>
                  <a:lnTo>
                    <a:pt x="144780" y="44450"/>
                  </a:lnTo>
                  <a:lnTo>
                    <a:pt x="137160" y="40640"/>
                  </a:lnTo>
                  <a:lnTo>
                    <a:pt x="132080" y="38100"/>
                  </a:lnTo>
                  <a:lnTo>
                    <a:pt x="127000" y="35560"/>
                  </a:lnTo>
                  <a:lnTo>
                    <a:pt x="124460" y="35560"/>
                  </a:lnTo>
                  <a:lnTo>
                    <a:pt x="123190" y="34290"/>
                  </a:lnTo>
                  <a:lnTo>
                    <a:pt x="119380" y="34290"/>
                  </a:lnTo>
                  <a:lnTo>
                    <a:pt x="116840" y="34290"/>
                  </a:lnTo>
                  <a:lnTo>
                    <a:pt x="113030" y="34290"/>
                  </a:lnTo>
                  <a:lnTo>
                    <a:pt x="109220" y="34290"/>
                  </a:lnTo>
                  <a:lnTo>
                    <a:pt x="102870" y="34290"/>
                  </a:lnTo>
                  <a:lnTo>
                    <a:pt x="97790" y="34290"/>
                  </a:lnTo>
                  <a:lnTo>
                    <a:pt x="91440" y="34290"/>
                  </a:lnTo>
                  <a:lnTo>
                    <a:pt x="85090" y="34290"/>
                  </a:lnTo>
                  <a:lnTo>
                    <a:pt x="78740" y="34290"/>
                  </a:lnTo>
                  <a:lnTo>
                    <a:pt x="72390" y="33020"/>
                  </a:lnTo>
                  <a:lnTo>
                    <a:pt x="66040" y="33020"/>
                  </a:lnTo>
                  <a:lnTo>
                    <a:pt x="59690" y="30480"/>
                  </a:lnTo>
                  <a:lnTo>
                    <a:pt x="53340" y="29210"/>
                  </a:lnTo>
                  <a:lnTo>
                    <a:pt x="46990" y="27940"/>
                  </a:lnTo>
                  <a:lnTo>
                    <a:pt x="41910" y="26670"/>
                  </a:lnTo>
                  <a:lnTo>
                    <a:pt x="39370" y="25400"/>
                  </a:lnTo>
                  <a:lnTo>
                    <a:pt x="36830" y="24130"/>
                  </a:lnTo>
                  <a:lnTo>
                    <a:pt x="35560" y="22860"/>
                  </a:lnTo>
                  <a:lnTo>
                    <a:pt x="34290" y="21590"/>
                  </a:lnTo>
                  <a:lnTo>
                    <a:pt x="31750" y="19050"/>
                  </a:lnTo>
                  <a:lnTo>
                    <a:pt x="30480" y="16510"/>
                  </a:lnTo>
                  <a:lnTo>
                    <a:pt x="29210" y="16510"/>
                  </a:lnTo>
                  <a:lnTo>
                    <a:pt x="25400" y="15240"/>
                  </a:lnTo>
                  <a:lnTo>
                    <a:pt x="22860" y="12700"/>
                  </a:lnTo>
                  <a:lnTo>
                    <a:pt x="12700" y="10160"/>
                  </a:lnTo>
                  <a:lnTo>
                    <a:pt x="7620" y="6350"/>
                  </a:lnTo>
                  <a:lnTo>
                    <a:pt x="5080" y="3810"/>
                  </a:lnTo>
                  <a:lnTo>
                    <a:pt x="2540" y="381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олилиния 124"/>
            <p:cNvSpPr/>
            <p:nvPr/>
          </p:nvSpPr>
          <p:spPr>
            <a:xfrm>
              <a:off x="8195310" y="459232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146050" y="38100"/>
                  </a:moveTo>
                  <a:lnTo>
                    <a:pt x="143510" y="36830"/>
                  </a:lnTo>
                  <a:lnTo>
                    <a:pt x="139700" y="34290"/>
                  </a:lnTo>
                  <a:lnTo>
                    <a:pt x="133350" y="31750"/>
                  </a:lnTo>
                  <a:lnTo>
                    <a:pt x="130810" y="29210"/>
                  </a:lnTo>
                  <a:lnTo>
                    <a:pt x="127000" y="27940"/>
                  </a:lnTo>
                  <a:lnTo>
                    <a:pt x="124460" y="26670"/>
                  </a:lnTo>
                  <a:lnTo>
                    <a:pt x="121920" y="26670"/>
                  </a:lnTo>
                  <a:lnTo>
                    <a:pt x="119380" y="26670"/>
                  </a:lnTo>
                  <a:lnTo>
                    <a:pt x="116840" y="26670"/>
                  </a:lnTo>
                  <a:lnTo>
                    <a:pt x="113030" y="26670"/>
                  </a:lnTo>
                  <a:lnTo>
                    <a:pt x="107950" y="26670"/>
                  </a:lnTo>
                  <a:lnTo>
                    <a:pt x="102870" y="26670"/>
                  </a:lnTo>
                  <a:lnTo>
                    <a:pt x="97790" y="26670"/>
                  </a:lnTo>
                  <a:lnTo>
                    <a:pt x="91440" y="26670"/>
                  </a:lnTo>
                  <a:lnTo>
                    <a:pt x="86360" y="26670"/>
                  </a:lnTo>
                  <a:lnTo>
                    <a:pt x="78740" y="25400"/>
                  </a:lnTo>
                  <a:lnTo>
                    <a:pt x="72390" y="25400"/>
                  </a:lnTo>
                  <a:lnTo>
                    <a:pt x="66040" y="24130"/>
                  </a:lnTo>
                  <a:lnTo>
                    <a:pt x="59690" y="24130"/>
                  </a:lnTo>
                  <a:lnTo>
                    <a:pt x="53340" y="22860"/>
                  </a:lnTo>
                  <a:lnTo>
                    <a:pt x="48260" y="20320"/>
                  </a:lnTo>
                  <a:lnTo>
                    <a:pt x="43180" y="19050"/>
                  </a:lnTo>
                  <a:lnTo>
                    <a:pt x="40640" y="17780"/>
                  </a:lnTo>
                  <a:lnTo>
                    <a:pt x="38100" y="16510"/>
                  </a:lnTo>
                  <a:lnTo>
                    <a:pt x="35560" y="15240"/>
                  </a:lnTo>
                  <a:lnTo>
                    <a:pt x="34290" y="12700"/>
                  </a:lnTo>
                  <a:lnTo>
                    <a:pt x="31750" y="11430"/>
                  </a:lnTo>
                  <a:lnTo>
                    <a:pt x="30480" y="8890"/>
                  </a:lnTo>
                  <a:lnTo>
                    <a:pt x="27940" y="7620"/>
                  </a:lnTo>
                  <a:lnTo>
                    <a:pt x="22860" y="6350"/>
                  </a:lnTo>
                  <a:lnTo>
                    <a:pt x="12700" y="5080"/>
                  </a:lnTo>
                  <a:lnTo>
                    <a:pt x="7620" y="381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олилиния 125"/>
            <p:cNvSpPr/>
            <p:nvPr/>
          </p:nvSpPr>
          <p:spPr>
            <a:xfrm>
              <a:off x="8167370" y="4676140"/>
              <a:ext cx="144781" cy="44451"/>
            </a:xfrm>
            <a:custGeom>
              <a:avLst/>
              <a:gdLst/>
              <a:ahLst/>
              <a:cxnLst/>
              <a:rect l="0" t="0" r="0" b="0"/>
              <a:pathLst>
                <a:path w="144781" h="44451">
                  <a:moveTo>
                    <a:pt x="144780" y="44450"/>
                  </a:moveTo>
                  <a:lnTo>
                    <a:pt x="140970" y="41910"/>
                  </a:lnTo>
                  <a:lnTo>
                    <a:pt x="138430" y="40640"/>
                  </a:lnTo>
                  <a:lnTo>
                    <a:pt x="130810" y="35560"/>
                  </a:lnTo>
                  <a:lnTo>
                    <a:pt x="129540" y="34290"/>
                  </a:lnTo>
                  <a:lnTo>
                    <a:pt x="124460" y="34290"/>
                  </a:lnTo>
                  <a:lnTo>
                    <a:pt x="121920" y="33020"/>
                  </a:lnTo>
                  <a:lnTo>
                    <a:pt x="119380" y="33020"/>
                  </a:lnTo>
                  <a:lnTo>
                    <a:pt x="116840" y="33020"/>
                  </a:lnTo>
                  <a:lnTo>
                    <a:pt x="115570" y="31750"/>
                  </a:lnTo>
                  <a:lnTo>
                    <a:pt x="111760" y="31750"/>
                  </a:lnTo>
                  <a:lnTo>
                    <a:pt x="106680" y="33020"/>
                  </a:lnTo>
                  <a:lnTo>
                    <a:pt x="101600" y="33020"/>
                  </a:lnTo>
                  <a:lnTo>
                    <a:pt x="96520" y="33020"/>
                  </a:lnTo>
                  <a:lnTo>
                    <a:pt x="88900" y="33020"/>
                  </a:lnTo>
                  <a:lnTo>
                    <a:pt x="83820" y="31750"/>
                  </a:lnTo>
                  <a:lnTo>
                    <a:pt x="77470" y="31750"/>
                  </a:lnTo>
                  <a:lnTo>
                    <a:pt x="71120" y="31750"/>
                  </a:lnTo>
                  <a:lnTo>
                    <a:pt x="63500" y="30480"/>
                  </a:lnTo>
                  <a:lnTo>
                    <a:pt x="58420" y="29210"/>
                  </a:lnTo>
                  <a:lnTo>
                    <a:pt x="52070" y="27940"/>
                  </a:lnTo>
                  <a:lnTo>
                    <a:pt x="45720" y="25400"/>
                  </a:lnTo>
                  <a:lnTo>
                    <a:pt x="40640" y="24130"/>
                  </a:lnTo>
                  <a:lnTo>
                    <a:pt x="38100" y="22860"/>
                  </a:lnTo>
                  <a:lnTo>
                    <a:pt x="35560" y="21590"/>
                  </a:lnTo>
                  <a:lnTo>
                    <a:pt x="34290" y="2032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9210" y="15240"/>
                  </a:lnTo>
                  <a:lnTo>
                    <a:pt x="25400" y="12700"/>
                  </a:lnTo>
                  <a:lnTo>
                    <a:pt x="20320" y="11430"/>
                  </a:lnTo>
                  <a:lnTo>
                    <a:pt x="11430" y="6350"/>
                  </a:lnTo>
                  <a:lnTo>
                    <a:pt x="6350" y="5080"/>
                  </a:lnTo>
                  <a:lnTo>
                    <a:pt x="3810" y="3810"/>
                  </a:lnTo>
                  <a:lnTo>
                    <a:pt x="1270" y="2540"/>
                  </a:lnTo>
                  <a:lnTo>
                    <a:pt x="0" y="127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олилиния 126"/>
            <p:cNvSpPr/>
            <p:nvPr/>
          </p:nvSpPr>
          <p:spPr>
            <a:xfrm>
              <a:off x="8164830" y="4730750"/>
              <a:ext cx="109221" cy="30481"/>
            </a:xfrm>
            <a:custGeom>
              <a:avLst/>
              <a:gdLst/>
              <a:ahLst/>
              <a:cxnLst/>
              <a:rect l="0" t="0" r="0" b="0"/>
              <a:pathLst>
                <a:path w="109221" h="30481">
                  <a:moveTo>
                    <a:pt x="109220" y="30480"/>
                  </a:moveTo>
                  <a:lnTo>
                    <a:pt x="104140" y="26670"/>
                  </a:lnTo>
                  <a:lnTo>
                    <a:pt x="99060" y="21590"/>
                  </a:lnTo>
                  <a:lnTo>
                    <a:pt x="91440" y="19050"/>
                  </a:lnTo>
                  <a:lnTo>
                    <a:pt x="90170" y="17780"/>
                  </a:lnTo>
                  <a:lnTo>
                    <a:pt x="86360" y="16510"/>
                  </a:lnTo>
                  <a:lnTo>
                    <a:pt x="83820" y="16510"/>
                  </a:lnTo>
                  <a:lnTo>
                    <a:pt x="80010" y="17780"/>
                  </a:lnTo>
                  <a:lnTo>
                    <a:pt x="74930" y="17780"/>
                  </a:lnTo>
                  <a:lnTo>
                    <a:pt x="72390" y="17780"/>
                  </a:lnTo>
                  <a:lnTo>
                    <a:pt x="68580" y="17780"/>
                  </a:lnTo>
                  <a:lnTo>
                    <a:pt x="63500" y="16510"/>
                  </a:lnTo>
                  <a:lnTo>
                    <a:pt x="54610" y="16510"/>
                  </a:lnTo>
                  <a:lnTo>
                    <a:pt x="49530" y="15240"/>
                  </a:lnTo>
                  <a:lnTo>
                    <a:pt x="44450" y="13970"/>
                  </a:lnTo>
                  <a:lnTo>
                    <a:pt x="39370" y="12700"/>
                  </a:lnTo>
                  <a:lnTo>
                    <a:pt x="35560" y="10160"/>
                  </a:lnTo>
                  <a:lnTo>
                    <a:pt x="31750" y="8890"/>
                  </a:lnTo>
                  <a:lnTo>
                    <a:pt x="27940" y="7620"/>
                  </a:lnTo>
                  <a:lnTo>
                    <a:pt x="24130" y="5080"/>
                  </a:lnTo>
                  <a:lnTo>
                    <a:pt x="21590" y="1270"/>
                  </a:lnTo>
                  <a:lnTo>
                    <a:pt x="17780" y="1270"/>
                  </a:lnTo>
                  <a:lnTo>
                    <a:pt x="16510" y="1270"/>
                  </a:lnTo>
                  <a:lnTo>
                    <a:pt x="11430" y="2540"/>
                  </a:lnTo>
                  <a:lnTo>
                    <a:pt x="8890" y="2540"/>
                  </a:lnTo>
                  <a:lnTo>
                    <a:pt x="6350" y="2540"/>
                  </a:lnTo>
                  <a:lnTo>
                    <a:pt x="2540" y="1270"/>
                  </a:lnTo>
                  <a:lnTo>
                    <a:pt x="2540" y="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8166100" y="4777740"/>
              <a:ext cx="73661" cy="22861"/>
            </a:xfrm>
            <a:custGeom>
              <a:avLst/>
              <a:gdLst/>
              <a:ahLst/>
              <a:cxnLst/>
              <a:rect l="0" t="0" r="0" b="0"/>
              <a:pathLst>
                <a:path w="73661" h="22861">
                  <a:moveTo>
                    <a:pt x="73660" y="22860"/>
                  </a:moveTo>
                  <a:lnTo>
                    <a:pt x="72390" y="21590"/>
                  </a:lnTo>
                  <a:lnTo>
                    <a:pt x="68580" y="19050"/>
                  </a:lnTo>
                  <a:lnTo>
                    <a:pt x="64770" y="17780"/>
                  </a:lnTo>
                  <a:lnTo>
                    <a:pt x="63500" y="17780"/>
                  </a:lnTo>
                  <a:lnTo>
                    <a:pt x="62230" y="17780"/>
                  </a:lnTo>
                  <a:lnTo>
                    <a:pt x="58420" y="19050"/>
                  </a:lnTo>
                  <a:lnTo>
                    <a:pt x="53340" y="20320"/>
                  </a:lnTo>
                  <a:lnTo>
                    <a:pt x="48260" y="20320"/>
                  </a:lnTo>
                  <a:lnTo>
                    <a:pt x="44450" y="20320"/>
                  </a:lnTo>
                  <a:lnTo>
                    <a:pt x="38100" y="19050"/>
                  </a:lnTo>
                  <a:lnTo>
                    <a:pt x="33020" y="17780"/>
                  </a:lnTo>
                  <a:lnTo>
                    <a:pt x="30480" y="17780"/>
                  </a:lnTo>
                  <a:lnTo>
                    <a:pt x="25400" y="16510"/>
                  </a:lnTo>
                  <a:lnTo>
                    <a:pt x="20320" y="16510"/>
                  </a:lnTo>
                  <a:lnTo>
                    <a:pt x="16510" y="13970"/>
                  </a:lnTo>
                  <a:lnTo>
                    <a:pt x="12700" y="11430"/>
                  </a:lnTo>
                  <a:lnTo>
                    <a:pt x="10160" y="10160"/>
                  </a:lnTo>
                  <a:lnTo>
                    <a:pt x="6350" y="6350"/>
                  </a:lnTo>
                  <a:lnTo>
                    <a:pt x="2540" y="381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8166100" y="4792980"/>
              <a:ext cx="71121" cy="17781"/>
            </a:xfrm>
            <a:custGeom>
              <a:avLst/>
              <a:gdLst/>
              <a:ahLst/>
              <a:cxnLst/>
              <a:rect l="0" t="0" r="0" b="0"/>
              <a:pathLst>
                <a:path w="71121" h="17781">
                  <a:moveTo>
                    <a:pt x="71120" y="17780"/>
                  </a:moveTo>
                  <a:lnTo>
                    <a:pt x="67310" y="16510"/>
                  </a:lnTo>
                  <a:lnTo>
                    <a:pt x="64770" y="15240"/>
                  </a:lnTo>
                  <a:lnTo>
                    <a:pt x="62230" y="13970"/>
                  </a:lnTo>
                  <a:lnTo>
                    <a:pt x="60960" y="13970"/>
                  </a:lnTo>
                  <a:lnTo>
                    <a:pt x="59690" y="13970"/>
                  </a:lnTo>
                  <a:lnTo>
                    <a:pt x="54610" y="15240"/>
                  </a:lnTo>
                  <a:lnTo>
                    <a:pt x="50800" y="15240"/>
                  </a:lnTo>
                  <a:lnTo>
                    <a:pt x="45720" y="15240"/>
                  </a:lnTo>
                  <a:lnTo>
                    <a:pt x="41910" y="15240"/>
                  </a:lnTo>
                  <a:lnTo>
                    <a:pt x="36830" y="15240"/>
                  </a:lnTo>
                  <a:lnTo>
                    <a:pt x="31750" y="15240"/>
                  </a:lnTo>
                  <a:lnTo>
                    <a:pt x="27940" y="15240"/>
                  </a:lnTo>
                  <a:lnTo>
                    <a:pt x="22860" y="15240"/>
                  </a:lnTo>
                  <a:lnTo>
                    <a:pt x="19050" y="13970"/>
                  </a:lnTo>
                  <a:lnTo>
                    <a:pt x="16510" y="12700"/>
                  </a:lnTo>
                  <a:lnTo>
                    <a:pt x="12700" y="11430"/>
                  </a:lnTo>
                  <a:lnTo>
                    <a:pt x="8890" y="8890"/>
                  </a:lnTo>
                  <a:lnTo>
                    <a:pt x="6350" y="6350"/>
                  </a:lnTo>
                  <a:lnTo>
                    <a:pt x="2540" y="508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олилиния 129"/>
            <p:cNvSpPr/>
            <p:nvPr/>
          </p:nvSpPr>
          <p:spPr>
            <a:xfrm>
              <a:off x="8167370" y="4806950"/>
              <a:ext cx="68581" cy="17781"/>
            </a:xfrm>
            <a:custGeom>
              <a:avLst/>
              <a:gdLst/>
              <a:ahLst/>
              <a:cxnLst/>
              <a:rect l="0" t="0" r="0" b="0"/>
              <a:pathLst>
                <a:path w="68581" h="17781">
                  <a:moveTo>
                    <a:pt x="68580" y="17780"/>
                  </a:moveTo>
                  <a:lnTo>
                    <a:pt x="67310" y="16510"/>
                  </a:lnTo>
                  <a:lnTo>
                    <a:pt x="67310" y="15240"/>
                  </a:lnTo>
                  <a:lnTo>
                    <a:pt x="66040" y="15240"/>
                  </a:lnTo>
                  <a:lnTo>
                    <a:pt x="66040" y="13970"/>
                  </a:lnTo>
                  <a:lnTo>
                    <a:pt x="64770" y="12700"/>
                  </a:lnTo>
                  <a:lnTo>
                    <a:pt x="63500" y="12700"/>
                  </a:lnTo>
                  <a:lnTo>
                    <a:pt x="63500" y="11430"/>
                  </a:lnTo>
                  <a:lnTo>
                    <a:pt x="62230" y="11430"/>
                  </a:lnTo>
                  <a:lnTo>
                    <a:pt x="62230" y="11430"/>
                  </a:lnTo>
                  <a:lnTo>
                    <a:pt x="60960" y="12700"/>
                  </a:lnTo>
                  <a:lnTo>
                    <a:pt x="59690" y="12700"/>
                  </a:lnTo>
                  <a:lnTo>
                    <a:pt x="57150" y="13970"/>
                  </a:lnTo>
                  <a:lnTo>
                    <a:pt x="50800" y="15240"/>
                  </a:lnTo>
                  <a:lnTo>
                    <a:pt x="45720" y="15240"/>
                  </a:lnTo>
                  <a:lnTo>
                    <a:pt x="41910" y="15240"/>
                  </a:lnTo>
                  <a:lnTo>
                    <a:pt x="36830" y="15240"/>
                  </a:lnTo>
                  <a:lnTo>
                    <a:pt x="33020" y="15240"/>
                  </a:lnTo>
                  <a:lnTo>
                    <a:pt x="29210" y="15240"/>
                  </a:lnTo>
                  <a:lnTo>
                    <a:pt x="25400" y="13970"/>
                  </a:lnTo>
                  <a:lnTo>
                    <a:pt x="20320" y="12700"/>
                  </a:lnTo>
                  <a:lnTo>
                    <a:pt x="16510" y="11430"/>
                  </a:lnTo>
                  <a:lnTo>
                    <a:pt x="13970" y="10160"/>
                  </a:lnTo>
                  <a:lnTo>
                    <a:pt x="10160" y="8890"/>
                  </a:lnTo>
                  <a:lnTo>
                    <a:pt x="6350" y="6350"/>
                  </a:lnTo>
                  <a:lnTo>
                    <a:pt x="5080" y="3810"/>
                  </a:lnTo>
                  <a:lnTo>
                    <a:pt x="254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олилиния 130"/>
            <p:cNvSpPr/>
            <p:nvPr/>
          </p:nvSpPr>
          <p:spPr>
            <a:xfrm>
              <a:off x="8172450" y="4869180"/>
              <a:ext cx="76201" cy="15241"/>
            </a:xfrm>
            <a:custGeom>
              <a:avLst/>
              <a:gdLst/>
              <a:ahLst/>
              <a:cxnLst/>
              <a:rect l="0" t="0" r="0" b="0"/>
              <a:pathLst>
                <a:path w="76201" h="15241">
                  <a:moveTo>
                    <a:pt x="76200" y="15240"/>
                  </a:moveTo>
                  <a:lnTo>
                    <a:pt x="73660" y="13970"/>
                  </a:lnTo>
                  <a:lnTo>
                    <a:pt x="71120" y="12700"/>
                  </a:lnTo>
                  <a:lnTo>
                    <a:pt x="67310" y="8890"/>
                  </a:lnTo>
                  <a:lnTo>
                    <a:pt x="66040" y="8890"/>
                  </a:lnTo>
                  <a:lnTo>
                    <a:pt x="63500" y="8890"/>
                  </a:lnTo>
                  <a:lnTo>
                    <a:pt x="62230" y="8890"/>
                  </a:lnTo>
                  <a:lnTo>
                    <a:pt x="60960" y="8890"/>
                  </a:lnTo>
                  <a:lnTo>
                    <a:pt x="52070" y="8890"/>
                  </a:lnTo>
                  <a:lnTo>
                    <a:pt x="46990" y="11430"/>
                  </a:lnTo>
                  <a:lnTo>
                    <a:pt x="41910" y="11430"/>
                  </a:lnTo>
                  <a:lnTo>
                    <a:pt x="38100" y="11430"/>
                  </a:lnTo>
                  <a:lnTo>
                    <a:pt x="33020" y="11430"/>
                  </a:lnTo>
                  <a:lnTo>
                    <a:pt x="27940" y="11430"/>
                  </a:lnTo>
                  <a:lnTo>
                    <a:pt x="24130" y="11430"/>
                  </a:lnTo>
                  <a:lnTo>
                    <a:pt x="20320" y="11430"/>
                  </a:lnTo>
                  <a:lnTo>
                    <a:pt x="16510" y="8890"/>
                  </a:lnTo>
                  <a:lnTo>
                    <a:pt x="12700" y="8890"/>
                  </a:lnTo>
                  <a:lnTo>
                    <a:pt x="10160" y="7620"/>
                  </a:lnTo>
                  <a:lnTo>
                    <a:pt x="7620" y="6350"/>
                  </a:lnTo>
                  <a:lnTo>
                    <a:pt x="5080" y="3810"/>
                  </a:lnTo>
                  <a:lnTo>
                    <a:pt x="254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олилиния 131"/>
            <p:cNvSpPr/>
            <p:nvPr/>
          </p:nvSpPr>
          <p:spPr>
            <a:xfrm>
              <a:off x="8176260" y="4881880"/>
              <a:ext cx="77471" cy="13971"/>
            </a:xfrm>
            <a:custGeom>
              <a:avLst/>
              <a:gdLst/>
              <a:ahLst/>
              <a:cxnLst/>
              <a:rect l="0" t="0" r="0" b="0"/>
              <a:pathLst>
                <a:path w="77471" h="13971">
                  <a:moveTo>
                    <a:pt x="77470" y="13970"/>
                  </a:moveTo>
                  <a:lnTo>
                    <a:pt x="74930" y="12700"/>
                  </a:lnTo>
                  <a:lnTo>
                    <a:pt x="72390" y="11430"/>
                  </a:lnTo>
                  <a:lnTo>
                    <a:pt x="66040" y="10160"/>
                  </a:lnTo>
                  <a:lnTo>
                    <a:pt x="63500" y="8890"/>
                  </a:lnTo>
                  <a:lnTo>
                    <a:pt x="62230" y="7620"/>
                  </a:lnTo>
                  <a:lnTo>
                    <a:pt x="59690" y="7620"/>
                  </a:lnTo>
                  <a:lnTo>
                    <a:pt x="58420" y="7620"/>
                  </a:lnTo>
                  <a:lnTo>
                    <a:pt x="49530" y="10160"/>
                  </a:lnTo>
                  <a:lnTo>
                    <a:pt x="44450" y="10160"/>
                  </a:lnTo>
                  <a:lnTo>
                    <a:pt x="40640" y="10160"/>
                  </a:lnTo>
                  <a:lnTo>
                    <a:pt x="35560" y="11430"/>
                  </a:lnTo>
                  <a:lnTo>
                    <a:pt x="31750" y="11430"/>
                  </a:lnTo>
                  <a:lnTo>
                    <a:pt x="26670" y="11430"/>
                  </a:lnTo>
                  <a:lnTo>
                    <a:pt x="22860" y="11430"/>
                  </a:lnTo>
                  <a:lnTo>
                    <a:pt x="19050" y="10160"/>
                  </a:lnTo>
                  <a:lnTo>
                    <a:pt x="16510" y="10160"/>
                  </a:lnTo>
                  <a:lnTo>
                    <a:pt x="12700" y="8890"/>
                  </a:lnTo>
                  <a:lnTo>
                    <a:pt x="8890" y="7620"/>
                  </a:lnTo>
                  <a:lnTo>
                    <a:pt x="6350" y="6350"/>
                  </a:lnTo>
                  <a:lnTo>
                    <a:pt x="5080" y="5080"/>
                  </a:lnTo>
                  <a:lnTo>
                    <a:pt x="254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8168640" y="4653280"/>
              <a:ext cx="154941" cy="50801"/>
            </a:xfrm>
            <a:custGeom>
              <a:avLst/>
              <a:gdLst/>
              <a:ahLst/>
              <a:cxnLst/>
              <a:rect l="0" t="0" r="0" b="0"/>
              <a:pathLst>
                <a:path w="154941" h="50801">
                  <a:moveTo>
                    <a:pt x="154940" y="50800"/>
                  </a:moveTo>
                  <a:lnTo>
                    <a:pt x="151130" y="48260"/>
                  </a:lnTo>
                  <a:lnTo>
                    <a:pt x="147320" y="45720"/>
                  </a:lnTo>
                  <a:lnTo>
                    <a:pt x="139700" y="40640"/>
                  </a:lnTo>
                  <a:lnTo>
                    <a:pt x="135890" y="39370"/>
                  </a:lnTo>
                  <a:lnTo>
                    <a:pt x="132080" y="36830"/>
                  </a:lnTo>
                  <a:lnTo>
                    <a:pt x="129540" y="35560"/>
                  </a:lnTo>
                  <a:lnTo>
                    <a:pt x="128270" y="35560"/>
                  </a:lnTo>
                  <a:lnTo>
                    <a:pt x="124460" y="35560"/>
                  </a:lnTo>
                  <a:lnTo>
                    <a:pt x="121920" y="34290"/>
                  </a:lnTo>
                  <a:lnTo>
                    <a:pt x="118110" y="34290"/>
                  </a:lnTo>
                  <a:lnTo>
                    <a:pt x="114300" y="34290"/>
                  </a:lnTo>
                  <a:lnTo>
                    <a:pt x="107950" y="35560"/>
                  </a:lnTo>
                  <a:lnTo>
                    <a:pt x="101600" y="35560"/>
                  </a:lnTo>
                  <a:lnTo>
                    <a:pt x="96520" y="35560"/>
                  </a:lnTo>
                  <a:lnTo>
                    <a:pt x="90170" y="34290"/>
                  </a:lnTo>
                  <a:lnTo>
                    <a:pt x="85090" y="34290"/>
                  </a:lnTo>
                  <a:lnTo>
                    <a:pt x="77470" y="34290"/>
                  </a:lnTo>
                  <a:lnTo>
                    <a:pt x="71120" y="33020"/>
                  </a:lnTo>
                  <a:lnTo>
                    <a:pt x="64770" y="31750"/>
                  </a:lnTo>
                  <a:lnTo>
                    <a:pt x="58420" y="30480"/>
                  </a:lnTo>
                  <a:lnTo>
                    <a:pt x="52070" y="29210"/>
                  </a:lnTo>
                  <a:lnTo>
                    <a:pt x="46990" y="27940"/>
                  </a:lnTo>
                  <a:lnTo>
                    <a:pt x="44450" y="26670"/>
                  </a:lnTo>
                  <a:lnTo>
                    <a:pt x="43180" y="25400"/>
                  </a:lnTo>
                  <a:lnTo>
                    <a:pt x="40640" y="22860"/>
                  </a:lnTo>
                  <a:lnTo>
                    <a:pt x="39370" y="21590"/>
                  </a:lnTo>
                  <a:lnTo>
                    <a:pt x="38100" y="19050"/>
                  </a:lnTo>
                  <a:lnTo>
                    <a:pt x="35560" y="17780"/>
                  </a:lnTo>
                  <a:lnTo>
                    <a:pt x="33020" y="16510"/>
                  </a:lnTo>
                  <a:lnTo>
                    <a:pt x="30480" y="16510"/>
                  </a:lnTo>
                  <a:lnTo>
                    <a:pt x="26670" y="13970"/>
                  </a:lnTo>
                  <a:lnTo>
                    <a:pt x="21590" y="11430"/>
                  </a:lnTo>
                  <a:lnTo>
                    <a:pt x="15240" y="8890"/>
                  </a:lnTo>
                  <a:lnTo>
                    <a:pt x="11430" y="6350"/>
                  </a:lnTo>
                  <a:lnTo>
                    <a:pt x="8890" y="5080"/>
                  </a:lnTo>
                  <a:lnTo>
                    <a:pt x="6350" y="381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олилиния 133"/>
            <p:cNvSpPr/>
            <p:nvPr/>
          </p:nvSpPr>
          <p:spPr>
            <a:xfrm>
              <a:off x="8164830" y="4766310"/>
              <a:ext cx="80011" cy="26671"/>
            </a:xfrm>
            <a:custGeom>
              <a:avLst/>
              <a:gdLst/>
              <a:ahLst/>
              <a:cxnLst/>
              <a:rect l="0" t="0" r="0" b="0"/>
              <a:pathLst>
                <a:path w="80011" h="26671">
                  <a:moveTo>
                    <a:pt x="80010" y="26670"/>
                  </a:moveTo>
                  <a:lnTo>
                    <a:pt x="77470" y="24130"/>
                  </a:lnTo>
                  <a:lnTo>
                    <a:pt x="74930" y="21590"/>
                  </a:lnTo>
                  <a:lnTo>
                    <a:pt x="74930" y="21590"/>
                  </a:lnTo>
                  <a:lnTo>
                    <a:pt x="73660" y="20320"/>
                  </a:lnTo>
                  <a:lnTo>
                    <a:pt x="72390" y="20320"/>
                  </a:lnTo>
                  <a:lnTo>
                    <a:pt x="71120" y="20320"/>
                  </a:lnTo>
                  <a:lnTo>
                    <a:pt x="66040" y="21590"/>
                  </a:lnTo>
                  <a:lnTo>
                    <a:pt x="60960" y="21590"/>
                  </a:lnTo>
                  <a:lnTo>
                    <a:pt x="55880" y="21590"/>
                  </a:lnTo>
                  <a:lnTo>
                    <a:pt x="49530" y="21590"/>
                  </a:lnTo>
                  <a:lnTo>
                    <a:pt x="45720" y="21590"/>
                  </a:lnTo>
                  <a:lnTo>
                    <a:pt x="39370" y="20320"/>
                  </a:lnTo>
                  <a:lnTo>
                    <a:pt x="34290" y="20320"/>
                  </a:lnTo>
                  <a:lnTo>
                    <a:pt x="29210" y="17780"/>
                  </a:lnTo>
                  <a:lnTo>
                    <a:pt x="24130" y="16510"/>
                  </a:lnTo>
                  <a:lnTo>
                    <a:pt x="19050" y="13970"/>
                  </a:lnTo>
                  <a:lnTo>
                    <a:pt x="15240" y="13970"/>
                  </a:lnTo>
                  <a:lnTo>
                    <a:pt x="11430" y="11430"/>
                  </a:lnTo>
                  <a:lnTo>
                    <a:pt x="7620" y="8890"/>
                  </a:lnTo>
                  <a:lnTo>
                    <a:pt x="3810" y="6350"/>
                  </a:lnTo>
                  <a:lnTo>
                    <a:pt x="2540" y="381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8182610" y="489966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38100" y="5080"/>
                  </a:moveTo>
                  <a:lnTo>
                    <a:pt x="35560" y="6350"/>
                  </a:lnTo>
                  <a:lnTo>
                    <a:pt x="31750" y="6350"/>
                  </a:lnTo>
                  <a:lnTo>
                    <a:pt x="29210" y="6350"/>
                  </a:lnTo>
                  <a:lnTo>
                    <a:pt x="26670" y="6350"/>
                  </a:lnTo>
                  <a:lnTo>
                    <a:pt x="25400" y="6350"/>
                  </a:lnTo>
                  <a:lnTo>
                    <a:pt x="21590" y="6350"/>
                  </a:lnTo>
                  <a:lnTo>
                    <a:pt x="16510" y="5080"/>
                  </a:lnTo>
                  <a:lnTo>
                    <a:pt x="12700" y="3810"/>
                  </a:lnTo>
                  <a:lnTo>
                    <a:pt x="8890" y="1270"/>
                  </a:lnTo>
                  <a:lnTo>
                    <a:pt x="381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Полилиния 135"/>
            <p:cNvSpPr/>
            <p:nvPr/>
          </p:nvSpPr>
          <p:spPr>
            <a:xfrm>
              <a:off x="8176260" y="4634230"/>
              <a:ext cx="156211" cy="49531"/>
            </a:xfrm>
            <a:custGeom>
              <a:avLst/>
              <a:gdLst/>
              <a:ahLst/>
              <a:cxnLst/>
              <a:rect l="0" t="0" r="0" b="0"/>
              <a:pathLst>
                <a:path w="156211" h="49531">
                  <a:moveTo>
                    <a:pt x="156210" y="49530"/>
                  </a:moveTo>
                  <a:lnTo>
                    <a:pt x="151130" y="48260"/>
                  </a:lnTo>
                  <a:lnTo>
                    <a:pt x="147320" y="46990"/>
                  </a:lnTo>
                  <a:lnTo>
                    <a:pt x="135890" y="40640"/>
                  </a:lnTo>
                  <a:lnTo>
                    <a:pt x="132080" y="36830"/>
                  </a:lnTo>
                  <a:lnTo>
                    <a:pt x="127000" y="35560"/>
                  </a:lnTo>
                  <a:lnTo>
                    <a:pt x="124460" y="34290"/>
                  </a:lnTo>
                  <a:lnTo>
                    <a:pt x="121920" y="34290"/>
                  </a:lnTo>
                  <a:lnTo>
                    <a:pt x="119380" y="34290"/>
                  </a:lnTo>
                  <a:lnTo>
                    <a:pt x="116840" y="34290"/>
                  </a:lnTo>
                  <a:lnTo>
                    <a:pt x="113030" y="34290"/>
                  </a:lnTo>
                  <a:lnTo>
                    <a:pt x="107950" y="34290"/>
                  </a:lnTo>
                  <a:lnTo>
                    <a:pt x="104140" y="34290"/>
                  </a:lnTo>
                  <a:lnTo>
                    <a:pt x="97790" y="34290"/>
                  </a:lnTo>
                  <a:lnTo>
                    <a:pt x="91440" y="34290"/>
                  </a:lnTo>
                  <a:lnTo>
                    <a:pt x="85090" y="34290"/>
                  </a:lnTo>
                  <a:lnTo>
                    <a:pt x="78740" y="34290"/>
                  </a:lnTo>
                  <a:lnTo>
                    <a:pt x="72390" y="33020"/>
                  </a:lnTo>
                  <a:lnTo>
                    <a:pt x="64770" y="33020"/>
                  </a:lnTo>
                  <a:lnTo>
                    <a:pt x="59690" y="31750"/>
                  </a:lnTo>
                  <a:lnTo>
                    <a:pt x="53340" y="30480"/>
                  </a:lnTo>
                  <a:lnTo>
                    <a:pt x="48260" y="27940"/>
                  </a:lnTo>
                  <a:lnTo>
                    <a:pt x="41910" y="25400"/>
                  </a:lnTo>
                  <a:lnTo>
                    <a:pt x="39370" y="24130"/>
                  </a:lnTo>
                  <a:lnTo>
                    <a:pt x="36830" y="22860"/>
                  </a:lnTo>
                  <a:lnTo>
                    <a:pt x="35560" y="21590"/>
                  </a:lnTo>
                  <a:lnTo>
                    <a:pt x="34290" y="2032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7940" y="16510"/>
                  </a:lnTo>
                  <a:lnTo>
                    <a:pt x="26670" y="15240"/>
                  </a:lnTo>
                  <a:lnTo>
                    <a:pt x="21590" y="12700"/>
                  </a:lnTo>
                  <a:lnTo>
                    <a:pt x="12700" y="7620"/>
                  </a:lnTo>
                  <a:lnTo>
                    <a:pt x="7620" y="6350"/>
                  </a:lnTo>
                  <a:lnTo>
                    <a:pt x="5080" y="508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олилиния 136"/>
            <p:cNvSpPr/>
            <p:nvPr/>
          </p:nvSpPr>
          <p:spPr>
            <a:xfrm>
              <a:off x="8181340" y="4616450"/>
              <a:ext cx="157481" cy="52071"/>
            </a:xfrm>
            <a:custGeom>
              <a:avLst/>
              <a:gdLst/>
              <a:ahLst/>
              <a:cxnLst/>
              <a:rect l="0" t="0" r="0" b="0"/>
              <a:pathLst>
                <a:path w="157481" h="52071">
                  <a:moveTo>
                    <a:pt x="157480" y="52070"/>
                  </a:moveTo>
                  <a:lnTo>
                    <a:pt x="152400" y="49530"/>
                  </a:lnTo>
                  <a:lnTo>
                    <a:pt x="146050" y="46990"/>
                  </a:lnTo>
                  <a:lnTo>
                    <a:pt x="137160" y="40640"/>
                  </a:lnTo>
                  <a:lnTo>
                    <a:pt x="132080" y="38100"/>
                  </a:lnTo>
                  <a:lnTo>
                    <a:pt x="127000" y="36830"/>
                  </a:lnTo>
                  <a:lnTo>
                    <a:pt x="121920" y="35560"/>
                  </a:lnTo>
                  <a:lnTo>
                    <a:pt x="119380" y="35560"/>
                  </a:lnTo>
                  <a:lnTo>
                    <a:pt x="116840" y="35560"/>
                  </a:lnTo>
                  <a:lnTo>
                    <a:pt x="113030" y="35560"/>
                  </a:lnTo>
                  <a:lnTo>
                    <a:pt x="107950" y="35560"/>
                  </a:lnTo>
                  <a:lnTo>
                    <a:pt x="102870" y="35560"/>
                  </a:lnTo>
                  <a:lnTo>
                    <a:pt x="97790" y="35560"/>
                  </a:lnTo>
                  <a:lnTo>
                    <a:pt x="90170" y="35560"/>
                  </a:lnTo>
                  <a:lnTo>
                    <a:pt x="85090" y="35560"/>
                  </a:lnTo>
                  <a:lnTo>
                    <a:pt x="78740" y="34290"/>
                  </a:lnTo>
                  <a:lnTo>
                    <a:pt x="72390" y="34290"/>
                  </a:lnTo>
                  <a:lnTo>
                    <a:pt x="64770" y="33020"/>
                  </a:lnTo>
                  <a:lnTo>
                    <a:pt x="58420" y="31750"/>
                  </a:lnTo>
                  <a:lnTo>
                    <a:pt x="53340" y="30480"/>
                  </a:lnTo>
                  <a:lnTo>
                    <a:pt x="46990" y="29210"/>
                  </a:lnTo>
                  <a:lnTo>
                    <a:pt x="43180" y="26670"/>
                  </a:lnTo>
                  <a:lnTo>
                    <a:pt x="39370" y="25400"/>
                  </a:lnTo>
                  <a:lnTo>
                    <a:pt x="36830" y="24130"/>
                  </a:lnTo>
                  <a:lnTo>
                    <a:pt x="35560" y="22860"/>
                  </a:lnTo>
                  <a:lnTo>
                    <a:pt x="33020" y="2159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9210" y="16510"/>
                  </a:lnTo>
                  <a:lnTo>
                    <a:pt x="26670" y="16510"/>
                  </a:lnTo>
                  <a:lnTo>
                    <a:pt x="21590" y="13970"/>
                  </a:lnTo>
                  <a:lnTo>
                    <a:pt x="12700" y="10160"/>
                  </a:lnTo>
                  <a:lnTo>
                    <a:pt x="7620" y="7620"/>
                  </a:lnTo>
                  <a:lnTo>
                    <a:pt x="3810" y="5080"/>
                  </a:lnTo>
                  <a:lnTo>
                    <a:pt x="1270" y="381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8188960" y="4599940"/>
              <a:ext cx="152401" cy="49531"/>
            </a:xfrm>
            <a:custGeom>
              <a:avLst/>
              <a:gdLst/>
              <a:ahLst/>
              <a:cxnLst/>
              <a:rect l="0" t="0" r="0" b="0"/>
              <a:pathLst>
                <a:path w="152401" h="49531">
                  <a:moveTo>
                    <a:pt x="152400" y="49530"/>
                  </a:moveTo>
                  <a:lnTo>
                    <a:pt x="148590" y="46990"/>
                  </a:lnTo>
                  <a:lnTo>
                    <a:pt x="144780" y="44450"/>
                  </a:lnTo>
                  <a:lnTo>
                    <a:pt x="137160" y="40640"/>
                  </a:lnTo>
                  <a:lnTo>
                    <a:pt x="132080" y="38100"/>
                  </a:lnTo>
                  <a:lnTo>
                    <a:pt x="127000" y="35560"/>
                  </a:lnTo>
                  <a:lnTo>
                    <a:pt x="124460" y="35560"/>
                  </a:lnTo>
                  <a:lnTo>
                    <a:pt x="123190" y="34290"/>
                  </a:lnTo>
                  <a:lnTo>
                    <a:pt x="119380" y="34290"/>
                  </a:lnTo>
                  <a:lnTo>
                    <a:pt x="116840" y="34290"/>
                  </a:lnTo>
                  <a:lnTo>
                    <a:pt x="113030" y="34290"/>
                  </a:lnTo>
                  <a:lnTo>
                    <a:pt x="109220" y="34290"/>
                  </a:lnTo>
                  <a:lnTo>
                    <a:pt x="102870" y="34290"/>
                  </a:lnTo>
                  <a:lnTo>
                    <a:pt x="97790" y="34290"/>
                  </a:lnTo>
                  <a:lnTo>
                    <a:pt x="91440" y="34290"/>
                  </a:lnTo>
                  <a:lnTo>
                    <a:pt x="85090" y="34290"/>
                  </a:lnTo>
                  <a:lnTo>
                    <a:pt x="78740" y="34290"/>
                  </a:lnTo>
                  <a:lnTo>
                    <a:pt x="72390" y="33020"/>
                  </a:lnTo>
                  <a:lnTo>
                    <a:pt x="66040" y="33020"/>
                  </a:lnTo>
                  <a:lnTo>
                    <a:pt x="59690" y="30480"/>
                  </a:lnTo>
                  <a:lnTo>
                    <a:pt x="53340" y="29210"/>
                  </a:lnTo>
                  <a:lnTo>
                    <a:pt x="46990" y="27940"/>
                  </a:lnTo>
                  <a:lnTo>
                    <a:pt x="41910" y="26670"/>
                  </a:lnTo>
                  <a:lnTo>
                    <a:pt x="39370" y="25400"/>
                  </a:lnTo>
                  <a:lnTo>
                    <a:pt x="36830" y="24130"/>
                  </a:lnTo>
                  <a:lnTo>
                    <a:pt x="35560" y="22860"/>
                  </a:lnTo>
                  <a:lnTo>
                    <a:pt x="34290" y="21590"/>
                  </a:lnTo>
                  <a:lnTo>
                    <a:pt x="31750" y="19050"/>
                  </a:lnTo>
                  <a:lnTo>
                    <a:pt x="30480" y="16510"/>
                  </a:lnTo>
                  <a:lnTo>
                    <a:pt x="29210" y="16510"/>
                  </a:lnTo>
                  <a:lnTo>
                    <a:pt x="25400" y="15240"/>
                  </a:lnTo>
                  <a:lnTo>
                    <a:pt x="22860" y="12700"/>
                  </a:lnTo>
                  <a:lnTo>
                    <a:pt x="12700" y="10160"/>
                  </a:lnTo>
                  <a:lnTo>
                    <a:pt x="7620" y="6350"/>
                  </a:lnTo>
                  <a:lnTo>
                    <a:pt x="5080" y="3810"/>
                  </a:lnTo>
                  <a:lnTo>
                    <a:pt x="2540" y="381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Полилиния 138"/>
            <p:cNvSpPr/>
            <p:nvPr/>
          </p:nvSpPr>
          <p:spPr>
            <a:xfrm>
              <a:off x="8195310" y="459232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146050" y="38100"/>
                  </a:moveTo>
                  <a:lnTo>
                    <a:pt x="143510" y="36830"/>
                  </a:lnTo>
                  <a:lnTo>
                    <a:pt x="139700" y="34290"/>
                  </a:lnTo>
                  <a:lnTo>
                    <a:pt x="133350" y="31750"/>
                  </a:lnTo>
                  <a:lnTo>
                    <a:pt x="130810" y="29210"/>
                  </a:lnTo>
                  <a:lnTo>
                    <a:pt x="127000" y="27940"/>
                  </a:lnTo>
                  <a:lnTo>
                    <a:pt x="124460" y="26670"/>
                  </a:lnTo>
                  <a:lnTo>
                    <a:pt x="121920" y="26670"/>
                  </a:lnTo>
                  <a:lnTo>
                    <a:pt x="119380" y="26670"/>
                  </a:lnTo>
                  <a:lnTo>
                    <a:pt x="116840" y="26670"/>
                  </a:lnTo>
                  <a:lnTo>
                    <a:pt x="113030" y="26670"/>
                  </a:lnTo>
                  <a:lnTo>
                    <a:pt x="107950" y="26670"/>
                  </a:lnTo>
                  <a:lnTo>
                    <a:pt x="102870" y="26670"/>
                  </a:lnTo>
                  <a:lnTo>
                    <a:pt x="97790" y="26670"/>
                  </a:lnTo>
                  <a:lnTo>
                    <a:pt x="91440" y="26670"/>
                  </a:lnTo>
                  <a:lnTo>
                    <a:pt x="86360" y="26670"/>
                  </a:lnTo>
                  <a:lnTo>
                    <a:pt x="78740" y="25400"/>
                  </a:lnTo>
                  <a:lnTo>
                    <a:pt x="72390" y="25400"/>
                  </a:lnTo>
                  <a:lnTo>
                    <a:pt x="66040" y="24130"/>
                  </a:lnTo>
                  <a:lnTo>
                    <a:pt x="59690" y="24130"/>
                  </a:lnTo>
                  <a:lnTo>
                    <a:pt x="53340" y="22860"/>
                  </a:lnTo>
                  <a:lnTo>
                    <a:pt x="48260" y="20320"/>
                  </a:lnTo>
                  <a:lnTo>
                    <a:pt x="43180" y="19050"/>
                  </a:lnTo>
                  <a:lnTo>
                    <a:pt x="40640" y="17780"/>
                  </a:lnTo>
                  <a:lnTo>
                    <a:pt x="38100" y="16510"/>
                  </a:lnTo>
                  <a:lnTo>
                    <a:pt x="35560" y="15240"/>
                  </a:lnTo>
                  <a:lnTo>
                    <a:pt x="34290" y="12700"/>
                  </a:lnTo>
                  <a:lnTo>
                    <a:pt x="31750" y="11430"/>
                  </a:lnTo>
                  <a:lnTo>
                    <a:pt x="30480" y="8890"/>
                  </a:lnTo>
                  <a:lnTo>
                    <a:pt x="27940" y="7620"/>
                  </a:lnTo>
                  <a:lnTo>
                    <a:pt x="22860" y="6350"/>
                  </a:lnTo>
                  <a:lnTo>
                    <a:pt x="12700" y="5080"/>
                  </a:lnTo>
                  <a:lnTo>
                    <a:pt x="7620" y="381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8167370" y="4676140"/>
              <a:ext cx="144781" cy="43181"/>
            </a:xfrm>
            <a:custGeom>
              <a:avLst/>
              <a:gdLst/>
              <a:ahLst/>
              <a:cxnLst/>
              <a:rect l="0" t="0" r="0" b="0"/>
              <a:pathLst>
                <a:path w="144781" h="43181">
                  <a:moveTo>
                    <a:pt x="144780" y="43180"/>
                  </a:moveTo>
                  <a:lnTo>
                    <a:pt x="140970" y="41910"/>
                  </a:lnTo>
                  <a:lnTo>
                    <a:pt x="138430" y="40640"/>
                  </a:lnTo>
                  <a:lnTo>
                    <a:pt x="130810" y="35560"/>
                  </a:lnTo>
                  <a:lnTo>
                    <a:pt x="129540" y="34290"/>
                  </a:lnTo>
                  <a:lnTo>
                    <a:pt x="124460" y="34290"/>
                  </a:lnTo>
                  <a:lnTo>
                    <a:pt x="121920" y="33020"/>
                  </a:lnTo>
                  <a:lnTo>
                    <a:pt x="119380" y="33020"/>
                  </a:lnTo>
                  <a:lnTo>
                    <a:pt x="116840" y="31750"/>
                  </a:lnTo>
                  <a:lnTo>
                    <a:pt x="115570" y="31750"/>
                  </a:lnTo>
                  <a:lnTo>
                    <a:pt x="111760" y="31750"/>
                  </a:lnTo>
                  <a:lnTo>
                    <a:pt x="106680" y="31750"/>
                  </a:lnTo>
                  <a:lnTo>
                    <a:pt x="101600" y="33020"/>
                  </a:lnTo>
                  <a:lnTo>
                    <a:pt x="96520" y="33020"/>
                  </a:lnTo>
                  <a:lnTo>
                    <a:pt x="88900" y="33020"/>
                  </a:lnTo>
                  <a:lnTo>
                    <a:pt x="83820" y="31750"/>
                  </a:lnTo>
                  <a:lnTo>
                    <a:pt x="76200" y="31750"/>
                  </a:lnTo>
                  <a:lnTo>
                    <a:pt x="71120" y="31750"/>
                  </a:lnTo>
                  <a:lnTo>
                    <a:pt x="63500" y="30480"/>
                  </a:lnTo>
                  <a:lnTo>
                    <a:pt x="58420" y="29210"/>
                  </a:lnTo>
                  <a:lnTo>
                    <a:pt x="50800" y="27940"/>
                  </a:lnTo>
                  <a:lnTo>
                    <a:pt x="45720" y="25400"/>
                  </a:lnTo>
                  <a:lnTo>
                    <a:pt x="40640" y="24130"/>
                  </a:lnTo>
                  <a:lnTo>
                    <a:pt x="38100" y="22860"/>
                  </a:lnTo>
                  <a:lnTo>
                    <a:pt x="35560" y="21590"/>
                  </a:lnTo>
                  <a:lnTo>
                    <a:pt x="34290" y="2032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9210" y="15240"/>
                  </a:lnTo>
                  <a:lnTo>
                    <a:pt x="25400" y="12700"/>
                  </a:lnTo>
                  <a:lnTo>
                    <a:pt x="20320" y="11430"/>
                  </a:lnTo>
                  <a:lnTo>
                    <a:pt x="11430" y="6350"/>
                  </a:lnTo>
                  <a:lnTo>
                    <a:pt x="6350" y="5080"/>
                  </a:lnTo>
                  <a:lnTo>
                    <a:pt x="3810" y="3810"/>
                  </a:lnTo>
                  <a:lnTo>
                    <a:pt x="1270" y="2540"/>
                  </a:lnTo>
                  <a:lnTo>
                    <a:pt x="0" y="127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олилиния 140"/>
            <p:cNvSpPr/>
            <p:nvPr/>
          </p:nvSpPr>
          <p:spPr>
            <a:xfrm>
              <a:off x="8164830" y="4730750"/>
              <a:ext cx="109221" cy="30481"/>
            </a:xfrm>
            <a:custGeom>
              <a:avLst/>
              <a:gdLst/>
              <a:ahLst/>
              <a:cxnLst/>
              <a:rect l="0" t="0" r="0" b="0"/>
              <a:pathLst>
                <a:path w="109221" h="30481">
                  <a:moveTo>
                    <a:pt x="109220" y="30480"/>
                  </a:moveTo>
                  <a:lnTo>
                    <a:pt x="104140" y="26670"/>
                  </a:lnTo>
                  <a:lnTo>
                    <a:pt x="99060" y="21590"/>
                  </a:lnTo>
                  <a:lnTo>
                    <a:pt x="91440" y="19050"/>
                  </a:lnTo>
                  <a:lnTo>
                    <a:pt x="90170" y="17780"/>
                  </a:lnTo>
                  <a:lnTo>
                    <a:pt x="86360" y="16510"/>
                  </a:lnTo>
                  <a:lnTo>
                    <a:pt x="83820" y="16510"/>
                  </a:lnTo>
                  <a:lnTo>
                    <a:pt x="80010" y="17780"/>
                  </a:lnTo>
                  <a:lnTo>
                    <a:pt x="74930" y="17780"/>
                  </a:lnTo>
                  <a:lnTo>
                    <a:pt x="72390" y="17780"/>
                  </a:lnTo>
                  <a:lnTo>
                    <a:pt x="68580" y="17780"/>
                  </a:lnTo>
                  <a:lnTo>
                    <a:pt x="63500" y="16510"/>
                  </a:lnTo>
                  <a:lnTo>
                    <a:pt x="54610" y="16510"/>
                  </a:lnTo>
                  <a:lnTo>
                    <a:pt x="49530" y="15240"/>
                  </a:lnTo>
                  <a:lnTo>
                    <a:pt x="44450" y="13970"/>
                  </a:lnTo>
                  <a:lnTo>
                    <a:pt x="39370" y="12700"/>
                  </a:lnTo>
                  <a:lnTo>
                    <a:pt x="35560" y="10160"/>
                  </a:lnTo>
                  <a:lnTo>
                    <a:pt x="31750" y="8890"/>
                  </a:lnTo>
                  <a:lnTo>
                    <a:pt x="27940" y="7620"/>
                  </a:lnTo>
                  <a:lnTo>
                    <a:pt x="24130" y="5080"/>
                  </a:lnTo>
                  <a:lnTo>
                    <a:pt x="21590" y="1270"/>
                  </a:lnTo>
                  <a:lnTo>
                    <a:pt x="17780" y="1270"/>
                  </a:lnTo>
                  <a:lnTo>
                    <a:pt x="16510" y="1270"/>
                  </a:lnTo>
                  <a:lnTo>
                    <a:pt x="11430" y="2540"/>
                  </a:lnTo>
                  <a:lnTo>
                    <a:pt x="8890" y="2540"/>
                  </a:lnTo>
                  <a:lnTo>
                    <a:pt x="6350" y="2540"/>
                  </a:lnTo>
                  <a:lnTo>
                    <a:pt x="2540" y="1270"/>
                  </a:lnTo>
                  <a:lnTo>
                    <a:pt x="2540" y="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олилиния 141"/>
            <p:cNvSpPr/>
            <p:nvPr/>
          </p:nvSpPr>
          <p:spPr>
            <a:xfrm>
              <a:off x="8166100" y="4777740"/>
              <a:ext cx="73661" cy="22861"/>
            </a:xfrm>
            <a:custGeom>
              <a:avLst/>
              <a:gdLst/>
              <a:ahLst/>
              <a:cxnLst/>
              <a:rect l="0" t="0" r="0" b="0"/>
              <a:pathLst>
                <a:path w="73661" h="22861">
                  <a:moveTo>
                    <a:pt x="73660" y="22860"/>
                  </a:moveTo>
                  <a:lnTo>
                    <a:pt x="72390" y="21590"/>
                  </a:lnTo>
                  <a:lnTo>
                    <a:pt x="68580" y="19050"/>
                  </a:lnTo>
                  <a:lnTo>
                    <a:pt x="64770" y="17780"/>
                  </a:lnTo>
                  <a:lnTo>
                    <a:pt x="63500" y="17780"/>
                  </a:lnTo>
                  <a:lnTo>
                    <a:pt x="62230" y="17780"/>
                  </a:lnTo>
                  <a:lnTo>
                    <a:pt x="58420" y="19050"/>
                  </a:lnTo>
                  <a:lnTo>
                    <a:pt x="53340" y="20320"/>
                  </a:lnTo>
                  <a:lnTo>
                    <a:pt x="48260" y="20320"/>
                  </a:lnTo>
                  <a:lnTo>
                    <a:pt x="44450" y="20320"/>
                  </a:lnTo>
                  <a:lnTo>
                    <a:pt x="38100" y="19050"/>
                  </a:lnTo>
                  <a:lnTo>
                    <a:pt x="33020" y="17780"/>
                  </a:lnTo>
                  <a:lnTo>
                    <a:pt x="30480" y="17780"/>
                  </a:lnTo>
                  <a:lnTo>
                    <a:pt x="25400" y="16510"/>
                  </a:lnTo>
                  <a:lnTo>
                    <a:pt x="20320" y="16510"/>
                  </a:lnTo>
                  <a:lnTo>
                    <a:pt x="16510" y="13970"/>
                  </a:lnTo>
                  <a:lnTo>
                    <a:pt x="12700" y="11430"/>
                  </a:lnTo>
                  <a:lnTo>
                    <a:pt x="10160" y="10160"/>
                  </a:lnTo>
                  <a:lnTo>
                    <a:pt x="6350" y="6350"/>
                  </a:lnTo>
                  <a:lnTo>
                    <a:pt x="2540" y="381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Полилиния 142"/>
            <p:cNvSpPr/>
            <p:nvPr/>
          </p:nvSpPr>
          <p:spPr>
            <a:xfrm>
              <a:off x="8166100" y="4792980"/>
              <a:ext cx="71121" cy="17781"/>
            </a:xfrm>
            <a:custGeom>
              <a:avLst/>
              <a:gdLst/>
              <a:ahLst/>
              <a:cxnLst/>
              <a:rect l="0" t="0" r="0" b="0"/>
              <a:pathLst>
                <a:path w="71121" h="17781">
                  <a:moveTo>
                    <a:pt x="71120" y="17780"/>
                  </a:moveTo>
                  <a:lnTo>
                    <a:pt x="67310" y="16510"/>
                  </a:lnTo>
                  <a:lnTo>
                    <a:pt x="64770" y="15240"/>
                  </a:lnTo>
                  <a:lnTo>
                    <a:pt x="62230" y="13970"/>
                  </a:lnTo>
                  <a:lnTo>
                    <a:pt x="60960" y="13970"/>
                  </a:lnTo>
                  <a:lnTo>
                    <a:pt x="59690" y="13970"/>
                  </a:lnTo>
                  <a:lnTo>
                    <a:pt x="54610" y="15240"/>
                  </a:lnTo>
                  <a:lnTo>
                    <a:pt x="50800" y="15240"/>
                  </a:lnTo>
                  <a:lnTo>
                    <a:pt x="45720" y="15240"/>
                  </a:lnTo>
                  <a:lnTo>
                    <a:pt x="41910" y="15240"/>
                  </a:lnTo>
                  <a:lnTo>
                    <a:pt x="36830" y="15240"/>
                  </a:lnTo>
                  <a:lnTo>
                    <a:pt x="31750" y="15240"/>
                  </a:lnTo>
                  <a:lnTo>
                    <a:pt x="27940" y="15240"/>
                  </a:lnTo>
                  <a:lnTo>
                    <a:pt x="22860" y="15240"/>
                  </a:lnTo>
                  <a:lnTo>
                    <a:pt x="19050" y="13970"/>
                  </a:lnTo>
                  <a:lnTo>
                    <a:pt x="16510" y="12700"/>
                  </a:lnTo>
                  <a:lnTo>
                    <a:pt x="12700" y="11430"/>
                  </a:lnTo>
                  <a:lnTo>
                    <a:pt x="8890" y="8890"/>
                  </a:lnTo>
                  <a:lnTo>
                    <a:pt x="6350" y="6350"/>
                  </a:lnTo>
                  <a:lnTo>
                    <a:pt x="2540" y="508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Полилиния 143"/>
            <p:cNvSpPr/>
            <p:nvPr/>
          </p:nvSpPr>
          <p:spPr>
            <a:xfrm>
              <a:off x="8167370" y="4806950"/>
              <a:ext cx="68581" cy="17781"/>
            </a:xfrm>
            <a:custGeom>
              <a:avLst/>
              <a:gdLst/>
              <a:ahLst/>
              <a:cxnLst/>
              <a:rect l="0" t="0" r="0" b="0"/>
              <a:pathLst>
                <a:path w="68581" h="17781">
                  <a:moveTo>
                    <a:pt x="68580" y="17780"/>
                  </a:moveTo>
                  <a:lnTo>
                    <a:pt x="67310" y="16510"/>
                  </a:lnTo>
                  <a:lnTo>
                    <a:pt x="67310" y="15240"/>
                  </a:lnTo>
                  <a:lnTo>
                    <a:pt x="66040" y="15240"/>
                  </a:lnTo>
                  <a:lnTo>
                    <a:pt x="66040" y="13970"/>
                  </a:lnTo>
                  <a:lnTo>
                    <a:pt x="64770" y="12700"/>
                  </a:lnTo>
                  <a:lnTo>
                    <a:pt x="63500" y="12700"/>
                  </a:lnTo>
                  <a:lnTo>
                    <a:pt x="63500" y="11430"/>
                  </a:lnTo>
                  <a:lnTo>
                    <a:pt x="62230" y="11430"/>
                  </a:lnTo>
                  <a:lnTo>
                    <a:pt x="62230" y="11430"/>
                  </a:lnTo>
                  <a:lnTo>
                    <a:pt x="60960" y="12700"/>
                  </a:lnTo>
                  <a:lnTo>
                    <a:pt x="59690" y="12700"/>
                  </a:lnTo>
                  <a:lnTo>
                    <a:pt x="57150" y="13970"/>
                  </a:lnTo>
                  <a:lnTo>
                    <a:pt x="50800" y="15240"/>
                  </a:lnTo>
                  <a:lnTo>
                    <a:pt x="45720" y="15240"/>
                  </a:lnTo>
                  <a:lnTo>
                    <a:pt x="41910" y="15240"/>
                  </a:lnTo>
                  <a:lnTo>
                    <a:pt x="36830" y="15240"/>
                  </a:lnTo>
                  <a:lnTo>
                    <a:pt x="33020" y="15240"/>
                  </a:lnTo>
                  <a:lnTo>
                    <a:pt x="29210" y="15240"/>
                  </a:lnTo>
                  <a:lnTo>
                    <a:pt x="25400" y="13970"/>
                  </a:lnTo>
                  <a:lnTo>
                    <a:pt x="20320" y="12700"/>
                  </a:lnTo>
                  <a:lnTo>
                    <a:pt x="16510" y="11430"/>
                  </a:lnTo>
                  <a:lnTo>
                    <a:pt x="13970" y="10160"/>
                  </a:lnTo>
                  <a:lnTo>
                    <a:pt x="10160" y="8890"/>
                  </a:lnTo>
                  <a:lnTo>
                    <a:pt x="6350" y="6350"/>
                  </a:lnTo>
                  <a:lnTo>
                    <a:pt x="5080" y="3810"/>
                  </a:lnTo>
                  <a:lnTo>
                    <a:pt x="254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олилиния 144"/>
            <p:cNvSpPr/>
            <p:nvPr/>
          </p:nvSpPr>
          <p:spPr>
            <a:xfrm>
              <a:off x="8172450" y="4869180"/>
              <a:ext cx="76201" cy="15241"/>
            </a:xfrm>
            <a:custGeom>
              <a:avLst/>
              <a:gdLst/>
              <a:ahLst/>
              <a:cxnLst/>
              <a:rect l="0" t="0" r="0" b="0"/>
              <a:pathLst>
                <a:path w="76201" h="15241">
                  <a:moveTo>
                    <a:pt x="76200" y="15240"/>
                  </a:moveTo>
                  <a:lnTo>
                    <a:pt x="73660" y="13970"/>
                  </a:lnTo>
                  <a:lnTo>
                    <a:pt x="71120" y="12700"/>
                  </a:lnTo>
                  <a:lnTo>
                    <a:pt x="67310" y="8890"/>
                  </a:lnTo>
                  <a:lnTo>
                    <a:pt x="66040" y="8890"/>
                  </a:lnTo>
                  <a:lnTo>
                    <a:pt x="63500" y="8890"/>
                  </a:lnTo>
                  <a:lnTo>
                    <a:pt x="62230" y="8890"/>
                  </a:lnTo>
                  <a:lnTo>
                    <a:pt x="60960" y="8890"/>
                  </a:lnTo>
                  <a:lnTo>
                    <a:pt x="52070" y="8890"/>
                  </a:lnTo>
                  <a:lnTo>
                    <a:pt x="46990" y="11430"/>
                  </a:lnTo>
                  <a:lnTo>
                    <a:pt x="41910" y="11430"/>
                  </a:lnTo>
                  <a:lnTo>
                    <a:pt x="38100" y="11430"/>
                  </a:lnTo>
                  <a:lnTo>
                    <a:pt x="33020" y="11430"/>
                  </a:lnTo>
                  <a:lnTo>
                    <a:pt x="27940" y="11430"/>
                  </a:lnTo>
                  <a:lnTo>
                    <a:pt x="24130" y="11430"/>
                  </a:lnTo>
                  <a:lnTo>
                    <a:pt x="20320" y="11430"/>
                  </a:lnTo>
                  <a:lnTo>
                    <a:pt x="16510" y="8890"/>
                  </a:lnTo>
                  <a:lnTo>
                    <a:pt x="12700" y="8890"/>
                  </a:lnTo>
                  <a:lnTo>
                    <a:pt x="10160" y="7620"/>
                  </a:lnTo>
                  <a:lnTo>
                    <a:pt x="7620" y="6350"/>
                  </a:lnTo>
                  <a:lnTo>
                    <a:pt x="5080" y="3810"/>
                  </a:lnTo>
                  <a:lnTo>
                    <a:pt x="254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илиния 145"/>
            <p:cNvSpPr/>
            <p:nvPr/>
          </p:nvSpPr>
          <p:spPr>
            <a:xfrm>
              <a:off x="8176260" y="4881880"/>
              <a:ext cx="77471" cy="13971"/>
            </a:xfrm>
            <a:custGeom>
              <a:avLst/>
              <a:gdLst/>
              <a:ahLst/>
              <a:cxnLst/>
              <a:rect l="0" t="0" r="0" b="0"/>
              <a:pathLst>
                <a:path w="77471" h="13971">
                  <a:moveTo>
                    <a:pt x="77470" y="13970"/>
                  </a:moveTo>
                  <a:lnTo>
                    <a:pt x="74930" y="12700"/>
                  </a:lnTo>
                  <a:lnTo>
                    <a:pt x="72390" y="11430"/>
                  </a:lnTo>
                  <a:lnTo>
                    <a:pt x="66040" y="10160"/>
                  </a:lnTo>
                  <a:lnTo>
                    <a:pt x="63500" y="8890"/>
                  </a:lnTo>
                  <a:lnTo>
                    <a:pt x="62230" y="7620"/>
                  </a:lnTo>
                  <a:lnTo>
                    <a:pt x="59690" y="7620"/>
                  </a:lnTo>
                  <a:lnTo>
                    <a:pt x="58420" y="7620"/>
                  </a:lnTo>
                  <a:lnTo>
                    <a:pt x="49530" y="10160"/>
                  </a:lnTo>
                  <a:lnTo>
                    <a:pt x="44450" y="10160"/>
                  </a:lnTo>
                  <a:lnTo>
                    <a:pt x="40640" y="10160"/>
                  </a:lnTo>
                  <a:lnTo>
                    <a:pt x="35560" y="11430"/>
                  </a:lnTo>
                  <a:lnTo>
                    <a:pt x="31750" y="11430"/>
                  </a:lnTo>
                  <a:lnTo>
                    <a:pt x="26670" y="11430"/>
                  </a:lnTo>
                  <a:lnTo>
                    <a:pt x="22860" y="11430"/>
                  </a:lnTo>
                  <a:lnTo>
                    <a:pt x="19050" y="10160"/>
                  </a:lnTo>
                  <a:lnTo>
                    <a:pt x="16510" y="10160"/>
                  </a:lnTo>
                  <a:lnTo>
                    <a:pt x="12700" y="8890"/>
                  </a:lnTo>
                  <a:lnTo>
                    <a:pt x="8890" y="7620"/>
                  </a:lnTo>
                  <a:lnTo>
                    <a:pt x="6350" y="6350"/>
                  </a:lnTo>
                  <a:lnTo>
                    <a:pt x="5080" y="5080"/>
                  </a:lnTo>
                  <a:lnTo>
                    <a:pt x="254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8168640" y="4653280"/>
              <a:ext cx="154941" cy="50801"/>
            </a:xfrm>
            <a:custGeom>
              <a:avLst/>
              <a:gdLst/>
              <a:ahLst/>
              <a:cxnLst/>
              <a:rect l="0" t="0" r="0" b="0"/>
              <a:pathLst>
                <a:path w="154941" h="50801">
                  <a:moveTo>
                    <a:pt x="154940" y="50800"/>
                  </a:moveTo>
                  <a:lnTo>
                    <a:pt x="151130" y="48260"/>
                  </a:lnTo>
                  <a:lnTo>
                    <a:pt x="147320" y="45720"/>
                  </a:lnTo>
                  <a:lnTo>
                    <a:pt x="139700" y="40640"/>
                  </a:lnTo>
                  <a:lnTo>
                    <a:pt x="135890" y="39370"/>
                  </a:lnTo>
                  <a:lnTo>
                    <a:pt x="132080" y="36830"/>
                  </a:lnTo>
                  <a:lnTo>
                    <a:pt x="129540" y="35560"/>
                  </a:lnTo>
                  <a:lnTo>
                    <a:pt x="128270" y="35560"/>
                  </a:lnTo>
                  <a:lnTo>
                    <a:pt x="124460" y="35560"/>
                  </a:lnTo>
                  <a:lnTo>
                    <a:pt x="121920" y="34290"/>
                  </a:lnTo>
                  <a:lnTo>
                    <a:pt x="118110" y="34290"/>
                  </a:lnTo>
                  <a:lnTo>
                    <a:pt x="114300" y="34290"/>
                  </a:lnTo>
                  <a:lnTo>
                    <a:pt x="107950" y="35560"/>
                  </a:lnTo>
                  <a:lnTo>
                    <a:pt x="101600" y="35560"/>
                  </a:lnTo>
                  <a:lnTo>
                    <a:pt x="96520" y="35560"/>
                  </a:lnTo>
                  <a:lnTo>
                    <a:pt x="90170" y="34290"/>
                  </a:lnTo>
                  <a:lnTo>
                    <a:pt x="85090" y="34290"/>
                  </a:lnTo>
                  <a:lnTo>
                    <a:pt x="77470" y="34290"/>
                  </a:lnTo>
                  <a:lnTo>
                    <a:pt x="71120" y="33020"/>
                  </a:lnTo>
                  <a:lnTo>
                    <a:pt x="64770" y="31750"/>
                  </a:lnTo>
                  <a:lnTo>
                    <a:pt x="58420" y="30480"/>
                  </a:lnTo>
                  <a:lnTo>
                    <a:pt x="52070" y="29210"/>
                  </a:lnTo>
                  <a:lnTo>
                    <a:pt x="46990" y="27940"/>
                  </a:lnTo>
                  <a:lnTo>
                    <a:pt x="44450" y="26670"/>
                  </a:lnTo>
                  <a:lnTo>
                    <a:pt x="43180" y="25400"/>
                  </a:lnTo>
                  <a:lnTo>
                    <a:pt x="40640" y="22860"/>
                  </a:lnTo>
                  <a:lnTo>
                    <a:pt x="39370" y="21590"/>
                  </a:lnTo>
                  <a:lnTo>
                    <a:pt x="38100" y="19050"/>
                  </a:lnTo>
                  <a:lnTo>
                    <a:pt x="35560" y="17780"/>
                  </a:lnTo>
                  <a:lnTo>
                    <a:pt x="33020" y="16510"/>
                  </a:lnTo>
                  <a:lnTo>
                    <a:pt x="30480" y="16510"/>
                  </a:lnTo>
                  <a:lnTo>
                    <a:pt x="26670" y="13970"/>
                  </a:lnTo>
                  <a:lnTo>
                    <a:pt x="21590" y="11430"/>
                  </a:lnTo>
                  <a:lnTo>
                    <a:pt x="15240" y="8890"/>
                  </a:lnTo>
                  <a:lnTo>
                    <a:pt x="11430" y="6350"/>
                  </a:lnTo>
                  <a:lnTo>
                    <a:pt x="8890" y="5080"/>
                  </a:lnTo>
                  <a:lnTo>
                    <a:pt x="6350" y="381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олилиния 147"/>
            <p:cNvSpPr/>
            <p:nvPr/>
          </p:nvSpPr>
          <p:spPr>
            <a:xfrm>
              <a:off x="8164830" y="4766310"/>
              <a:ext cx="80011" cy="26671"/>
            </a:xfrm>
            <a:custGeom>
              <a:avLst/>
              <a:gdLst/>
              <a:ahLst/>
              <a:cxnLst/>
              <a:rect l="0" t="0" r="0" b="0"/>
              <a:pathLst>
                <a:path w="80011" h="26671">
                  <a:moveTo>
                    <a:pt x="80010" y="26670"/>
                  </a:moveTo>
                  <a:lnTo>
                    <a:pt x="77470" y="24130"/>
                  </a:lnTo>
                  <a:lnTo>
                    <a:pt x="74930" y="21590"/>
                  </a:lnTo>
                  <a:lnTo>
                    <a:pt x="74930" y="21590"/>
                  </a:lnTo>
                  <a:lnTo>
                    <a:pt x="73660" y="20320"/>
                  </a:lnTo>
                  <a:lnTo>
                    <a:pt x="72390" y="20320"/>
                  </a:lnTo>
                  <a:lnTo>
                    <a:pt x="71120" y="20320"/>
                  </a:lnTo>
                  <a:lnTo>
                    <a:pt x="66040" y="21590"/>
                  </a:lnTo>
                  <a:lnTo>
                    <a:pt x="60960" y="21590"/>
                  </a:lnTo>
                  <a:lnTo>
                    <a:pt x="55880" y="21590"/>
                  </a:lnTo>
                  <a:lnTo>
                    <a:pt x="49530" y="21590"/>
                  </a:lnTo>
                  <a:lnTo>
                    <a:pt x="45720" y="21590"/>
                  </a:lnTo>
                  <a:lnTo>
                    <a:pt x="39370" y="20320"/>
                  </a:lnTo>
                  <a:lnTo>
                    <a:pt x="34290" y="20320"/>
                  </a:lnTo>
                  <a:lnTo>
                    <a:pt x="29210" y="17780"/>
                  </a:lnTo>
                  <a:lnTo>
                    <a:pt x="24130" y="16510"/>
                  </a:lnTo>
                  <a:lnTo>
                    <a:pt x="19050" y="13970"/>
                  </a:lnTo>
                  <a:lnTo>
                    <a:pt x="15240" y="13970"/>
                  </a:lnTo>
                  <a:lnTo>
                    <a:pt x="11430" y="11430"/>
                  </a:lnTo>
                  <a:lnTo>
                    <a:pt x="7620" y="8890"/>
                  </a:lnTo>
                  <a:lnTo>
                    <a:pt x="3810" y="6350"/>
                  </a:lnTo>
                  <a:lnTo>
                    <a:pt x="2540" y="381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олилиния 148"/>
            <p:cNvSpPr/>
            <p:nvPr/>
          </p:nvSpPr>
          <p:spPr>
            <a:xfrm>
              <a:off x="8182610" y="489966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38100" y="5080"/>
                  </a:moveTo>
                  <a:lnTo>
                    <a:pt x="35560" y="6350"/>
                  </a:lnTo>
                  <a:lnTo>
                    <a:pt x="31750" y="6350"/>
                  </a:lnTo>
                  <a:lnTo>
                    <a:pt x="29210" y="6350"/>
                  </a:lnTo>
                  <a:lnTo>
                    <a:pt x="26670" y="6350"/>
                  </a:lnTo>
                  <a:lnTo>
                    <a:pt x="25400" y="6350"/>
                  </a:lnTo>
                  <a:lnTo>
                    <a:pt x="21590" y="6350"/>
                  </a:lnTo>
                  <a:lnTo>
                    <a:pt x="16510" y="5080"/>
                  </a:lnTo>
                  <a:lnTo>
                    <a:pt x="12700" y="3810"/>
                  </a:lnTo>
                  <a:lnTo>
                    <a:pt x="8890" y="1270"/>
                  </a:lnTo>
                  <a:lnTo>
                    <a:pt x="381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>
              <a:off x="8176260" y="4634230"/>
              <a:ext cx="156211" cy="49531"/>
            </a:xfrm>
            <a:custGeom>
              <a:avLst/>
              <a:gdLst/>
              <a:ahLst/>
              <a:cxnLst/>
              <a:rect l="0" t="0" r="0" b="0"/>
              <a:pathLst>
                <a:path w="156211" h="49531">
                  <a:moveTo>
                    <a:pt x="156210" y="49530"/>
                  </a:moveTo>
                  <a:lnTo>
                    <a:pt x="151130" y="48260"/>
                  </a:lnTo>
                  <a:lnTo>
                    <a:pt x="147320" y="46990"/>
                  </a:lnTo>
                  <a:lnTo>
                    <a:pt x="135890" y="40640"/>
                  </a:lnTo>
                  <a:lnTo>
                    <a:pt x="132080" y="36830"/>
                  </a:lnTo>
                  <a:lnTo>
                    <a:pt x="127000" y="35560"/>
                  </a:lnTo>
                  <a:lnTo>
                    <a:pt x="124460" y="34290"/>
                  </a:lnTo>
                  <a:lnTo>
                    <a:pt x="121920" y="34290"/>
                  </a:lnTo>
                  <a:lnTo>
                    <a:pt x="119380" y="34290"/>
                  </a:lnTo>
                  <a:lnTo>
                    <a:pt x="116840" y="34290"/>
                  </a:lnTo>
                  <a:lnTo>
                    <a:pt x="113030" y="34290"/>
                  </a:lnTo>
                  <a:lnTo>
                    <a:pt x="107950" y="34290"/>
                  </a:lnTo>
                  <a:lnTo>
                    <a:pt x="104140" y="34290"/>
                  </a:lnTo>
                  <a:lnTo>
                    <a:pt x="97790" y="34290"/>
                  </a:lnTo>
                  <a:lnTo>
                    <a:pt x="91440" y="34290"/>
                  </a:lnTo>
                  <a:lnTo>
                    <a:pt x="85090" y="34290"/>
                  </a:lnTo>
                  <a:lnTo>
                    <a:pt x="78740" y="34290"/>
                  </a:lnTo>
                  <a:lnTo>
                    <a:pt x="72390" y="33020"/>
                  </a:lnTo>
                  <a:lnTo>
                    <a:pt x="64770" y="33020"/>
                  </a:lnTo>
                  <a:lnTo>
                    <a:pt x="59690" y="31750"/>
                  </a:lnTo>
                  <a:lnTo>
                    <a:pt x="53340" y="30480"/>
                  </a:lnTo>
                  <a:lnTo>
                    <a:pt x="48260" y="27940"/>
                  </a:lnTo>
                  <a:lnTo>
                    <a:pt x="41910" y="25400"/>
                  </a:lnTo>
                  <a:lnTo>
                    <a:pt x="39370" y="24130"/>
                  </a:lnTo>
                  <a:lnTo>
                    <a:pt x="36830" y="22860"/>
                  </a:lnTo>
                  <a:lnTo>
                    <a:pt x="35560" y="21590"/>
                  </a:lnTo>
                  <a:lnTo>
                    <a:pt x="34290" y="2032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7940" y="16510"/>
                  </a:lnTo>
                  <a:lnTo>
                    <a:pt x="26670" y="15240"/>
                  </a:lnTo>
                  <a:lnTo>
                    <a:pt x="21590" y="12700"/>
                  </a:lnTo>
                  <a:lnTo>
                    <a:pt x="12700" y="7620"/>
                  </a:lnTo>
                  <a:lnTo>
                    <a:pt x="7620" y="6350"/>
                  </a:lnTo>
                  <a:lnTo>
                    <a:pt x="5080" y="508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олилиния 150"/>
            <p:cNvSpPr/>
            <p:nvPr/>
          </p:nvSpPr>
          <p:spPr>
            <a:xfrm>
              <a:off x="8181340" y="4616450"/>
              <a:ext cx="157481" cy="52071"/>
            </a:xfrm>
            <a:custGeom>
              <a:avLst/>
              <a:gdLst/>
              <a:ahLst/>
              <a:cxnLst/>
              <a:rect l="0" t="0" r="0" b="0"/>
              <a:pathLst>
                <a:path w="157481" h="52071">
                  <a:moveTo>
                    <a:pt x="157480" y="52070"/>
                  </a:moveTo>
                  <a:lnTo>
                    <a:pt x="152400" y="49530"/>
                  </a:lnTo>
                  <a:lnTo>
                    <a:pt x="146050" y="46990"/>
                  </a:lnTo>
                  <a:lnTo>
                    <a:pt x="137160" y="40640"/>
                  </a:lnTo>
                  <a:lnTo>
                    <a:pt x="132080" y="38100"/>
                  </a:lnTo>
                  <a:lnTo>
                    <a:pt x="127000" y="36830"/>
                  </a:lnTo>
                  <a:lnTo>
                    <a:pt x="121920" y="35560"/>
                  </a:lnTo>
                  <a:lnTo>
                    <a:pt x="119380" y="35560"/>
                  </a:lnTo>
                  <a:lnTo>
                    <a:pt x="116840" y="35560"/>
                  </a:lnTo>
                  <a:lnTo>
                    <a:pt x="113030" y="35560"/>
                  </a:lnTo>
                  <a:lnTo>
                    <a:pt x="107950" y="35560"/>
                  </a:lnTo>
                  <a:lnTo>
                    <a:pt x="102870" y="35560"/>
                  </a:lnTo>
                  <a:lnTo>
                    <a:pt x="97790" y="35560"/>
                  </a:lnTo>
                  <a:lnTo>
                    <a:pt x="90170" y="35560"/>
                  </a:lnTo>
                  <a:lnTo>
                    <a:pt x="85090" y="35560"/>
                  </a:lnTo>
                  <a:lnTo>
                    <a:pt x="78740" y="34290"/>
                  </a:lnTo>
                  <a:lnTo>
                    <a:pt x="72390" y="34290"/>
                  </a:lnTo>
                  <a:lnTo>
                    <a:pt x="64770" y="33020"/>
                  </a:lnTo>
                  <a:lnTo>
                    <a:pt x="58420" y="31750"/>
                  </a:lnTo>
                  <a:lnTo>
                    <a:pt x="53340" y="30480"/>
                  </a:lnTo>
                  <a:lnTo>
                    <a:pt x="46990" y="29210"/>
                  </a:lnTo>
                  <a:lnTo>
                    <a:pt x="43180" y="26670"/>
                  </a:lnTo>
                  <a:lnTo>
                    <a:pt x="39370" y="25400"/>
                  </a:lnTo>
                  <a:lnTo>
                    <a:pt x="36830" y="24130"/>
                  </a:lnTo>
                  <a:lnTo>
                    <a:pt x="35560" y="22860"/>
                  </a:lnTo>
                  <a:lnTo>
                    <a:pt x="33020" y="2159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9210" y="16510"/>
                  </a:lnTo>
                  <a:lnTo>
                    <a:pt x="26670" y="16510"/>
                  </a:lnTo>
                  <a:lnTo>
                    <a:pt x="21590" y="13970"/>
                  </a:lnTo>
                  <a:lnTo>
                    <a:pt x="12700" y="10160"/>
                  </a:lnTo>
                  <a:lnTo>
                    <a:pt x="7620" y="7620"/>
                  </a:lnTo>
                  <a:lnTo>
                    <a:pt x="3810" y="5080"/>
                  </a:lnTo>
                  <a:lnTo>
                    <a:pt x="1270" y="381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Полилиния 151"/>
            <p:cNvSpPr/>
            <p:nvPr/>
          </p:nvSpPr>
          <p:spPr>
            <a:xfrm>
              <a:off x="8188960" y="4599940"/>
              <a:ext cx="152401" cy="49531"/>
            </a:xfrm>
            <a:custGeom>
              <a:avLst/>
              <a:gdLst/>
              <a:ahLst/>
              <a:cxnLst/>
              <a:rect l="0" t="0" r="0" b="0"/>
              <a:pathLst>
                <a:path w="152401" h="49531">
                  <a:moveTo>
                    <a:pt x="152400" y="49530"/>
                  </a:moveTo>
                  <a:lnTo>
                    <a:pt x="148590" y="46990"/>
                  </a:lnTo>
                  <a:lnTo>
                    <a:pt x="144780" y="44450"/>
                  </a:lnTo>
                  <a:lnTo>
                    <a:pt x="137160" y="40640"/>
                  </a:lnTo>
                  <a:lnTo>
                    <a:pt x="132080" y="38100"/>
                  </a:lnTo>
                  <a:lnTo>
                    <a:pt x="127000" y="35560"/>
                  </a:lnTo>
                  <a:lnTo>
                    <a:pt x="124460" y="35560"/>
                  </a:lnTo>
                  <a:lnTo>
                    <a:pt x="123190" y="34290"/>
                  </a:lnTo>
                  <a:lnTo>
                    <a:pt x="119380" y="34290"/>
                  </a:lnTo>
                  <a:lnTo>
                    <a:pt x="116840" y="34290"/>
                  </a:lnTo>
                  <a:lnTo>
                    <a:pt x="113030" y="34290"/>
                  </a:lnTo>
                  <a:lnTo>
                    <a:pt x="109220" y="34290"/>
                  </a:lnTo>
                  <a:lnTo>
                    <a:pt x="102870" y="34290"/>
                  </a:lnTo>
                  <a:lnTo>
                    <a:pt x="97790" y="34290"/>
                  </a:lnTo>
                  <a:lnTo>
                    <a:pt x="91440" y="34290"/>
                  </a:lnTo>
                  <a:lnTo>
                    <a:pt x="85090" y="34290"/>
                  </a:lnTo>
                  <a:lnTo>
                    <a:pt x="78740" y="34290"/>
                  </a:lnTo>
                  <a:lnTo>
                    <a:pt x="72390" y="33020"/>
                  </a:lnTo>
                  <a:lnTo>
                    <a:pt x="66040" y="33020"/>
                  </a:lnTo>
                  <a:lnTo>
                    <a:pt x="59690" y="30480"/>
                  </a:lnTo>
                  <a:lnTo>
                    <a:pt x="53340" y="29210"/>
                  </a:lnTo>
                  <a:lnTo>
                    <a:pt x="46990" y="27940"/>
                  </a:lnTo>
                  <a:lnTo>
                    <a:pt x="41910" y="26670"/>
                  </a:lnTo>
                  <a:lnTo>
                    <a:pt x="39370" y="25400"/>
                  </a:lnTo>
                  <a:lnTo>
                    <a:pt x="36830" y="24130"/>
                  </a:lnTo>
                  <a:lnTo>
                    <a:pt x="35560" y="22860"/>
                  </a:lnTo>
                  <a:lnTo>
                    <a:pt x="34290" y="21590"/>
                  </a:lnTo>
                  <a:lnTo>
                    <a:pt x="31750" y="19050"/>
                  </a:lnTo>
                  <a:lnTo>
                    <a:pt x="30480" y="16510"/>
                  </a:lnTo>
                  <a:lnTo>
                    <a:pt x="29210" y="16510"/>
                  </a:lnTo>
                  <a:lnTo>
                    <a:pt x="25400" y="15240"/>
                  </a:lnTo>
                  <a:lnTo>
                    <a:pt x="22860" y="12700"/>
                  </a:lnTo>
                  <a:lnTo>
                    <a:pt x="12700" y="10160"/>
                  </a:lnTo>
                  <a:lnTo>
                    <a:pt x="7620" y="6350"/>
                  </a:lnTo>
                  <a:lnTo>
                    <a:pt x="5080" y="3810"/>
                  </a:lnTo>
                  <a:lnTo>
                    <a:pt x="2540" y="381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8195310" y="459232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146050" y="38100"/>
                  </a:moveTo>
                  <a:lnTo>
                    <a:pt x="143510" y="36830"/>
                  </a:lnTo>
                  <a:lnTo>
                    <a:pt x="139700" y="34290"/>
                  </a:lnTo>
                  <a:lnTo>
                    <a:pt x="133350" y="31750"/>
                  </a:lnTo>
                  <a:lnTo>
                    <a:pt x="130810" y="29210"/>
                  </a:lnTo>
                  <a:lnTo>
                    <a:pt x="127000" y="27940"/>
                  </a:lnTo>
                  <a:lnTo>
                    <a:pt x="124460" y="26670"/>
                  </a:lnTo>
                  <a:lnTo>
                    <a:pt x="121920" y="26670"/>
                  </a:lnTo>
                  <a:lnTo>
                    <a:pt x="119380" y="26670"/>
                  </a:lnTo>
                  <a:lnTo>
                    <a:pt x="116840" y="26670"/>
                  </a:lnTo>
                  <a:lnTo>
                    <a:pt x="113030" y="26670"/>
                  </a:lnTo>
                  <a:lnTo>
                    <a:pt x="107950" y="26670"/>
                  </a:lnTo>
                  <a:lnTo>
                    <a:pt x="102870" y="26670"/>
                  </a:lnTo>
                  <a:lnTo>
                    <a:pt x="97790" y="26670"/>
                  </a:lnTo>
                  <a:lnTo>
                    <a:pt x="91440" y="26670"/>
                  </a:lnTo>
                  <a:lnTo>
                    <a:pt x="86360" y="26670"/>
                  </a:lnTo>
                  <a:lnTo>
                    <a:pt x="78740" y="25400"/>
                  </a:lnTo>
                  <a:lnTo>
                    <a:pt x="72390" y="25400"/>
                  </a:lnTo>
                  <a:lnTo>
                    <a:pt x="66040" y="24130"/>
                  </a:lnTo>
                  <a:lnTo>
                    <a:pt x="59690" y="24130"/>
                  </a:lnTo>
                  <a:lnTo>
                    <a:pt x="53340" y="22860"/>
                  </a:lnTo>
                  <a:lnTo>
                    <a:pt x="48260" y="20320"/>
                  </a:lnTo>
                  <a:lnTo>
                    <a:pt x="43180" y="19050"/>
                  </a:lnTo>
                  <a:lnTo>
                    <a:pt x="40640" y="17780"/>
                  </a:lnTo>
                  <a:lnTo>
                    <a:pt x="38100" y="16510"/>
                  </a:lnTo>
                  <a:lnTo>
                    <a:pt x="35560" y="15240"/>
                  </a:lnTo>
                  <a:lnTo>
                    <a:pt x="34290" y="12700"/>
                  </a:lnTo>
                  <a:lnTo>
                    <a:pt x="31750" y="11430"/>
                  </a:lnTo>
                  <a:lnTo>
                    <a:pt x="30480" y="8890"/>
                  </a:lnTo>
                  <a:lnTo>
                    <a:pt x="27940" y="7620"/>
                  </a:lnTo>
                  <a:lnTo>
                    <a:pt x="22860" y="6350"/>
                  </a:lnTo>
                  <a:lnTo>
                    <a:pt x="12700" y="5080"/>
                  </a:lnTo>
                  <a:lnTo>
                    <a:pt x="7620" y="381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олилиния 153"/>
            <p:cNvSpPr/>
            <p:nvPr/>
          </p:nvSpPr>
          <p:spPr>
            <a:xfrm>
              <a:off x="8167370" y="4676140"/>
              <a:ext cx="144781" cy="43181"/>
            </a:xfrm>
            <a:custGeom>
              <a:avLst/>
              <a:gdLst/>
              <a:ahLst/>
              <a:cxnLst/>
              <a:rect l="0" t="0" r="0" b="0"/>
              <a:pathLst>
                <a:path w="144781" h="43181">
                  <a:moveTo>
                    <a:pt x="144780" y="43180"/>
                  </a:moveTo>
                  <a:lnTo>
                    <a:pt x="140970" y="41910"/>
                  </a:lnTo>
                  <a:lnTo>
                    <a:pt x="138430" y="40640"/>
                  </a:lnTo>
                  <a:lnTo>
                    <a:pt x="130810" y="35560"/>
                  </a:lnTo>
                  <a:lnTo>
                    <a:pt x="129540" y="34290"/>
                  </a:lnTo>
                  <a:lnTo>
                    <a:pt x="124460" y="34290"/>
                  </a:lnTo>
                  <a:lnTo>
                    <a:pt x="121920" y="33020"/>
                  </a:lnTo>
                  <a:lnTo>
                    <a:pt x="119380" y="33020"/>
                  </a:lnTo>
                  <a:lnTo>
                    <a:pt x="116840" y="31750"/>
                  </a:lnTo>
                  <a:lnTo>
                    <a:pt x="115570" y="31750"/>
                  </a:lnTo>
                  <a:lnTo>
                    <a:pt x="111760" y="31750"/>
                  </a:lnTo>
                  <a:lnTo>
                    <a:pt x="106680" y="31750"/>
                  </a:lnTo>
                  <a:lnTo>
                    <a:pt x="101600" y="33020"/>
                  </a:lnTo>
                  <a:lnTo>
                    <a:pt x="96520" y="33020"/>
                  </a:lnTo>
                  <a:lnTo>
                    <a:pt x="88900" y="33020"/>
                  </a:lnTo>
                  <a:lnTo>
                    <a:pt x="83820" y="31750"/>
                  </a:lnTo>
                  <a:lnTo>
                    <a:pt x="76200" y="31750"/>
                  </a:lnTo>
                  <a:lnTo>
                    <a:pt x="71120" y="31750"/>
                  </a:lnTo>
                  <a:lnTo>
                    <a:pt x="63500" y="30480"/>
                  </a:lnTo>
                  <a:lnTo>
                    <a:pt x="58420" y="29210"/>
                  </a:lnTo>
                  <a:lnTo>
                    <a:pt x="50800" y="27940"/>
                  </a:lnTo>
                  <a:lnTo>
                    <a:pt x="45720" y="25400"/>
                  </a:lnTo>
                  <a:lnTo>
                    <a:pt x="40640" y="24130"/>
                  </a:lnTo>
                  <a:lnTo>
                    <a:pt x="38100" y="22860"/>
                  </a:lnTo>
                  <a:lnTo>
                    <a:pt x="35560" y="21590"/>
                  </a:lnTo>
                  <a:lnTo>
                    <a:pt x="34290" y="2032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9210" y="15240"/>
                  </a:lnTo>
                  <a:lnTo>
                    <a:pt x="25400" y="12700"/>
                  </a:lnTo>
                  <a:lnTo>
                    <a:pt x="20320" y="11430"/>
                  </a:lnTo>
                  <a:lnTo>
                    <a:pt x="11430" y="6350"/>
                  </a:lnTo>
                  <a:lnTo>
                    <a:pt x="6350" y="5080"/>
                  </a:lnTo>
                  <a:lnTo>
                    <a:pt x="3810" y="3810"/>
                  </a:lnTo>
                  <a:lnTo>
                    <a:pt x="1270" y="2540"/>
                  </a:lnTo>
                  <a:lnTo>
                    <a:pt x="0" y="127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Полилиния 154"/>
            <p:cNvSpPr/>
            <p:nvPr/>
          </p:nvSpPr>
          <p:spPr>
            <a:xfrm>
              <a:off x="8164830" y="4730750"/>
              <a:ext cx="109221" cy="30481"/>
            </a:xfrm>
            <a:custGeom>
              <a:avLst/>
              <a:gdLst/>
              <a:ahLst/>
              <a:cxnLst/>
              <a:rect l="0" t="0" r="0" b="0"/>
              <a:pathLst>
                <a:path w="109221" h="30481">
                  <a:moveTo>
                    <a:pt x="109220" y="30480"/>
                  </a:moveTo>
                  <a:lnTo>
                    <a:pt x="104140" y="26670"/>
                  </a:lnTo>
                  <a:lnTo>
                    <a:pt x="99060" y="21590"/>
                  </a:lnTo>
                  <a:lnTo>
                    <a:pt x="91440" y="19050"/>
                  </a:lnTo>
                  <a:lnTo>
                    <a:pt x="90170" y="17780"/>
                  </a:lnTo>
                  <a:lnTo>
                    <a:pt x="86360" y="16510"/>
                  </a:lnTo>
                  <a:lnTo>
                    <a:pt x="83820" y="16510"/>
                  </a:lnTo>
                  <a:lnTo>
                    <a:pt x="80010" y="17780"/>
                  </a:lnTo>
                  <a:lnTo>
                    <a:pt x="74930" y="17780"/>
                  </a:lnTo>
                  <a:lnTo>
                    <a:pt x="72390" y="17780"/>
                  </a:lnTo>
                  <a:lnTo>
                    <a:pt x="68580" y="17780"/>
                  </a:lnTo>
                  <a:lnTo>
                    <a:pt x="63500" y="16510"/>
                  </a:lnTo>
                  <a:lnTo>
                    <a:pt x="54610" y="16510"/>
                  </a:lnTo>
                  <a:lnTo>
                    <a:pt x="49530" y="15240"/>
                  </a:lnTo>
                  <a:lnTo>
                    <a:pt x="44450" y="13970"/>
                  </a:lnTo>
                  <a:lnTo>
                    <a:pt x="39370" y="12700"/>
                  </a:lnTo>
                  <a:lnTo>
                    <a:pt x="35560" y="10160"/>
                  </a:lnTo>
                  <a:lnTo>
                    <a:pt x="31750" y="8890"/>
                  </a:lnTo>
                  <a:lnTo>
                    <a:pt x="27940" y="7620"/>
                  </a:lnTo>
                  <a:lnTo>
                    <a:pt x="24130" y="5080"/>
                  </a:lnTo>
                  <a:lnTo>
                    <a:pt x="21590" y="1270"/>
                  </a:lnTo>
                  <a:lnTo>
                    <a:pt x="17780" y="1270"/>
                  </a:lnTo>
                  <a:lnTo>
                    <a:pt x="16510" y="1270"/>
                  </a:lnTo>
                  <a:lnTo>
                    <a:pt x="11430" y="2540"/>
                  </a:lnTo>
                  <a:lnTo>
                    <a:pt x="8890" y="2540"/>
                  </a:lnTo>
                  <a:lnTo>
                    <a:pt x="6350" y="2540"/>
                  </a:lnTo>
                  <a:lnTo>
                    <a:pt x="2540" y="1270"/>
                  </a:lnTo>
                  <a:lnTo>
                    <a:pt x="2540" y="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Полилиния 155"/>
            <p:cNvSpPr/>
            <p:nvPr/>
          </p:nvSpPr>
          <p:spPr>
            <a:xfrm>
              <a:off x="8166100" y="4777740"/>
              <a:ext cx="73661" cy="22861"/>
            </a:xfrm>
            <a:custGeom>
              <a:avLst/>
              <a:gdLst/>
              <a:ahLst/>
              <a:cxnLst/>
              <a:rect l="0" t="0" r="0" b="0"/>
              <a:pathLst>
                <a:path w="73661" h="22861">
                  <a:moveTo>
                    <a:pt x="73660" y="22860"/>
                  </a:moveTo>
                  <a:lnTo>
                    <a:pt x="72390" y="21590"/>
                  </a:lnTo>
                  <a:lnTo>
                    <a:pt x="68580" y="19050"/>
                  </a:lnTo>
                  <a:lnTo>
                    <a:pt x="64770" y="17780"/>
                  </a:lnTo>
                  <a:lnTo>
                    <a:pt x="63500" y="17780"/>
                  </a:lnTo>
                  <a:lnTo>
                    <a:pt x="62230" y="17780"/>
                  </a:lnTo>
                  <a:lnTo>
                    <a:pt x="58420" y="19050"/>
                  </a:lnTo>
                  <a:lnTo>
                    <a:pt x="53340" y="20320"/>
                  </a:lnTo>
                  <a:lnTo>
                    <a:pt x="48260" y="20320"/>
                  </a:lnTo>
                  <a:lnTo>
                    <a:pt x="44450" y="20320"/>
                  </a:lnTo>
                  <a:lnTo>
                    <a:pt x="38100" y="19050"/>
                  </a:lnTo>
                  <a:lnTo>
                    <a:pt x="33020" y="17780"/>
                  </a:lnTo>
                  <a:lnTo>
                    <a:pt x="30480" y="17780"/>
                  </a:lnTo>
                  <a:lnTo>
                    <a:pt x="25400" y="16510"/>
                  </a:lnTo>
                  <a:lnTo>
                    <a:pt x="20320" y="16510"/>
                  </a:lnTo>
                  <a:lnTo>
                    <a:pt x="16510" y="13970"/>
                  </a:lnTo>
                  <a:lnTo>
                    <a:pt x="12700" y="11430"/>
                  </a:lnTo>
                  <a:lnTo>
                    <a:pt x="10160" y="10160"/>
                  </a:lnTo>
                  <a:lnTo>
                    <a:pt x="6350" y="6350"/>
                  </a:lnTo>
                  <a:lnTo>
                    <a:pt x="2540" y="381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Полилиния 156"/>
            <p:cNvSpPr/>
            <p:nvPr/>
          </p:nvSpPr>
          <p:spPr>
            <a:xfrm>
              <a:off x="8166100" y="4792980"/>
              <a:ext cx="71121" cy="17781"/>
            </a:xfrm>
            <a:custGeom>
              <a:avLst/>
              <a:gdLst/>
              <a:ahLst/>
              <a:cxnLst/>
              <a:rect l="0" t="0" r="0" b="0"/>
              <a:pathLst>
                <a:path w="71121" h="17781">
                  <a:moveTo>
                    <a:pt x="71120" y="17780"/>
                  </a:moveTo>
                  <a:lnTo>
                    <a:pt x="67310" y="16510"/>
                  </a:lnTo>
                  <a:lnTo>
                    <a:pt x="64770" y="15240"/>
                  </a:lnTo>
                  <a:lnTo>
                    <a:pt x="62230" y="13970"/>
                  </a:lnTo>
                  <a:lnTo>
                    <a:pt x="60960" y="13970"/>
                  </a:lnTo>
                  <a:lnTo>
                    <a:pt x="59690" y="13970"/>
                  </a:lnTo>
                  <a:lnTo>
                    <a:pt x="54610" y="15240"/>
                  </a:lnTo>
                  <a:lnTo>
                    <a:pt x="50800" y="15240"/>
                  </a:lnTo>
                  <a:lnTo>
                    <a:pt x="45720" y="15240"/>
                  </a:lnTo>
                  <a:lnTo>
                    <a:pt x="41910" y="15240"/>
                  </a:lnTo>
                  <a:lnTo>
                    <a:pt x="36830" y="15240"/>
                  </a:lnTo>
                  <a:lnTo>
                    <a:pt x="31750" y="15240"/>
                  </a:lnTo>
                  <a:lnTo>
                    <a:pt x="27940" y="15240"/>
                  </a:lnTo>
                  <a:lnTo>
                    <a:pt x="22860" y="15240"/>
                  </a:lnTo>
                  <a:lnTo>
                    <a:pt x="19050" y="13970"/>
                  </a:lnTo>
                  <a:lnTo>
                    <a:pt x="16510" y="12700"/>
                  </a:lnTo>
                  <a:lnTo>
                    <a:pt x="12700" y="11430"/>
                  </a:lnTo>
                  <a:lnTo>
                    <a:pt x="8890" y="8890"/>
                  </a:lnTo>
                  <a:lnTo>
                    <a:pt x="6350" y="6350"/>
                  </a:lnTo>
                  <a:lnTo>
                    <a:pt x="2540" y="508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олилиния 157"/>
            <p:cNvSpPr/>
            <p:nvPr/>
          </p:nvSpPr>
          <p:spPr>
            <a:xfrm>
              <a:off x="8167370" y="4806950"/>
              <a:ext cx="68581" cy="17781"/>
            </a:xfrm>
            <a:custGeom>
              <a:avLst/>
              <a:gdLst/>
              <a:ahLst/>
              <a:cxnLst/>
              <a:rect l="0" t="0" r="0" b="0"/>
              <a:pathLst>
                <a:path w="68581" h="17781">
                  <a:moveTo>
                    <a:pt x="68580" y="17780"/>
                  </a:moveTo>
                  <a:lnTo>
                    <a:pt x="67310" y="16510"/>
                  </a:lnTo>
                  <a:lnTo>
                    <a:pt x="67310" y="15240"/>
                  </a:lnTo>
                  <a:lnTo>
                    <a:pt x="66040" y="15240"/>
                  </a:lnTo>
                  <a:lnTo>
                    <a:pt x="66040" y="13970"/>
                  </a:lnTo>
                  <a:lnTo>
                    <a:pt x="64770" y="12700"/>
                  </a:lnTo>
                  <a:lnTo>
                    <a:pt x="63500" y="12700"/>
                  </a:lnTo>
                  <a:lnTo>
                    <a:pt x="63500" y="11430"/>
                  </a:lnTo>
                  <a:lnTo>
                    <a:pt x="62230" y="11430"/>
                  </a:lnTo>
                  <a:lnTo>
                    <a:pt x="62230" y="11430"/>
                  </a:lnTo>
                  <a:lnTo>
                    <a:pt x="60960" y="12700"/>
                  </a:lnTo>
                  <a:lnTo>
                    <a:pt x="59690" y="12700"/>
                  </a:lnTo>
                  <a:lnTo>
                    <a:pt x="57150" y="13970"/>
                  </a:lnTo>
                  <a:lnTo>
                    <a:pt x="50800" y="15240"/>
                  </a:lnTo>
                  <a:lnTo>
                    <a:pt x="45720" y="15240"/>
                  </a:lnTo>
                  <a:lnTo>
                    <a:pt x="41910" y="15240"/>
                  </a:lnTo>
                  <a:lnTo>
                    <a:pt x="36830" y="15240"/>
                  </a:lnTo>
                  <a:lnTo>
                    <a:pt x="33020" y="15240"/>
                  </a:lnTo>
                  <a:lnTo>
                    <a:pt x="29210" y="15240"/>
                  </a:lnTo>
                  <a:lnTo>
                    <a:pt x="25400" y="13970"/>
                  </a:lnTo>
                  <a:lnTo>
                    <a:pt x="20320" y="12700"/>
                  </a:lnTo>
                  <a:lnTo>
                    <a:pt x="16510" y="11430"/>
                  </a:lnTo>
                  <a:lnTo>
                    <a:pt x="13970" y="10160"/>
                  </a:lnTo>
                  <a:lnTo>
                    <a:pt x="10160" y="8890"/>
                  </a:lnTo>
                  <a:lnTo>
                    <a:pt x="6350" y="6350"/>
                  </a:lnTo>
                  <a:lnTo>
                    <a:pt x="5080" y="3810"/>
                  </a:lnTo>
                  <a:lnTo>
                    <a:pt x="254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Полилиния 158"/>
            <p:cNvSpPr/>
            <p:nvPr/>
          </p:nvSpPr>
          <p:spPr>
            <a:xfrm>
              <a:off x="8172450" y="4869180"/>
              <a:ext cx="76201" cy="15241"/>
            </a:xfrm>
            <a:custGeom>
              <a:avLst/>
              <a:gdLst/>
              <a:ahLst/>
              <a:cxnLst/>
              <a:rect l="0" t="0" r="0" b="0"/>
              <a:pathLst>
                <a:path w="76201" h="15241">
                  <a:moveTo>
                    <a:pt x="76200" y="15240"/>
                  </a:moveTo>
                  <a:lnTo>
                    <a:pt x="73660" y="13970"/>
                  </a:lnTo>
                  <a:lnTo>
                    <a:pt x="71120" y="12700"/>
                  </a:lnTo>
                  <a:lnTo>
                    <a:pt x="67310" y="8890"/>
                  </a:lnTo>
                  <a:lnTo>
                    <a:pt x="66040" y="8890"/>
                  </a:lnTo>
                  <a:lnTo>
                    <a:pt x="63500" y="8890"/>
                  </a:lnTo>
                  <a:lnTo>
                    <a:pt x="62230" y="8890"/>
                  </a:lnTo>
                  <a:lnTo>
                    <a:pt x="60960" y="8890"/>
                  </a:lnTo>
                  <a:lnTo>
                    <a:pt x="52070" y="8890"/>
                  </a:lnTo>
                  <a:lnTo>
                    <a:pt x="46990" y="11430"/>
                  </a:lnTo>
                  <a:lnTo>
                    <a:pt x="41910" y="11430"/>
                  </a:lnTo>
                  <a:lnTo>
                    <a:pt x="38100" y="11430"/>
                  </a:lnTo>
                  <a:lnTo>
                    <a:pt x="33020" y="11430"/>
                  </a:lnTo>
                  <a:lnTo>
                    <a:pt x="27940" y="11430"/>
                  </a:lnTo>
                  <a:lnTo>
                    <a:pt x="24130" y="11430"/>
                  </a:lnTo>
                  <a:lnTo>
                    <a:pt x="20320" y="11430"/>
                  </a:lnTo>
                  <a:lnTo>
                    <a:pt x="16510" y="8890"/>
                  </a:lnTo>
                  <a:lnTo>
                    <a:pt x="12700" y="8890"/>
                  </a:lnTo>
                  <a:lnTo>
                    <a:pt x="10160" y="7620"/>
                  </a:lnTo>
                  <a:lnTo>
                    <a:pt x="7620" y="6350"/>
                  </a:lnTo>
                  <a:lnTo>
                    <a:pt x="5080" y="3810"/>
                  </a:lnTo>
                  <a:lnTo>
                    <a:pt x="254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олилиния 159"/>
            <p:cNvSpPr/>
            <p:nvPr/>
          </p:nvSpPr>
          <p:spPr>
            <a:xfrm>
              <a:off x="8176260" y="4881880"/>
              <a:ext cx="77471" cy="13971"/>
            </a:xfrm>
            <a:custGeom>
              <a:avLst/>
              <a:gdLst/>
              <a:ahLst/>
              <a:cxnLst/>
              <a:rect l="0" t="0" r="0" b="0"/>
              <a:pathLst>
                <a:path w="77471" h="13971">
                  <a:moveTo>
                    <a:pt x="77470" y="13970"/>
                  </a:moveTo>
                  <a:lnTo>
                    <a:pt x="74930" y="12700"/>
                  </a:lnTo>
                  <a:lnTo>
                    <a:pt x="72390" y="11430"/>
                  </a:lnTo>
                  <a:lnTo>
                    <a:pt x="66040" y="10160"/>
                  </a:lnTo>
                  <a:lnTo>
                    <a:pt x="63500" y="8890"/>
                  </a:lnTo>
                  <a:lnTo>
                    <a:pt x="62230" y="7620"/>
                  </a:lnTo>
                  <a:lnTo>
                    <a:pt x="59690" y="7620"/>
                  </a:lnTo>
                  <a:lnTo>
                    <a:pt x="58420" y="7620"/>
                  </a:lnTo>
                  <a:lnTo>
                    <a:pt x="49530" y="10160"/>
                  </a:lnTo>
                  <a:lnTo>
                    <a:pt x="44450" y="10160"/>
                  </a:lnTo>
                  <a:lnTo>
                    <a:pt x="40640" y="10160"/>
                  </a:lnTo>
                  <a:lnTo>
                    <a:pt x="35560" y="11430"/>
                  </a:lnTo>
                  <a:lnTo>
                    <a:pt x="31750" y="11430"/>
                  </a:lnTo>
                  <a:lnTo>
                    <a:pt x="26670" y="11430"/>
                  </a:lnTo>
                  <a:lnTo>
                    <a:pt x="22860" y="11430"/>
                  </a:lnTo>
                  <a:lnTo>
                    <a:pt x="19050" y="10160"/>
                  </a:lnTo>
                  <a:lnTo>
                    <a:pt x="16510" y="10160"/>
                  </a:lnTo>
                  <a:lnTo>
                    <a:pt x="12700" y="8890"/>
                  </a:lnTo>
                  <a:lnTo>
                    <a:pt x="8890" y="7620"/>
                  </a:lnTo>
                  <a:lnTo>
                    <a:pt x="6350" y="6350"/>
                  </a:lnTo>
                  <a:lnTo>
                    <a:pt x="5080" y="5080"/>
                  </a:lnTo>
                  <a:lnTo>
                    <a:pt x="254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8168640" y="4653280"/>
              <a:ext cx="154941" cy="50801"/>
            </a:xfrm>
            <a:custGeom>
              <a:avLst/>
              <a:gdLst/>
              <a:ahLst/>
              <a:cxnLst/>
              <a:rect l="0" t="0" r="0" b="0"/>
              <a:pathLst>
                <a:path w="154941" h="50801">
                  <a:moveTo>
                    <a:pt x="154940" y="50800"/>
                  </a:moveTo>
                  <a:lnTo>
                    <a:pt x="151130" y="48260"/>
                  </a:lnTo>
                  <a:lnTo>
                    <a:pt x="147320" y="45720"/>
                  </a:lnTo>
                  <a:lnTo>
                    <a:pt x="139700" y="40640"/>
                  </a:lnTo>
                  <a:lnTo>
                    <a:pt x="135890" y="39370"/>
                  </a:lnTo>
                  <a:lnTo>
                    <a:pt x="132080" y="36830"/>
                  </a:lnTo>
                  <a:lnTo>
                    <a:pt x="129540" y="35560"/>
                  </a:lnTo>
                  <a:lnTo>
                    <a:pt x="128270" y="35560"/>
                  </a:lnTo>
                  <a:lnTo>
                    <a:pt x="124460" y="35560"/>
                  </a:lnTo>
                  <a:lnTo>
                    <a:pt x="121920" y="34290"/>
                  </a:lnTo>
                  <a:lnTo>
                    <a:pt x="118110" y="34290"/>
                  </a:lnTo>
                  <a:lnTo>
                    <a:pt x="114300" y="34290"/>
                  </a:lnTo>
                  <a:lnTo>
                    <a:pt x="107950" y="35560"/>
                  </a:lnTo>
                  <a:lnTo>
                    <a:pt x="101600" y="35560"/>
                  </a:lnTo>
                  <a:lnTo>
                    <a:pt x="96520" y="35560"/>
                  </a:lnTo>
                  <a:lnTo>
                    <a:pt x="90170" y="34290"/>
                  </a:lnTo>
                  <a:lnTo>
                    <a:pt x="85090" y="34290"/>
                  </a:lnTo>
                  <a:lnTo>
                    <a:pt x="77470" y="34290"/>
                  </a:lnTo>
                  <a:lnTo>
                    <a:pt x="71120" y="33020"/>
                  </a:lnTo>
                  <a:lnTo>
                    <a:pt x="64770" y="31750"/>
                  </a:lnTo>
                  <a:lnTo>
                    <a:pt x="58420" y="30480"/>
                  </a:lnTo>
                  <a:lnTo>
                    <a:pt x="52070" y="29210"/>
                  </a:lnTo>
                  <a:lnTo>
                    <a:pt x="46990" y="27940"/>
                  </a:lnTo>
                  <a:lnTo>
                    <a:pt x="44450" y="26670"/>
                  </a:lnTo>
                  <a:lnTo>
                    <a:pt x="43180" y="25400"/>
                  </a:lnTo>
                  <a:lnTo>
                    <a:pt x="40640" y="22860"/>
                  </a:lnTo>
                  <a:lnTo>
                    <a:pt x="39370" y="21590"/>
                  </a:lnTo>
                  <a:lnTo>
                    <a:pt x="38100" y="19050"/>
                  </a:lnTo>
                  <a:lnTo>
                    <a:pt x="35560" y="17780"/>
                  </a:lnTo>
                  <a:lnTo>
                    <a:pt x="33020" y="16510"/>
                  </a:lnTo>
                  <a:lnTo>
                    <a:pt x="30480" y="16510"/>
                  </a:lnTo>
                  <a:lnTo>
                    <a:pt x="26670" y="13970"/>
                  </a:lnTo>
                  <a:lnTo>
                    <a:pt x="21590" y="11430"/>
                  </a:lnTo>
                  <a:lnTo>
                    <a:pt x="15240" y="8890"/>
                  </a:lnTo>
                  <a:lnTo>
                    <a:pt x="11430" y="6350"/>
                  </a:lnTo>
                  <a:lnTo>
                    <a:pt x="8890" y="5080"/>
                  </a:lnTo>
                  <a:lnTo>
                    <a:pt x="6350" y="381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8164830" y="4766310"/>
              <a:ext cx="80011" cy="26671"/>
            </a:xfrm>
            <a:custGeom>
              <a:avLst/>
              <a:gdLst/>
              <a:ahLst/>
              <a:cxnLst/>
              <a:rect l="0" t="0" r="0" b="0"/>
              <a:pathLst>
                <a:path w="80011" h="26671">
                  <a:moveTo>
                    <a:pt x="80010" y="26670"/>
                  </a:moveTo>
                  <a:lnTo>
                    <a:pt x="77470" y="24130"/>
                  </a:lnTo>
                  <a:lnTo>
                    <a:pt x="74930" y="21590"/>
                  </a:lnTo>
                  <a:lnTo>
                    <a:pt x="74930" y="21590"/>
                  </a:lnTo>
                  <a:lnTo>
                    <a:pt x="73660" y="20320"/>
                  </a:lnTo>
                  <a:lnTo>
                    <a:pt x="72390" y="20320"/>
                  </a:lnTo>
                  <a:lnTo>
                    <a:pt x="71120" y="20320"/>
                  </a:lnTo>
                  <a:lnTo>
                    <a:pt x="66040" y="21590"/>
                  </a:lnTo>
                  <a:lnTo>
                    <a:pt x="60960" y="21590"/>
                  </a:lnTo>
                  <a:lnTo>
                    <a:pt x="55880" y="21590"/>
                  </a:lnTo>
                  <a:lnTo>
                    <a:pt x="49530" y="21590"/>
                  </a:lnTo>
                  <a:lnTo>
                    <a:pt x="45720" y="21590"/>
                  </a:lnTo>
                  <a:lnTo>
                    <a:pt x="39370" y="20320"/>
                  </a:lnTo>
                  <a:lnTo>
                    <a:pt x="34290" y="20320"/>
                  </a:lnTo>
                  <a:lnTo>
                    <a:pt x="29210" y="17780"/>
                  </a:lnTo>
                  <a:lnTo>
                    <a:pt x="24130" y="16510"/>
                  </a:lnTo>
                  <a:lnTo>
                    <a:pt x="19050" y="13970"/>
                  </a:lnTo>
                  <a:lnTo>
                    <a:pt x="15240" y="13970"/>
                  </a:lnTo>
                  <a:lnTo>
                    <a:pt x="11430" y="11430"/>
                  </a:lnTo>
                  <a:lnTo>
                    <a:pt x="7620" y="8890"/>
                  </a:lnTo>
                  <a:lnTo>
                    <a:pt x="3810" y="6350"/>
                  </a:lnTo>
                  <a:lnTo>
                    <a:pt x="2540" y="381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олилиния 162"/>
            <p:cNvSpPr/>
            <p:nvPr/>
          </p:nvSpPr>
          <p:spPr>
            <a:xfrm>
              <a:off x="8182610" y="489966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38100" y="5080"/>
                  </a:moveTo>
                  <a:lnTo>
                    <a:pt x="35560" y="6350"/>
                  </a:lnTo>
                  <a:lnTo>
                    <a:pt x="31750" y="6350"/>
                  </a:lnTo>
                  <a:lnTo>
                    <a:pt x="29210" y="6350"/>
                  </a:lnTo>
                  <a:lnTo>
                    <a:pt x="26670" y="6350"/>
                  </a:lnTo>
                  <a:lnTo>
                    <a:pt x="25400" y="6350"/>
                  </a:lnTo>
                  <a:lnTo>
                    <a:pt x="21590" y="6350"/>
                  </a:lnTo>
                  <a:lnTo>
                    <a:pt x="16510" y="5080"/>
                  </a:lnTo>
                  <a:lnTo>
                    <a:pt x="12700" y="3810"/>
                  </a:lnTo>
                  <a:lnTo>
                    <a:pt x="8890" y="1270"/>
                  </a:lnTo>
                  <a:lnTo>
                    <a:pt x="381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олилиния 163"/>
            <p:cNvSpPr/>
            <p:nvPr/>
          </p:nvSpPr>
          <p:spPr>
            <a:xfrm>
              <a:off x="8176260" y="4634230"/>
              <a:ext cx="156211" cy="49531"/>
            </a:xfrm>
            <a:custGeom>
              <a:avLst/>
              <a:gdLst/>
              <a:ahLst/>
              <a:cxnLst/>
              <a:rect l="0" t="0" r="0" b="0"/>
              <a:pathLst>
                <a:path w="156211" h="49531">
                  <a:moveTo>
                    <a:pt x="156210" y="49530"/>
                  </a:moveTo>
                  <a:lnTo>
                    <a:pt x="151130" y="48260"/>
                  </a:lnTo>
                  <a:lnTo>
                    <a:pt x="147320" y="46990"/>
                  </a:lnTo>
                  <a:lnTo>
                    <a:pt x="135890" y="40640"/>
                  </a:lnTo>
                  <a:lnTo>
                    <a:pt x="132080" y="36830"/>
                  </a:lnTo>
                  <a:lnTo>
                    <a:pt x="127000" y="35560"/>
                  </a:lnTo>
                  <a:lnTo>
                    <a:pt x="124460" y="34290"/>
                  </a:lnTo>
                  <a:lnTo>
                    <a:pt x="121920" y="34290"/>
                  </a:lnTo>
                  <a:lnTo>
                    <a:pt x="119380" y="34290"/>
                  </a:lnTo>
                  <a:lnTo>
                    <a:pt x="116840" y="34290"/>
                  </a:lnTo>
                  <a:lnTo>
                    <a:pt x="113030" y="34290"/>
                  </a:lnTo>
                  <a:lnTo>
                    <a:pt x="107950" y="34290"/>
                  </a:lnTo>
                  <a:lnTo>
                    <a:pt x="104140" y="34290"/>
                  </a:lnTo>
                  <a:lnTo>
                    <a:pt x="97790" y="34290"/>
                  </a:lnTo>
                  <a:lnTo>
                    <a:pt x="91440" y="34290"/>
                  </a:lnTo>
                  <a:lnTo>
                    <a:pt x="85090" y="34290"/>
                  </a:lnTo>
                  <a:lnTo>
                    <a:pt x="78740" y="34290"/>
                  </a:lnTo>
                  <a:lnTo>
                    <a:pt x="72390" y="33020"/>
                  </a:lnTo>
                  <a:lnTo>
                    <a:pt x="64770" y="33020"/>
                  </a:lnTo>
                  <a:lnTo>
                    <a:pt x="59690" y="31750"/>
                  </a:lnTo>
                  <a:lnTo>
                    <a:pt x="53340" y="30480"/>
                  </a:lnTo>
                  <a:lnTo>
                    <a:pt x="48260" y="27940"/>
                  </a:lnTo>
                  <a:lnTo>
                    <a:pt x="41910" y="25400"/>
                  </a:lnTo>
                  <a:lnTo>
                    <a:pt x="39370" y="24130"/>
                  </a:lnTo>
                  <a:lnTo>
                    <a:pt x="36830" y="22860"/>
                  </a:lnTo>
                  <a:lnTo>
                    <a:pt x="35560" y="21590"/>
                  </a:lnTo>
                  <a:lnTo>
                    <a:pt x="34290" y="2032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7940" y="16510"/>
                  </a:lnTo>
                  <a:lnTo>
                    <a:pt x="26670" y="15240"/>
                  </a:lnTo>
                  <a:lnTo>
                    <a:pt x="21590" y="12700"/>
                  </a:lnTo>
                  <a:lnTo>
                    <a:pt x="12700" y="7620"/>
                  </a:lnTo>
                  <a:lnTo>
                    <a:pt x="7620" y="6350"/>
                  </a:lnTo>
                  <a:lnTo>
                    <a:pt x="5080" y="508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Полилиния 164"/>
            <p:cNvSpPr/>
            <p:nvPr/>
          </p:nvSpPr>
          <p:spPr>
            <a:xfrm>
              <a:off x="8181340" y="4616450"/>
              <a:ext cx="157481" cy="52071"/>
            </a:xfrm>
            <a:custGeom>
              <a:avLst/>
              <a:gdLst/>
              <a:ahLst/>
              <a:cxnLst/>
              <a:rect l="0" t="0" r="0" b="0"/>
              <a:pathLst>
                <a:path w="157481" h="52071">
                  <a:moveTo>
                    <a:pt x="157480" y="52070"/>
                  </a:moveTo>
                  <a:lnTo>
                    <a:pt x="152400" y="49530"/>
                  </a:lnTo>
                  <a:lnTo>
                    <a:pt x="146050" y="46990"/>
                  </a:lnTo>
                  <a:lnTo>
                    <a:pt x="137160" y="40640"/>
                  </a:lnTo>
                  <a:lnTo>
                    <a:pt x="132080" y="38100"/>
                  </a:lnTo>
                  <a:lnTo>
                    <a:pt x="127000" y="36830"/>
                  </a:lnTo>
                  <a:lnTo>
                    <a:pt x="121920" y="35560"/>
                  </a:lnTo>
                  <a:lnTo>
                    <a:pt x="119380" y="35560"/>
                  </a:lnTo>
                  <a:lnTo>
                    <a:pt x="116840" y="35560"/>
                  </a:lnTo>
                  <a:lnTo>
                    <a:pt x="113030" y="35560"/>
                  </a:lnTo>
                  <a:lnTo>
                    <a:pt x="107950" y="35560"/>
                  </a:lnTo>
                  <a:lnTo>
                    <a:pt x="102870" y="35560"/>
                  </a:lnTo>
                  <a:lnTo>
                    <a:pt x="97790" y="35560"/>
                  </a:lnTo>
                  <a:lnTo>
                    <a:pt x="90170" y="35560"/>
                  </a:lnTo>
                  <a:lnTo>
                    <a:pt x="85090" y="35560"/>
                  </a:lnTo>
                  <a:lnTo>
                    <a:pt x="78740" y="34290"/>
                  </a:lnTo>
                  <a:lnTo>
                    <a:pt x="72390" y="34290"/>
                  </a:lnTo>
                  <a:lnTo>
                    <a:pt x="64770" y="33020"/>
                  </a:lnTo>
                  <a:lnTo>
                    <a:pt x="58420" y="31750"/>
                  </a:lnTo>
                  <a:lnTo>
                    <a:pt x="53340" y="30480"/>
                  </a:lnTo>
                  <a:lnTo>
                    <a:pt x="46990" y="29210"/>
                  </a:lnTo>
                  <a:lnTo>
                    <a:pt x="43180" y="26670"/>
                  </a:lnTo>
                  <a:lnTo>
                    <a:pt x="39370" y="25400"/>
                  </a:lnTo>
                  <a:lnTo>
                    <a:pt x="36830" y="24130"/>
                  </a:lnTo>
                  <a:lnTo>
                    <a:pt x="35560" y="22860"/>
                  </a:lnTo>
                  <a:lnTo>
                    <a:pt x="33020" y="2159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9210" y="16510"/>
                  </a:lnTo>
                  <a:lnTo>
                    <a:pt x="26670" y="16510"/>
                  </a:lnTo>
                  <a:lnTo>
                    <a:pt x="21590" y="13970"/>
                  </a:lnTo>
                  <a:lnTo>
                    <a:pt x="12700" y="10160"/>
                  </a:lnTo>
                  <a:lnTo>
                    <a:pt x="7620" y="7620"/>
                  </a:lnTo>
                  <a:lnTo>
                    <a:pt x="3810" y="5080"/>
                  </a:lnTo>
                  <a:lnTo>
                    <a:pt x="1270" y="381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Полилиния 165"/>
            <p:cNvSpPr/>
            <p:nvPr/>
          </p:nvSpPr>
          <p:spPr>
            <a:xfrm>
              <a:off x="8188960" y="4599940"/>
              <a:ext cx="152401" cy="49531"/>
            </a:xfrm>
            <a:custGeom>
              <a:avLst/>
              <a:gdLst/>
              <a:ahLst/>
              <a:cxnLst/>
              <a:rect l="0" t="0" r="0" b="0"/>
              <a:pathLst>
                <a:path w="152401" h="49531">
                  <a:moveTo>
                    <a:pt x="152400" y="49530"/>
                  </a:moveTo>
                  <a:lnTo>
                    <a:pt x="148590" y="46990"/>
                  </a:lnTo>
                  <a:lnTo>
                    <a:pt x="144780" y="44450"/>
                  </a:lnTo>
                  <a:lnTo>
                    <a:pt x="137160" y="40640"/>
                  </a:lnTo>
                  <a:lnTo>
                    <a:pt x="132080" y="38100"/>
                  </a:lnTo>
                  <a:lnTo>
                    <a:pt x="127000" y="35560"/>
                  </a:lnTo>
                  <a:lnTo>
                    <a:pt x="124460" y="35560"/>
                  </a:lnTo>
                  <a:lnTo>
                    <a:pt x="123190" y="34290"/>
                  </a:lnTo>
                  <a:lnTo>
                    <a:pt x="119380" y="34290"/>
                  </a:lnTo>
                  <a:lnTo>
                    <a:pt x="116840" y="34290"/>
                  </a:lnTo>
                  <a:lnTo>
                    <a:pt x="113030" y="34290"/>
                  </a:lnTo>
                  <a:lnTo>
                    <a:pt x="109220" y="34290"/>
                  </a:lnTo>
                  <a:lnTo>
                    <a:pt x="102870" y="34290"/>
                  </a:lnTo>
                  <a:lnTo>
                    <a:pt x="97790" y="34290"/>
                  </a:lnTo>
                  <a:lnTo>
                    <a:pt x="91440" y="34290"/>
                  </a:lnTo>
                  <a:lnTo>
                    <a:pt x="85090" y="34290"/>
                  </a:lnTo>
                  <a:lnTo>
                    <a:pt x="78740" y="34290"/>
                  </a:lnTo>
                  <a:lnTo>
                    <a:pt x="72390" y="33020"/>
                  </a:lnTo>
                  <a:lnTo>
                    <a:pt x="66040" y="33020"/>
                  </a:lnTo>
                  <a:lnTo>
                    <a:pt x="59690" y="30480"/>
                  </a:lnTo>
                  <a:lnTo>
                    <a:pt x="53340" y="29210"/>
                  </a:lnTo>
                  <a:lnTo>
                    <a:pt x="46990" y="27940"/>
                  </a:lnTo>
                  <a:lnTo>
                    <a:pt x="41910" y="26670"/>
                  </a:lnTo>
                  <a:lnTo>
                    <a:pt x="39370" y="25400"/>
                  </a:lnTo>
                  <a:lnTo>
                    <a:pt x="36830" y="24130"/>
                  </a:lnTo>
                  <a:lnTo>
                    <a:pt x="35560" y="22860"/>
                  </a:lnTo>
                  <a:lnTo>
                    <a:pt x="34290" y="21590"/>
                  </a:lnTo>
                  <a:lnTo>
                    <a:pt x="31750" y="19050"/>
                  </a:lnTo>
                  <a:lnTo>
                    <a:pt x="30480" y="16510"/>
                  </a:lnTo>
                  <a:lnTo>
                    <a:pt x="29210" y="16510"/>
                  </a:lnTo>
                  <a:lnTo>
                    <a:pt x="25400" y="15240"/>
                  </a:lnTo>
                  <a:lnTo>
                    <a:pt x="22860" y="12700"/>
                  </a:lnTo>
                  <a:lnTo>
                    <a:pt x="12700" y="10160"/>
                  </a:lnTo>
                  <a:lnTo>
                    <a:pt x="7620" y="6350"/>
                  </a:lnTo>
                  <a:lnTo>
                    <a:pt x="5080" y="3810"/>
                  </a:lnTo>
                  <a:lnTo>
                    <a:pt x="2540" y="381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олилиния 166"/>
            <p:cNvSpPr/>
            <p:nvPr/>
          </p:nvSpPr>
          <p:spPr>
            <a:xfrm>
              <a:off x="8195310" y="459232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146050" y="38100"/>
                  </a:moveTo>
                  <a:lnTo>
                    <a:pt x="143510" y="36830"/>
                  </a:lnTo>
                  <a:lnTo>
                    <a:pt x="139700" y="34290"/>
                  </a:lnTo>
                  <a:lnTo>
                    <a:pt x="133350" y="31750"/>
                  </a:lnTo>
                  <a:lnTo>
                    <a:pt x="130810" y="29210"/>
                  </a:lnTo>
                  <a:lnTo>
                    <a:pt x="127000" y="27940"/>
                  </a:lnTo>
                  <a:lnTo>
                    <a:pt x="124460" y="26670"/>
                  </a:lnTo>
                  <a:lnTo>
                    <a:pt x="121920" y="26670"/>
                  </a:lnTo>
                  <a:lnTo>
                    <a:pt x="119380" y="26670"/>
                  </a:lnTo>
                  <a:lnTo>
                    <a:pt x="116840" y="26670"/>
                  </a:lnTo>
                  <a:lnTo>
                    <a:pt x="113030" y="26670"/>
                  </a:lnTo>
                  <a:lnTo>
                    <a:pt x="107950" y="26670"/>
                  </a:lnTo>
                  <a:lnTo>
                    <a:pt x="102870" y="26670"/>
                  </a:lnTo>
                  <a:lnTo>
                    <a:pt x="97790" y="26670"/>
                  </a:lnTo>
                  <a:lnTo>
                    <a:pt x="91440" y="26670"/>
                  </a:lnTo>
                  <a:lnTo>
                    <a:pt x="86360" y="26670"/>
                  </a:lnTo>
                  <a:lnTo>
                    <a:pt x="78740" y="25400"/>
                  </a:lnTo>
                  <a:lnTo>
                    <a:pt x="72390" y="25400"/>
                  </a:lnTo>
                  <a:lnTo>
                    <a:pt x="66040" y="24130"/>
                  </a:lnTo>
                  <a:lnTo>
                    <a:pt x="59690" y="24130"/>
                  </a:lnTo>
                  <a:lnTo>
                    <a:pt x="53340" y="22860"/>
                  </a:lnTo>
                  <a:lnTo>
                    <a:pt x="48260" y="20320"/>
                  </a:lnTo>
                  <a:lnTo>
                    <a:pt x="43180" y="19050"/>
                  </a:lnTo>
                  <a:lnTo>
                    <a:pt x="40640" y="17780"/>
                  </a:lnTo>
                  <a:lnTo>
                    <a:pt x="38100" y="16510"/>
                  </a:lnTo>
                  <a:lnTo>
                    <a:pt x="35560" y="15240"/>
                  </a:lnTo>
                  <a:lnTo>
                    <a:pt x="34290" y="12700"/>
                  </a:lnTo>
                  <a:lnTo>
                    <a:pt x="31750" y="11430"/>
                  </a:lnTo>
                  <a:lnTo>
                    <a:pt x="30480" y="8890"/>
                  </a:lnTo>
                  <a:lnTo>
                    <a:pt x="27940" y="7620"/>
                  </a:lnTo>
                  <a:lnTo>
                    <a:pt x="22860" y="6350"/>
                  </a:lnTo>
                  <a:lnTo>
                    <a:pt x="12700" y="5080"/>
                  </a:lnTo>
                  <a:lnTo>
                    <a:pt x="7620" y="381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Полилиния 167"/>
            <p:cNvSpPr/>
            <p:nvPr/>
          </p:nvSpPr>
          <p:spPr>
            <a:xfrm>
              <a:off x="8167370" y="4676140"/>
              <a:ext cx="144781" cy="43181"/>
            </a:xfrm>
            <a:custGeom>
              <a:avLst/>
              <a:gdLst/>
              <a:ahLst/>
              <a:cxnLst/>
              <a:rect l="0" t="0" r="0" b="0"/>
              <a:pathLst>
                <a:path w="144781" h="43181">
                  <a:moveTo>
                    <a:pt x="144780" y="43180"/>
                  </a:moveTo>
                  <a:lnTo>
                    <a:pt x="140970" y="41910"/>
                  </a:lnTo>
                  <a:lnTo>
                    <a:pt x="138430" y="40640"/>
                  </a:lnTo>
                  <a:lnTo>
                    <a:pt x="130810" y="35560"/>
                  </a:lnTo>
                  <a:lnTo>
                    <a:pt x="129540" y="34290"/>
                  </a:lnTo>
                  <a:lnTo>
                    <a:pt x="124460" y="34290"/>
                  </a:lnTo>
                  <a:lnTo>
                    <a:pt x="121920" y="33020"/>
                  </a:lnTo>
                  <a:lnTo>
                    <a:pt x="119380" y="33020"/>
                  </a:lnTo>
                  <a:lnTo>
                    <a:pt x="116840" y="31750"/>
                  </a:lnTo>
                  <a:lnTo>
                    <a:pt x="115570" y="31750"/>
                  </a:lnTo>
                  <a:lnTo>
                    <a:pt x="111760" y="31750"/>
                  </a:lnTo>
                  <a:lnTo>
                    <a:pt x="106680" y="31750"/>
                  </a:lnTo>
                  <a:lnTo>
                    <a:pt x="101600" y="33020"/>
                  </a:lnTo>
                  <a:lnTo>
                    <a:pt x="96520" y="33020"/>
                  </a:lnTo>
                  <a:lnTo>
                    <a:pt x="88900" y="33020"/>
                  </a:lnTo>
                  <a:lnTo>
                    <a:pt x="83820" y="31750"/>
                  </a:lnTo>
                  <a:lnTo>
                    <a:pt x="76200" y="31750"/>
                  </a:lnTo>
                  <a:lnTo>
                    <a:pt x="71120" y="31750"/>
                  </a:lnTo>
                  <a:lnTo>
                    <a:pt x="63500" y="30480"/>
                  </a:lnTo>
                  <a:lnTo>
                    <a:pt x="58420" y="29210"/>
                  </a:lnTo>
                  <a:lnTo>
                    <a:pt x="50800" y="27940"/>
                  </a:lnTo>
                  <a:lnTo>
                    <a:pt x="45720" y="25400"/>
                  </a:lnTo>
                  <a:lnTo>
                    <a:pt x="40640" y="24130"/>
                  </a:lnTo>
                  <a:lnTo>
                    <a:pt x="38100" y="22860"/>
                  </a:lnTo>
                  <a:lnTo>
                    <a:pt x="35560" y="21590"/>
                  </a:lnTo>
                  <a:lnTo>
                    <a:pt x="33020" y="20320"/>
                  </a:lnTo>
                  <a:lnTo>
                    <a:pt x="31750" y="19050"/>
                  </a:lnTo>
                  <a:lnTo>
                    <a:pt x="29210" y="17780"/>
                  </a:lnTo>
                  <a:lnTo>
                    <a:pt x="29210" y="15240"/>
                  </a:lnTo>
                  <a:lnTo>
                    <a:pt x="25400" y="12700"/>
                  </a:lnTo>
                  <a:lnTo>
                    <a:pt x="20320" y="11430"/>
                  </a:lnTo>
                  <a:lnTo>
                    <a:pt x="11430" y="6350"/>
                  </a:lnTo>
                  <a:lnTo>
                    <a:pt x="6350" y="5080"/>
                  </a:lnTo>
                  <a:lnTo>
                    <a:pt x="3810" y="3810"/>
                  </a:lnTo>
                  <a:lnTo>
                    <a:pt x="1270" y="2540"/>
                  </a:lnTo>
                  <a:lnTo>
                    <a:pt x="0" y="127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Полилиния 168"/>
            <p:cNvSpPr/>
            <p:nvPr/>
          </p:nvSpPr>
          <p:spPr>
            <a:xfrm>
              <a:off x="8164830" y="4730750"/>
              <a:ext cx="109221" cy="30481"/>
            </a:xfrm>
            <a:custGeom>
              <a:avLst/>
              <a:gdLst/>
              <a:ahLst/>
              <a:cxnLst/>
              <a:rect l="0" t="0" r="0" b="0"/>
              <a:pathLst>
                <a:path w="109221" h="30481">
                  <a:moveTo>
                    <a:pt x="109220" y="30480"/>
                  </a:moveTo>
                  <a:lnTo>
                    <a:pt x="104140" y="26670"/>
                  </a:lnTo>
                  <a:lnTo>
                    <a:pt x="99060" y="21590"/>
                  </a:lnTo>
                  <a:lnTo>
                    <a:pt x="91440" y="19050"/>
                  </a:lnTo>
                  <a:lnTo>
                    <a:pt x="90170" y="17780"/>
                  </a:lnTo>
                  <a:lnTo>
                    <a:pt x="86360" y="16510"/>
                  </a:lnTo>
                  <a:lnTo>
                    <a:pt x="83820" y="16510"/>
                  </a:lnTo>
                  <a:lnTo>
                    <a:pt x="80010" y="17780"/>
                  </a:lnTo>
                  <a:lnTo>
                    <a:pt x="74930" y="17780"/>
                  </a:lnTo>
                  <a:lnTo>
                    <a:pt x="72390" y="17780"/>
                  </a:lnTo>
                  <a:lnTo>
                    <a:pt x="68580" y="17780"/>
                  </a:lnTo>
                  <a:lnTo>
                    <a:pt x="63500" y="16510"/>
                  </a:lnTo>
                  <a:lnTo>
                    <a:pt x="54610" y="16510"/>
                  </a:lnTo>
                  <a:lnTo>
                    <a:pt x="49530" y="15240"/>
                  </a:lnTo>
                  <a:lnTo>
                    <a:pt x="44450" y="13970"/>
                  </a:lnTo>
                  <a:lnTo>
                    <a:pt x="39370" y="12700"/>
                  </a:lnTo>
                  <a:lnTo>
                    <a:pt x="35560" y="10160"/>
                  </a:lnTo>
                  <a:lnTo>
                    <a:pt x="31750" y="8890"/>
                  </a:lnTo>
                  <a:lnTo>
                    <a:pt x="27940" y="7620"/>
                  </a:lnTo>
                  <a:lnTo>
                    <a:pt x="24130" y="5080"/>
                  </a:lnTo>
                  <a:lnTo>
                    <a:pt x="21590" y="1270"/>
                  </a:lnTo>
                  <a:lnTo>
                    <a:pt x="17780" y="1270"/>
                  </a:lnTo>
                  <a:lnTo>
                    <a:pt x="16510" y="1270"/>
                  </a:lnTo>
                  <a:lnTo>
                    <a:pt x="11430" y="2540"/>
                  </a:lnTo>
                  <a:lnTo>
                    <a:pt x="8890" y="2540"/>
                  </a:lnTo>
                  <a:lnTo>
                    <a:pt x="6350" y="2540"/>
                  </a:lnTo>
                  <a:lnTo>
                    <a:pt x="2540" y="1270"/>
                  </a:lnTo>
                  <a:lnTo>
                    <a:pt x="2540" y="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олилиния 169"/>
            <p:cNvSpPr/>
            <p:nvPr/>
          </p:nvSpPr>
          <p:spPr>
            <a:xfrm>
              <a:off x="8166100" y="4777740"/>
              <a:ext cx="73661" cy="22861"/>
            </a:xfrm>
            <a:custGeom>
              <a:avLst/>
              <a:gdLst/>
              <a:ahLst/>
              <a:cxnLst/>
              <a:rect l="0" t="0" r="0" b="0"/>
              <a:pathLst>
                <a:path w="73661" h="22861">
                  <a:moveTo>
                    <a:pt x="73660" y="22860"/>
                  </a:moveTo>
                  <a:lnTo>
                    <a:pt x="72390" y="21590"/>
                  </a:lnTo>
                  <a:lnTo>
                    <a:pt x="68580" y="19050"/>
                  </a:lnTo>
                  <a:lnTo>
                    <a:pt x="64770" y="17780"/>
                  </a:lnTo>
                  <a:lnTo>
                    <a:pt x="63500" y="17780"/>
                  </a:lnTo>
                  <a:lnTo>
                    <a:pt x="62230" y="17780"/>
                  </a:lnTo>
                  <a:lnTo>
                    <a:pt x="58420" y="19050"/>
                  </a:lnTo>
                  <a:lnTo>
                    <a:pt x="53340" y="20320"/>
                  </a:lnTo>
                  <a:lnTo>
                    <a:pt x="48260" y="20320"/>
                  </a:lnTo>
                  <a:lnTo>
                    <a:pt x="44450" y="20320"/>
                  </a:lnTo>
                  <a:lnTo>
                    <a:pt x="38100" y="19050"/>
                  </a:lnTo>
                  <a:lnTo>
                    <a:pt x="33020" y="17780"/>
                  </a:lnTo>
                  <a:lnTo>
                    <a:pt x="30480" y="17780"/>
                  </a:lnTo>
                  <a:lnTo>
                    <a:pt x="25400" y="16510"/>
                  </a:lnTo>
                  <a:lnTo>
                    <a:pt x="20320" y="16510"/>
                  </a:lnTo>
                  <a:lnTo>
                    <a:pt x="16510" y="13970"/>
                  </a:lnTo>
                  <a:lnTo>
                    <a:pt x="12700" y="11430"/>
                  </a:lnTo>
                  <a:lnTo>
                    <a:pt x="10160" y="10160"/>
                  </a:lnTo>
                  <a:lnTo>
                    <a:pt x="6350" y="6350"/>
                  </a:lnTo>
                  <a:lnTo>
                    <a:pt x="2540" y="381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Полилиния 170"/>
            <p:cNvSpPr/>
            <p:nvPr/>
          </p:nvSpPr>
          <p:spPr>
            <a:xfrm>
              <a:off x="8166100" y="4792980"/>
              <a:ext cx="71121" cy="17781"/>
            </a:xfrm>
            <a:custGeom>
              <a:avLst/>
              <a:gdLst/>
              <a:ahLst/>
              <a:cxnLst/>
              <a:rect l="0" t="0" r="0" b="0"/>
              <a:pathLst>
                <a:path w="71121" h="17781">
                  <a:moveTo>
                    <a:pt x="71120" y="17780"/>
                  </a:moveTo>
                  <a:lnTo>
                    <a:pt x="67310" y="16510"/>
                  </a:lnTo>
                  <a:lnTo>
                    <a:pt x="64770" y="15240"/>
                  </a:lnTo>
                  <a:lnTo>
                    <a:pt x="62230" y="13970"/>
                  </a:lnTo>
                  <a:lnTo>
                    <a:pt x="60960" y="13970"/>
                  </a:lnTo>
                  <a:lnTo>
                    <a:pt x="59690" y="13970"/>
                  </a:lnTo>
                  <a:lnTo>
                    <a:pt x="54610" y="15240"/>
                  </a:lnTo>
                  <a:lnTo>
                    <a:pt x="50800" y="15240"/>
                  </a:lnTo>
                  <a:lnTo>
                    <a:pt x="45720" y="15240"/>
                  </a:lnTo>
                  <a:lnTo>
                    <a:pt x="41910" y="15240"/>
                  </a:lnTo>
                  <a:lnTo>
                    <a:pt x="36830" y="15240"/>
                  </a:lnTo>
                  <a:lnTo>
                    <a:pt x="31750" y="15240"/>
                  </a:lnTo>
                  <a:lnTo>
                    <a:pt x="27940" y="15240"/>
                  </a:lnTo>
                  <a:lnTo>
                    <a:pt x="22860" y="15240"/>
                  </a:lnTo>
                  <a:lnTo>
                    <a:pt x="19050" y="13970"/>
                  </a:lnTo>
                  <a:lnTo>
                    <a:pt x="16510" y="12700"/>
                  </a:lnTo>
                  <a:lnTo>
                    <a:pt x="12700" y="11430"/>
                  </a:lnTo>
                  <a:lnTo>
                    <a:pt x="8890" y="8890"/>
                  </a:lnTo>
                  <a:lnTo>
                    <a:pt x="6350" y="6350"/>
                  </a:lnTo>
                  <a:lnTo>
                    <a:pt x="2540" y="508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олилиния 171"/>
            <p:cNvSpPr/>
            <p:nvPr/>
          </p:nvSpPr>
          <p:spPr>
            <a:xfrm>
              <a:off x="8167370" y="4806950"/>
              <a:ext cx="68581" cy="17781"/>
            </a:xfrm>
            <a:custGeom>
              <a:avLst/>
              <a:gdLst/>
              <a:ahLst/>
              <a:cxnLst/>
              <a:rect l="0" t="0" r="0" b="0"/>
              <a:pathLst>
                <a:path w="68581" h="17781">
                  <a:moveTo>
                    <a:pt x="68580" y="17780"/>
                  </a:moveTo>
                  <a:lnTo>
                    <a:pt x="67310" y="16510"/>
                  </a:lnTo>
                  <a:lnTo>
                    <a:pt x="67310" y="15240"/>
                  </a:lnTo>
                  <a:lnTo>
                    <a:pt x="66040" y="15240"/>
                  </a:lnTo>
                  <a:lnTo>
                    <a:pt x="66040" y="13970"/>
                  </a:lnTo>
                  <a:lnTo>
                    <a:pt x="64770" y="12700"/>
                  </a:lnTo>
                  <a:lnTo>
                    <a:pt x="63500" y="12700"/>
                  </a:lnTo>
                  <a:lnTo>
                    <a:pt x="63500" y="11430"/>
                  </a:lnTo>
                  <a:lnTo>
                    <a:pt x="62230" y="11430"/>
                  </a:lnTo>
                  <a:lnTo>
                    <a:pt x="62230" y="11430"/>
                  </a:lnTo>
                  <a:lnTo>
                    <a:pt x="60960" y="12700"/>
                  </a:lnTo>
                  <a:lnTo>
                    <a:pt x="59690" y="12700"/>
                  </a:lnTo>
                  <a:lnTo>
                    <a:pt x="57150" y="13970"/>
                  </a:lnTo>
                  <a:lnTo>
                    <a:pt x="50800" y="15240"/>
                  </a:lnTo>
                  <a:lnTo>
                    <a:pt x="45720" y="15240"/>
                  </a:lnTo>
                  <a:lnTo>
                    <a:pt x="41910" y="15240"/>
                  </a:lnTo>
                  <a:lnTo>
                    <a:pt x="36830" y="15240"/>
                  </a:lnTo>
                  <a:lnTo>
                    <a:pt x="33020" y="15240"/>
                  </a:lnTo>
                  <a:lnTo>
                    <a:pt x="29210" y="15240"/>
                  </a:lnTo>
                  <a:lnTo>
                    <a:pt x="25400" y="13970"/>
                  </a:lnTo>
                  <a:lnTo>
                    <a:pt x="20320" y="12700"/>
                  </a:lnTo>
                  <a:lnTo>
                    <a:pt x="16510" y="11430"/>
                  </a:lnTo>
                  <a:lnTo>
                    <a:pt x="13970" y="10160"/>
                  </a:lnTo>
                  <a:lnTo>
                    <a:pt x="10160" y="8890"/>
                  </a:lnTo>
                  <a:lnTo>
                    <a:pt x="6350" y="6350"/>
                  </a:lnTo>
                  <a:lnTo>
                    <a:pt x="5080" y="3810"/>
                  </a:lnTo>
                  <a:lnTo>
                    <a:pt x="254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Полилиния 172"/>
            <p:cNvSpPr/>
            <p:nvPr/>
          </p:nvSpPr>
          <p:spPr>
            <a:xfrm>
              <a:off x="8172450" y="4869180"/>
              <a:ext cx="76201" cy="15241"/>
            </a:xfrm>
            <a:custGeom>
              <a:avLst/>
              <a:gdLst/>
              <a:ahLst/>
              <a:cxnLst/>
              <a:rect l="0" t="0" r="0" b="0"/>
              <a:pathLst>
                <a:path w="76201" h="15241">
                  <a:moveTo>
                    <a:pt x="76200" y="15240"/>
                  </a:moveTo>
                  <a:lnTo>
                    <a:pt x="73660" y="13970"/>
                  </a:lnTo>
                  <a:lnTo>
                    <a:pt x="71120" y="12700"/>
                  </a:lnTo>
                  <a:lnTo>
                    <a:pt x="67310" y="8890"/>
                  </a:lnTo>
                  <a:lnTo>
                    <a:pt x="66040" y="8890"/>
                  </a:lnTo>
                  <a:lnTo>
                    <a:pt x="63500" y="8890"/>
                  </a:lnTo>
                  <a:lnTo>
                    <a:pt x="62230" y="8890"/>
                  </a:lnTo>
                  <a:lnTo>
                    <a:pt x="60960" y="8890"/>
                  </a:lnTo>
                  <a:lnTo>
                    <a:pt x="52070" y="8890"/>
                  </a:lnTo>
                  <a:lnTo>
                    <a:pt x="46990" y="11430"/>
                  </a:lnTo>
                  <a:lnTo>
                    <a:pt x="41910" y="11430"/>
                  </a:lnTo>
                  <a:lnTo>
                    <a:pt x="38100" y="11430"/>
                  </a:lnTo>
                  <a:lnTo>
                    <a:pt x="33020" y="11430"/>
                  </a:lnTo>
                  <a:lnTo>
                    <a:pt x="27940" y="11430"/>
                  </a:lnTo>
                  <a:lnTo>
                    <a:pt x="24130" y="11430"/>
                  </a:lnTo>
                  <a:lnTo>
                    <a:pt x="20320" y="11430"/>
                  </a:lnTo>
                  <a:lnTo>
                    <a:pt x="16510" y="8890"/>
                  </a:lnTo>
                  <a:lnTo>
                    <a:pt x="12700" y="8890"/>
                  </a:lnTo>
                  <a:lnTo>
                    <a:pt x="10160" y="7620"/>
                  </a:lnTo>
                  <a:lnTo>
                    <a:pt x="7620" y="6350"/>
                  </a:lnTo>
                  <a:lnTo>
                    <a:pt x="5080" y="3810"/>
                  </a:lnTo>
                  <a:lnTo>
                    <a:pt x="254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>
              <a:off x="8176260" y="4881880"/>
              <a:ext cx="77471" cy="13971"/>
            </a:xfrm>
            <a:custGeom>
              <a:avLst/>
              <a:gdLst/>
              <a:ahLst/>
              <a:cxnLst/>
              <a:rect l="0" t="0" r="0" b="0"/>
              <a:pathLst>
                <a:path w="77471" h="13971">
                  <a:moveTo>
                    <a:pt x="77470" y="13970"/>
                  </a:moveTo>
                  <a:lnTo>
                    <a:pt x="74930" y="12700"/>
                  </a:lnTo>
                  <a:lnTo>
                    <a:pt x="72390" y="11430"/>
                  </a:lnTo>
                  <a:lnTo>
                    <a:pt x="66040" y="10160"/>
                  </a:lnTo>
                  <a:lnTo>
                    <a:pt x="63500" y="8890"/>
                  </a:lnTo>
                  <a:lnTo>
                    <a:pt x="62230" y="7620"/>
                  </a:lnTo>
                  <a:lnTo>
                    <a:pt x="59690" y="7620"/>
                  </a:lnTo>
                  <a:lnTo>
                    <a:pt x="58420" y="7620"/>
                  </a:lnTo>
                  <a:lnTo>
                    <a:pt x="49530" y="10160"/>
                  </a:lnTo>
                  <a:lnTo>
                    <a:pt x="44450" y="10160"/>
                  </a:lnTo>
                  <a:lnTo>
                    <a:pt x="40640" y="10160"/>
                  </a:lnTo>
                  <a:lnTo>
                    <a:pt x="35560" y="11430"/>
                  </a:lnTo>
                  <a:lnTo>
                    <a:pt x="31750" y="11430"/>
                  </a:lnTo>
                  <a:lnTo>
                    <a:pt x="26670" y="11430"/>
                  </a:lnTo>
                  <a:lnTo>
                    <a:pt x="22860" y="11430"/>
                  </a:lnTo>
                  <a:lnTo>
                    <a:pt x="19050" y="10160"/>
                  </a:lnTo>
                  <a:lnTo>
                    <a:pt x="16510" y="10160"/>
                  </a:lnTo>
                  <a:lnTo>
                    <a:pt x="12700" y="8890"/>
                  </a:lnTo>
                  <a:lnTo>
                    <a:pt x="8890" y="7620"/>
                  </a:lnTo>
                  <a:lnTo>
                    <a:pt x="6350" y="6350"/>
                  </a:lnTo>
                  <a:lnTo>
                    <a:pt x="5080" y="5080"/>
                  </a:lnTo>
                  <a:lnTo>
                    <a:pt x="254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Полилиния 174"/>
            <p:cNvSpPr/>
            <p:nvPr/>
          </p:nvSpPr>
          <p:spPr>
            <a:xfrm>
              <a:off x="8168640" y="4653280"/>
              <a:ext cx="154941" cy="50801"/>
            </a:xfrm>
            <a:custGeom>
              <a:avLst/>
              <a:gdLst/>
              <a:ahLst/>
              <a:cxnLst/>
              <a:rect l="0" t="0" r="0" b="0"/>
              <a:pathLst>
                <a:path w="154941" h="50801">
                  <a:moveTo>
                    <a:pt x="154940" y="50800"/>
                  </a:moveTo>
                  <a:lnTo>
                    <a:pt x="151130" y="48260"/>
                  </a:lnTo>
                  <a:lnTo>
                    <a:pt x="147320" y="45720"/>
                  </a:lnTo>
                  <a:lnTo>
                    <a:pt x="139700" y="40640"/>
                  </a:lnTo>
                  <a:lnTo>
                    <a:pt x="135890" y="39370"/>
                  </a:lnTo>
                  <a:lnTo>
                    <a:pt x="132080" y="36830"/>
                  </a:lnTo>
                  <a:lnTo>
                    <a:pt x="129540" y="35560"/>
                  </a:lnTo>
                  <a:lnTo>
                    <a:pt x="128270" y="35560"/>
                  </a:lnTo>
                  <a:lnTo>
                    <a:pt x="124460" y="35560"/>
                  </a:lnTo>
                  <a:lnTo>
                    <a:pt x="121920" y="34290"/>
                  </a:lnTo>
                  <a:lnTo>
                    <a:pt x="118110" y="34290"/>
                  </a:lnTo>
                  <a:lnTo>
                    <a:pt x="114300" y="34290"/>
                  </a:lnTo>
                  <a:lnTo>
                    <a:pt x="107950" y="35560"/>
                  </a:lnTo>
                  <a:lnTo>
                    <a:pt x="101600" y="35560"/>
                  </a:lnTo>
                  <a:lnTo>
                    <a:pt x="96520" y="35560"/>
                  </a:lnTo>
                  <a:lnTo>
                    <a:pt x="90170" y="34290"/>
                  </a:lnTo>
                  <a:lnTo>
                    <a:pt x="85090" y="34290"/>
                  </a:lnTo>
                  <a:lnTo>
                    <a:pt x="77470" y="34290"/>
                  </a:lnTo>
                  <a:lnTo>
                    <a:pt x="71120" y="33020"/>
                  </a:lnTo>
                  <a:lnTo>
                    <a:pt x="64770" y="31750"/>
                  </a:lnTo>
                  <a:lnTo>
                    <a:pt x="58420" y="30480"/>
                  </a:lnTo>
                  <a:lnTo>
                    <a:pt x="52070" y="29210"/>
                  </a:lnTo>
                  <a:lnTo>
                    <a:pt x="46990" y="27940"/>
                  </a:lnTo>
                  <a:lnTo>
                    <a:pt x="44450" y="26670"/>
                  </a:lnTo>
                  <a:lnTo>
                    <a:pt x="43180" y="25400"/>
                  </a:lnTo>
                  <a:lnTo>
                    <a:pt x="40640" y="22860"/>
                  </a:lnTo>
                  <a:lnTo>
                    <a:pt x="39370" y="21590"/>
                  </a:lnTo>
                  <a:lnTo>
                    <a:pt x="38100" y="19050"/>
                  </a:lnTo>
                  <a:lnTo>
                    <a:pt x="35560" y="17780"/>
                  </a:lnTo>
                  <a:lnTo>
                    <a:pt x="33020" y="16510"/>
                  </a:lnTo>
                  <a:lnTo>
                    <a:pt x="30480" y="16510"/>
                  </a:lnTo>
                  <a:lnTo>
                    <a:pt x="26670" y="13970"/>
                  </a:lnTo>
                  <a:lnTo>
                    <a:pt x="21590" y="11430"/>
                  </a:lnTo>
                  <a:lnTo>
                    <a:pt x="15240" y="8890"/>
                  </a:lnTo>
                  <a:lnTo>
                    <a:pt x="11430" y="6350"/>
                  </a:lnTo>
                  <a:lnTo>
                    <a:pt x="8890" y="5080"/>
                  </a:lnTo>
                  <a:lnTo>
                    <a:pt x="6350" y="381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Полилиния 175"/>
            <p:cNvSpPr/>
            <p:nvPr/>
          </p:nvSpPr>
          <p:spPr>
            <a:xfrm>
              <a:off x="8164830" y="4766310"/>
              <a:ext cx="80011" cy="26671"/>
            </a:xfrm>
            <a:custGeom>
              <a:avLst/>
              <a:gdLst/>
              <a:ahLst/>
              <a:cxnLst/>
              <a:rect l="0" t="0" r="0" b="0"/>
              <a:pathLst>
                <a:path w="80011" h="26671">
                  <a:moveTo>
                    <a:pt x="80010" y="26670"/>
                  </a:moveTo>
                  <a:lnTo>
                    <a:pt x="77470" y="24130"/>
                  </a:lnTo>
                  <a:lnTo>
                    <a:pt x="74930" y="21590"/>
                  </a:lnTo>
                  <a:lnTo>
                    <a:pt x="74930" y="21590"/>
                  </a:lnTo>
                  <a:lnTo>
                    <a:pt x="73660" y="20320"/>
                  </a:lnTo>
                  <a:lnTo>
                    <a:pt x="72390" y="20320"/>
                  </a:lnTo>
                  <a:lnTo>
                    <a:pt x="71120" y="20320"/>
                  </a:lnTo>
                  <a:lnTo>
                    <a:pt x="66040" y="21590"/>
                  </a:lnTo>
                  <a:lnTo>
                    <a:pt x="60960" y="21590"/>
                  </a:lnTo>
                  <a:lnTo>
                    <a:pt x="55880" y="21590"/>
                  </a:lnTo>
                  <a:lnTo>
                    <a:pt x="49530" y="21590"/>
                  </a:lnTo>
                  <a:lnTo>
                    <a:pt x="45720" y="21590"/>
                  </a:lnTo>
                  <a:lnTo>
                    <a:pt x="39370" y="20320"/>
                  </a:lnTo>
                  <a:lnTo>
                    <a:pt x="34290" y="20320"/>
                  </a:lnTo>
                  <a:lnTo>
                    <a:pt x="29210" y="17780"/>
                  </a:lnTo>
                  <a:lnTo>
                    <a:pt x="24130" y="16510"/>
                  </a:lnTo>
                  <a:lnTo>
                    <a:pt x="19050" y="13970"/>
                  </a:lnTo>
                  <a:lnTo>
                    <a:pt x="15240" y="13970"/>
                  </a:lnTo>
                  <a:lnTo>
                    <a:pt x="11430" y="11430"/>
                  </a:lnTo>
                  <a:lnTo>
                    <a:pt x="7620" y="8890"/>
                  </a:lnTo>
                  <a:lnTo>
                    <a:pt x="3810" y="6350"/>
                  </a:lnTo>
                  <a:lnTo>
                    <a:pt x="2540" y="381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Полилиния 176"/>
            <p:cNvSpPr/>
            <p:nvPr/>
          </p:nvSpPr>
          <p:spPr>
            <a:xfrm>
              <a:off x="8182610" y="489966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38100" y="5080"/>
                  </a:moveTo>
                  <a:lnTo>
                    <a:pt x="35560" y="6350"/>
                  </a:lnTo>
                  <a:lnTo>
                    <a:pt x="31750" y="6350"/>
                  </a:lnTo>
                  <a:lnTo>
                    <a:pt x="29210" y="6350"/>
                  </a:lnTo>
                  <a:lnTo>
                    <a:pt x="26670" y="6350"/>
                  </a:lnTo>
                  <a:lnTo>
                    <a:pt x="25400" y="6350"/>
                  </a:lnTo>
                  <a:lnTo>
                    <a:pt x="21590" y="6350"/>
                  </a:lnTo>
                  <a:lnTo>
                    <a:pt x="16510" y="5080"/>
                  </a:lnTo>
                  <a:lnTo>
                    <a:pt x="12700" y="3810"/>
                  </a:lnTo>
                  <a:lnTo>
                    <a:pt x="8890" y="1270"/>
                  </a:lnTo>
                  <a:lnTo>
                    <a:pt x="381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8176260" y="4634230"/>
              <a:ext cx="156211" cy="49531"/>
            </a:xfrm>
            <a:custGeom>
              <a:avLst/>
              <a:gdLst/>
              <a:ahLst/>
              <a:cxnLst/>
              <a:rect l="0" t="0" r="0" b="0"/>
              <a:pathLst>
                <a:path w="156211" h="49531">
                  <a:moveTo>
                    <a:pt x="156210" y="49530"/>
                  </a:moveTo>
                  <a:lnTo>
                    <a:pt x="151130" y="48260"/>
                  </a:lnTo>
                  <a:lnTo>
                    <a:pt x="147320" y="46990"/>
                  </a:lnTo>
                  <a:lnTo>
                    <a:pt x="135890" y="40640"/>
                  </a:lnTo>
                  <a:lnTo>
                    <a:pt x="132080" y="36830"/>
                  </a:lnTo>
                  <a:lnTo>
                    <a:pt x="127000" y="35560"/>
                  </a:lnTo>
                  <a:lnTo>
                    <a:pt x="124460" y="34290"/>
                  </a:lnTo>
                  <a:lnTo>
                    <a:pt x="121920" y="34290"/>
                  </a:lnTo>
                  <a:lnTo>
                    <a:pt x="119380" y="34290"/>
                  </a:lnTo>
                  <a:lnTo>
                    <a:pt x="116840" y="34290"/>
                  </a:lnTo>
                  <a:lnTo>
                    <a:pt x="113030" y="34290"/>
                  </a:lnTo>
                  <a:lnTo>
                    <a:pt x="107950" y="34290"/>
                  </a:lnTo>
                  <a:lnTo>
                    <a:pt x="104140" y="34290"/>
                  </a:lnTo>
                  <a:lnTo>
                    <a:pt x="97790" y="34290"/>
                  </a:lnTo>
                  <a:lnTo>
                    <a:pt x="91440" y="34290"/>
                  </a:lnTo>
                  <a:lnTo>
                    <a:pt x="85090" y="34290"/>
                  </a:lnTo>
                  <a:lnTo>
                    <a:pt x="78740" y="34290"/>
                  </a:lnTo>
                  <a:lnTo>
                    <a:pt x="72390" y="33020"/>
                  </a:lnTo>
                  <a:lnTo>
                    <a:pt x="64770" y="33020"/>
                  </a:lnTo>
                  <a:lnTo>
                    <a:pt x="59690" y="31750"/>
                  </a:lnTo>
                  <a:lnTo>
                    <a:pt x="53340" y="30480"/>
                  </a:lnTo>
                  <a:lnTo>
                    <a:pt x="48260" y="27940"/>
                  </a:lnTo>
                  <a:lnTo>
                    <a:pt x="41910" y="25400"/>
                  </a:lnTo>
                  <a:lnTo>
                    <a:pt x="39370" y="24130"/>
                  </a:lnTo>
                  <a:lnTo>
                    <a:pt x="36830" y="22860"/>
                  </a:lnTo>
                  <a:lnTo>
                    <a:pt x="35560" y="21590"/>
                  </a:lnTo>
                  <a:lnTo>
                    <a:pt x="34290" y="2032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7940" y="16510"/>
                  </a:lnTo>
                  <a:lnTo>
                    <a:pt x="26670" y="15240"/>
                  </a:lnTo>
                  <a:lnTo>
                    <a:pt x="21590" y="12700"/>
                  </a:lnTo>
                  <a:lnTo>
                    <a:pt x="12700" y="7620"/>
                  </a:lnTo>
                  <a:lnTo>
                    <a:pt x="7620" y="6350"/>
                  </a:lnTo>
                  <a:lnTo>
                    <a:pt x="5080" y="508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Полилиния 178"/>
            <p:cNvSpPr/>
            <p:nvPr/>
          </p:nvSpPr>
          <p:spPr>
            <a:xfrm>
              <a:off x="8181340" y="4616450"/>
              <a:ext cx="157481" cy="52071"/>
            </a:xfrm>
            <a:custGeom>
              <a:avLst/>
              <a:gdLst/>
              <a:ahLst/>
              <a:cxnLst/>
              <a:rect l="0" t="0" r="0" b="0"/>
              <a:pathLst>
                <a:path w="157481" h="52071">
                  <a:moveTo>
                    <a:pt x="157480" y="52070"/>
                  </a:moveTo>
                  <a:lnTo>
                    <a:pt x="152400" y="49530"/>
                  </a:lnTo>
                  <a:lnTo>
                    <a:pt x="146050" y="46990"/>
                  </a:lnTo>
                  <a:lnTo>
                    <a:pt x="137160" y="40640"/>
                  </a:lnTo>
                  <a:lnTo>
                    <a:pt x="132080" y="38100"/>
                  </a:lnTo>
                  <a:lnTo>
                    <a:pt x="127000" y="36830"/>
                  </a:lnTo>
                  <a:lnTo>
                    <a:pt x="121920" y="35560"/>
                  </a:lnTo>
                  <a:lnTo>
                    <a:pt x="119380" y="35560"/>
                  </a:lnTo>
                  <a:lnTo>
                    <a:pt x="116840" y="35560"/>
                  </a:lnTo>
                  <a:lnTo>
                    <a:pt x="113030" y="35560"/>
                  </a:lnTo>
                  <a:lnTo>
                    <a:pt x="107950" y="35560"/>
                  </a:lnTo>
                  <a:lnTo>
                    <a:pt x="102870" y="35560"/>
                  </a:lnTo>
                  <a:lnTo>
                    <a:pt x="97790" y="35560"/>
                  </a:lnTo>
                  <a:lnTo>
                    <a:pt x="90170" y="35560"/>
                  </a:lnTo>
                  <a:lnTo>
                    <a:pt x="85090" y="35560"/>
                  </a:lnTo>
                  <a:lnTo>
                    <a:pt x="78740" y="34290"/>
                  </a:lnTo>
                  <a:lnTo>
                    <a:pt x="72390" y="34290"/>
                  </a:lnTo>
                  <a:lnTo>
                    <a:pt x="64770" y="33020"/>
                  </a:lnTo>
                  <a:lnTo>
                    <a:pt x="58420" y="31750"/>
                  </a:lnTo>
                  <a:lnTo>
                    <a:pt x="53340" y="30480"/>
                  </a:lnTo>
                  <a:lnTo>
                    <a:pt x="46990" y="29210"/>
                  </a:lnTo>
                  <a:lnTo>
                    <a:pt x="43180" y="26670"/>
                  </a:lnTo>
                  <a:lnTo>
                    <a:pt x="39370" y="25400"/>
                  </a:lnTo>
                  <a:lnTo>
                    <a:pt x="36830" y="24130"/>
                  </a:lnTo>
                  <a:lnTo>
                    <a:pt x="35560" y="22860"/>
                  </a:lnTo>
                  <a:lnTo>
                    <a:pt x="33020" y="2159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9210" y="16510"/>
                  </a:lnTo>
                  <a:lnTo>
                    <a:pt x="26670" y="16510"/>
                  </a:lnTo>
                  <a:lnTo>
                    <a:pt x="21590" y="13970"/>
                  </a:lnTo>
                  <a:lnTo>
                    <a:pt x="12700" y="10160"/>
                  </a:lnTo>
                  <a:lnTo>
                    <a:pt x="7620" y="7620"/>
                  </a:lnTo>
                  <a:lnTo>
                    <a:pt x="3810" y="5080"/>
                  </a:lnTo>
                  <a:lnTo>
                    <a:pt x="1270" y="381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олилиния 179"/>
            <p:cNvSpPr/>
            <p:nvPr/>
          </p:nvSpPr>
          <p:spPr>
            <a:xfrm>
              <a:off x="8188960" y="4599940"/>
              <a:ext cx="152401" cy="49531"/>
            </a:xfrm>
            <a:custGeom>
              <a:avLst/>
              <a:gdLst/>
              <a:ahLst/>
              <a:cxnLst/>
              <a:rect l="0" t="0" r="0" b="0"/>
              <a:pathLst>
                <a:path w="152401" h="49531">
                  <a:moveTo>
                    <a:pt x="152400" y="49530"/>
                  </a:moveTo>
                  <a:lnTo>
                    <a:pt x="148590" y="46990"/>
                  </a:lnTo>
                  <a:lnTo>
                    <a:pt x="144780" y="44450"/>
                  </a:lnTo>
                  <a:lnTo>
                    <a:pt x="137160" y="40640"/>
                  </a:lnTo>
                  <a:lnTo>
                    <a:pt x="132080" y="38100"/>
                  </a:lnTo>
                  <a:lnTo>
                    <a:pt x="127000" y="35560"/>
                  </a:lnTo>
                  <a:lnTo>
                    <a:pt x="124460" y="35560"/>
                  </a:lnTo>
                  <a:lnTo>
                    <a:pt x="123190" y="34290"/>
                  </a:lnTo>
                  <a:lnTo>
                    <a:pt x="119380" y="34290"/>
                  </a:lnTo>
                  <a:lnTo>
                    <a:pt x="116840" y="34290"/>
                  </a:lnTo>
                  <a:lnTo>
                    <a:pt x="113030" y="34290"/>
                  </a:lnTo>
                  <a:lnTo>
                    <a:pt x="109220" y="34290"/>
                  </a:lnTo>
                  <a:lnTo>
                    <a:pt x="102870" y="34290"/>
                  </a:lnTo>
                  <a:lnTo>
                    <a:pt x="97790" y="34290"/>
                  </a:lnTo>
                  <a:lnTo>
                    <a:pt x="91440" y="34290"/>
                  </a:lnTo>
                  <a:lnTo>
                    <a:pt x="85090" y="34290"/>
                  </a:lnTo>
                  <a:lnTo>
                    <a:pt x="78740" y="34290"/>
                  </a:lnTo>
                  <a:lnTo>
                    <a:pt x="72390" y="33020"/>
                  </a:lnTo>
                  <a:lnTo>
                    <a:pt x="66040" y="33020"/>
                  </a:lnTo>
                  <a:lnTo>
                    <a:pt x="59690" y="30480"/>
                  </a:lnTo>
                  <a:lnTo>
                    <a:pt x="53340" y="29210"/>
                  </a:lnTo>
                  <a:lnTo>
                    <a:pt x="46990" y="27940"/>
                  </a:lnTo>
                  <a:lnTo>
                    <a:pt x="41910" y="26670"/>
                  </a:lnTo>
                  <a:lnTo>
                    <a:pt x="39370" y="25400"/>
                  </a:lnTo>
                  <a:lnTo>
                    <a:pt x="36830" y="24130"/>
                  </a:lnTo>
                  <a:lnTo>
                    <a:pt x="35560" y="22860"/>
                  </a:lnTo>
                  <a:lnTo>
                    <a:pt x="34290" y="21590"/>
                  </a:lnTo>
                  <a:lnTo>
                    <a:pt x="31750" y="19050"/>
                  </a:lnTo>
                  <a:lnTo>
                    <a:pt x="30480" y="16510"/>
                  </a:lnTo>
                  <a:lnTo>
                    <a:pt x="29210" y="16510"/>
                  </a:lnTo>
                  <a:lnTo>
                    <a:pt x="25400" y="15240"/>
                  </a:lnTo>
                  <a:lnTo>
                    <a:pt x="22860" y="12700"/>
                  </a:lnTo>
                  <a:lnTo>
                    <a:pt x="12700" y="10160"/>
                  </a:lnTo>
                  <a:lnTo>
                    <a:pt x="7620" y="6350"/>
                  </a:lnTo>
                  <a:lnTo>
                    <a:pt x="5080" y="3810"/>
                  </a:lnTo>
                  <a:lnTo>
                    <a:pt x="2540" y="381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олилиния 180"/>
            <p:cNvSpPr/>
            <p:nvPr/>
          </p:nvSpPr>
          <p:spPr>
            <a:xfrm>
              <a:off x="8195310" y="459232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146050" y="38100"/>
                  </a:moveTo>
                  <a:lnTo>
                    <a:pt x="143510" y="36830"/>
                  </a:lnTo>
                  <a:lnTo>
                    <a:pt x="139700" y="34290"/>
                  </a:lnTo>
                  <a:lnTo>
                    <a:pt x="133350" y="31750"/>
                  </a:lnTo>
                  <a:lnTo>
                    <a:pt x="130810" y="29210"/>
                  </a:lnTo>
                  <a:lnTo>
                    <a:pt x="127000" y="27940"/>
                  </a:lnTo>
                  <a:lnTo>
                    <a:pt x="124460" y="26670"/>
                  </a:lnTo>
                  <a:lnTo>
                    <a:pt x="121920" y="26670"/>
                  </a:lnTo>
                  <a:lnTo>
                    <a:pt x="119380" y="26670"/>
                  </a:lnTo>
                  <a:lnTo>
                    <a:pt x="116840" y="26670"/>
                  </a:lnTo>
                  <a:lnTo>
                    <a:pt x="113030" y="26670"/>
                  </a:lnTo>
                  <a:lnTo>
                    <a:pt x="107950" y="26670"/>
                  </a:lnTo>
                  <a:lnTo>
                    <a:pt x="102870" y="26670"/>
                  </a:lnTo>
                  <a:lnTo>
                    <a:pt x="97790" y="26670"/>
                  </a:lnTo>
                  <a:lnTo>
                    <a:pt x="91440" y="26670"/>
                  </a:lnTo>
                  <a:lnTo>
                    <a:pt x="86360" y="26670"/>
                  </a:lnTo>
                  <a:lnTo>
                    <a:pt x="78740" y="25400"/>
                  </a:lnTo>
                  <a:lnTo>
                    <a:pt x="72390" y="25400"/>
                  </a:lnTo>
                  <a:lnTo>
                    <a:pt x="66040" y="24130"/>
                  </a:lnTo>
                  <a:lnTo>
                    <a:pt x="59690" y="24130"/>
                  </a:lnTo>
                  <a:lnTo>
                    <a:pt x="53340" y="22860"/>
                  </a:lnTo>
                  <a:lnTo>
                    <a:pt x="48260" y="20320"/>
                  </a:lnTo>
                  <a:lnTo>
                    <a:pt x="43180" y="19050"/>
                  </a:lnTo>
                  <a:lnTo>
                    <a:pt x="40640" y="17780"/>
                  </a:lnTo>
                  <a:lnTo>
                    <a:pt x="38100" y="16510"/>
                  </a:lnTo>
                  <a:lnTo>
                    <a:pt x="35560" y="15240"/>
                  </a:lnTo>
                  <a:lnTo>
                    <a:pt x="34290" y="12700"/>
                  </a:lnTo>
                  <a:lnTo>
                    <a:pt x="31750" y="11430"/>
                  </a:lnTo>
                  <a:lnTo>
                    <a:pt x="30480" y="8890"/>
                  </a:lnTo>
                  <a:lnTo>
                    <a:pt x="27940" y="7620"/>
                  </a:lnTo>
                  <a:lnTo>
                    <a:pt x="22860" y="6350"/>
                  </a:lnTo>
                  <a:lnTo>
                    <a:pt x="12700" y="5080"/>
                  </a:lnTo>
                  <a:lnTo>
                    <a:pt x="7620" y="381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8167370" y="4676140"/>
              <a:ext cx="144781" cy="44451"/>
            </a:xfrm>
            <a:custGeom>
              <a:avLst/>
              <a:gdLst/>
              <a:ahLst/>
              <a:cxnLst/>
              <a:rect l="0" t="0" r="0" b="0"/>
              <a:pathLst>
                <a:path w="144781" h="44451">
                  <a:moveTo>
                    <a:pt x="144780" y="44450"/>
                  </a:moveTo>
                  <a:lnTo>
                    <a:pt x="140970" y="41910"/>
                  </a:lnTo>
                  <a:lnTo>
                    <a:pt x="138430" y="40640"/>
                  </a:lnTo>
                  <a:lnTo>
                    <a:pt x="130810" y="35560"/>
                  </a:lnTo>
                  <a:lnTo>
                    <a:pt x="129540" y="34290"/>
                  </a:lnTo>
                  <a:lnTo>
                    <a:pt x="124460" y="34290"/>
                  </a:lnTo>
                  <a:lnTo>
                    <a:pt x="121920" y="34290"/>
                  </a:lnTo>
                  <a:lnTo>
                    <a:pt x="119380" y="33020"/>
                  </a:lnTo>
                  <a:lnTo>
                    <a:pt x="116840" y="33020"/>
                  </a:lnTo>
                  <a:lnTo>
                    <a:pt x="115570" y="33020"/>
                  </a:lnTo>
                  <a:lnTo>
                    <a:pt x="111760" y="33020"/>
                  </a:lnTo>
                  <a:lnTo>
                    <a:pt x="106680" y="33020"/>
                  </a:lnTo>
                  <a:lnTo>
                    <a:pt x="101600" y="33020"/>
                  </a:lnTo>
                  <a:lnTo>
                    <a:pt x="96520" y="33020"/>
                  </a:lnTo>
                  <a:lnTo>
                    <a:pt x="88900" y="33020"/>
                  </a:lnTo>
                  <a:lnTo>
                    <a:pt x="83820" y="33020"/>
                  </a:lnTo>
                  <a:lnTo>
                    <a:pt x="76200" y="31750"/>
                  </a:lnTo>
                  <a:lnTo>
                    <a:pt x="71120" y="31750"/>
                  </a:lnTo>
                  <a:lnTo>
                    <a:pt x="63500" y="30480"/>
                  </a:lnTo>
                  <a:lnTo>
                    <a:pt x="58420" y="29210"/>
                  </a:lnTo>
                  <a:lnTo>
                    <a:pt x="50800" y="27940"/>
                  </a:lnTo>
                  <a:lnTo>
                    <a:pt x="45720" y="25400"/>
                  </a:lnTo>
                  <a:lnTo>
                    <a:pt x="40640" y="24130"/>
                  </a:lnTo>
                  <a:lnTo>
                    <a:pt x="38100" y="22860"/>
                  </a:lnTo>
                  <a:lnTo>
                    <a:pt x="35560" y="21590"/>
                  </a:lnTo>
                  <a:lnTo>
                    <a:pt x="33020" y="20320"/>
                  </a:lnTo>
                  <a:lnTo>
                    <a:pt x="31750" y="19050"/>
                  </a:lnTo>
                  <a:lnTo>
                    <a:pt x="29210" y="17780"/>
                  </a:lnTo>
                  <a:lnTo>
                    <a:pt x="29210" y="15240"/>
                  </a:lnTo>
                  <a:lnTo>
                    <a:pt x="25400" y="13970"/>
                  </a:lnTo>
                  <a:lnTo>
                    <a:pt x="20320" y="11430"/>
                  </a:lnTo>
                  <a:lnTo>
                    <a:pt x="11430" y="6350"/>
                  </a:lnTo>
                  <a:lnTo>
                    <a:pt x="6350" y="6350"/>
                  </a:lnTo>
                  <a:lnTo>
                    <a:pt x="3810" y="3810"/>
                  </a:lnTo>
                  <a:lnTo>
                    <a:pt x="1270" y="2540"/>
                  </a:lnTo>
                  <a:lnTo>
                    <a:pt x="0" y="127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Полилиния 182"/>
            <p:cNvSpPr/>
            <p:nvPr/>
          </p:nvSpPr>
          <p:spPr>
            <a:xfrm>
              <a:off x="8165338" y="4566539"/>
              <a:ext cx="143003" cy="251080"/>
            </a:xfrm>
            <a:custGeom>
              <a:avLst/>
              <a:gdLst/>
              <a:ahLst/>
              <a:cxnLst/>
              <a:rect l="0" t="0" r="0" b="0"/>
              <a:pathLst>
                <a:path w="143003" h="251080">
                  <a:moveTo>
                    <a:pt x="63119" y="10795"/>
                  </a:moveTo>
                  <a:lnTo>
                    <a:pt x="64135" y="10541"/>
                  </a:lnTo>
                  <a:lnTo>
                    <a:pt x="65532" y="10287"/>
                  </a:lnTo>
                  <a:lnTo>
                    <a:pt x="66929" y="9779"/>
                  </a:lnTo>
                  <a:lnTo>
                    <a:pt x="68834" y="9398"/>
                  </a:lnTo>
                  <a:lnTo>
                    <a:pt x="71247" y="8763"/>
                  </a:lnTo>
                  <a:lnTo>
                    <a:pt x="73533" y="8255"/>
                  </a:lnTo>
                  <a:lnTo>
                    <a:pt x="79375" y="7112"/>
                  </a:lnTo>
                  <a:lnTo>
                    <a:pt x="85598" y="5842"/>
                  </a:lnTo>
                  <a:lnTo>
                    <a:pt x="92583" y="4699"/>
                  </a:lnTo>
                  <a:lnTo>
                    <a:pt x="106934" y="2286"/>
                  </a:lnTo>
                  <a:lnTo>
                    <a:pt x="114173" y="1270"/>
                  </a:lnTo>
                  <a:lnTo>
                    <a:pt x="120904" y="508"/>
                  </a:lnTo>
                  <a:lnTo>
                    <a:pt x="127127" y="0"/>
                  </a:lnTo>
                  <a:lnTo>
                    <a:pt x="130048" y="0"/>
                  </a:lnTo>
                  <a:lnTo>
                    <a:pt x="132842" y="0"/>
                  </a:lnTo>
                  <a:lnTo>
                    <a:pt x="135128" y="254"/>
                  </a:lnTo>
                  <a:lnTo>
                    <a:pt x="137287" y="508"/>
                  </a:lnTo>
                  <a:lnTo>
                    <a:pt x="139065" y="1016"/>
                  </a:lnTo>
                  <a:lnTo>
                    <a:pt x="140843" y="1778"/>
                  </a:lnTo>
                  <a:lnTo>
                    <a:pt x="141732" y="2540"/>
                  </a:lnTo>
                  <a:lnTo>
                    <a:pt x="142748" y="3175"/>
                  </a:lnTo>
                  <a:lnTo>
                    <a:pt x="143002" y="4318"/>
                  </a:lnTo>
                  <a:lnTo>
                    <a:pt x="143002" y="5588"/>
                  </a:lnTo>
                  <a:lnTo>
                    <a:pt x="138303" y="4953"/>
                  </a:lnTo>
                  <a:lnTo>
                    <a:pt x="133096" y="4318"/>
                  </a:lnTo>
                  <a:lnTo>
                    <a:pt x="127889" y="4064"/>
                  </a:lnTo>
                  <a:lnTo>
                    <a:pt x="122301" y="3683"/>
                  </a:lnTo>
                  <a:lnTo>
                    <a:pt x="111125" y="3683"/>
                  </a:lnTo>
                  <a:lnTo>
                    <a:pt x="106045" y="4064"/>
                  </a:lnTo>
                  <a:lnTo>
                    <a:pt x="100457" y="4699"/>
                  </a:lnTo>
                  <a:lnTo>
                    <a:pt x="95504" y="5588"/>
                  </a:lnTo>
                  <a:lnTo>
                    <a:pt x="90805" y="6858"/>
                  </a:lnTo>
                  <a:lnTo>
                    <a:pt x="86233" y="8255"/>
                  </a:lnTo>
                  <a:lnTo>
                    <a:pt x="82296" y="10287"/>
                  </a:lnTo>
                  <a:lnTo>
                    <a:pt x="78867" y="12700"/>
                  </a:lnTo>
                  <a:lnTo>
                    <a:pt x="75819" y="15367"/>
                  </a:lnTo>
                  <a:lnTo>
                    <a:pt x="74549" y="17145"/>
                  </a:lnTo>
                  <a:lnTo>
                    <a:pt x="73406" y="18796"/>
                  </a:lnTo>
                  <a:lnTo>
                    <a:pt x="72644" y="20574"/>
                  </a:lnTo>
                  <a:lnTo>
                    <a:pt x="71882" y="22479"/>
                  </a:lnTo>
                  <a:lnTo>
                    <a:pt x="69723" y="30480"/>
                  </a:lnTo>
                  <a:lnTo>
                    <a:pt x="66929" y="38989"/>
                  </a:lnTo>
                  <a:lnTo>
                    <a:pt x="64135" y="47625"/>
                  </a:lnTo>
                  <a:lnTo>
                    <a:pt x="61341" y="56388"/>
                  </a:lnTo>
                  <a:lnTo>
                    <a:pt x="55245" y="73914"/>
                  </a:lnTo>
                  <a:lnTo>
                    <a:pt x="48641" y="91059"/>
                  </a:lnTo>
                  <a:lnTo>
                    <a:pt x="45720" y="99314"/>
                  </a:lnTo>
                  <a:lnTo>
                    <a:pt x="42799" y="107188"/>
                  </a:lnTo>
                  <a:lnTo>
                    <a:pt x="40005" y="114427"/>
                  </a:lnTo>
                  <a:lnTo>
                    <a:pt x="37592" y="121285"/>
                  </a:lnTo>
                  <a:lnTo>
                    <a:pt x="35179" y="127381"/>
                  </a:lnTo>
                  <a:lnTo>
                    <a:pt x="34290" y="130302"/>
                  </a:lnTo>
                  <a:lnTo>
                    <a:pt x="33274" y="133096"/>
                  </a:lnTo>
                  <a:lnTo>
                    <a:pt x="32512" y="135509"/>
                  </a:lnTo>
                  <a:lnTo>
                    <a:pt x="31877" y="137795"/>
                  </a:lnTo>
                  <a:lnTo>
                    <a:pt x="30988" y="139827"/>
                  </a:lnTo>
                  <a:lnTo>
                    <a:pt x="30607" y="141605"/>
                  </a:lnTo>
                  <a:lnTo>
                    <a:pt x="28575" y="148463"/>
                  </a:lnTo>
                  <a:lnTo>
                    <a:pt x="26543" y="154559"/>
                  </a:lnTo>
                  <a:lnTo>
                    <a:pt x="24638" y="160147"/>
                  </a:lnTo>
                  <a:lnTo>
                    <a:pt x="22606" y="165608"/>
                  </a:lnTo>
                  <a:lnTo>
                    <a:pt x="18669" y="175514"/>
                  </a:lnTo>
                  <a:lnTo>
                    <a:pt x="14732" y="185547"/>
                  </a:lnTo>
                  <a:lnTo>
                    <a:pt x="12573" y="191008"/>
                  </a:lnTo>
                  <a:lnTo>
                    <a:pt x="10922" y="196977"/>
                  </a:lnTo>
                  <a:lnTo>
                    <a:pt x="9017" y="203835"/>
                  </a:lnTo>
                  <a:lnTo>
                    <a:pt x="7239" y="211074"/>
                  </a:lnTo>
                  <a:lnTo>
                    <a:pt x="5207" y="219456"/>
                  </a:lnTo>
                  <a:lnTo>
                    <a:pt x="4191" y="223901"/>
                  </a:lnTo>
                  <a:lnTo>
                    <a:pt x="3429" y="228727"/>
                  </a:lnTo>
                  <a:lnTo>
                    <a:pt x="2540" y="233934"/>
                  </a:lnTo>
                  <a:lnTo>
                    <a:pt x="1778" y="239268"/>
                  </a:lnTo>
                  <a:lnTo>
                    <a:pt x="635" y="245110"/>
                  </a:lnTo>
                  <a:lnTo>
                    <a:pt x="0" y="251079"/>
                  </a:lnTo>
                  <a:lnTo>
                    <a:pt x="254" y="242189"/>
                  </a:lnTo>
                  <a:lnTo>
                    <a:pt x="635" y="233172"/>
                  </a:lnTo>
                  <a:lnTo>
                    <a:pt x="1778" y="223901"/>
                  </a:lnTo>
                  <a:lnTo>
                    <a:pt x="3048" y="214503"/>
                  </a:lnTo>
                  <a:lnTo>
                    <a:pt x="4572" y="205232"/>
                  </a:lnTo>
                  <a:lnTo>
                    <a:pt x="6096" y="195707"/>
                  </a:lnTo>
                  <a:lnTo>
                    <a:pt x="10668" y="177165"/>
                  </a:lnTo>
                  <a:lnTo>
                    <a:pt x="15621" y="158750"/>
                  </a:lnTo>
                  <a:lnTo>
                    <a:pt x="21336" y="140716"/>
                  </a:lnTo>
                  <a:lnTo>
                    <a:pt x="27305" y="122682"/>
                  </a:lnTo>
                  <a:lnTo>
                    <a:pt x="33274" y="105791"/>
                  </a:lnTo>
                  <a:lnTo>
                    <a:pt x="39370" y="89535"/>
                  </a:lnTo>
                  <a:lnTo>
                    <a:pt x="42291" y="81788"/>
                  </a:lnTo>
                  <a:lnTo>
                    <a:pt x="45212" y="74168"/>
                  </a:lnTo>
                  <a:lnTo>
                    <a:pt x="48006" y="66929"/>
                  </a:lnTo>
                  <a:lnTo>
                    <a:pt x="50546" y="59817"/>
                  </a:lnTo>
                  <a:lnTo>
                    <a:pt x="52959" y="53213"/>
                  </a:lnTo>
                  <a:lnTo>
                    <a:pt x="55245" y="46990"/>
                  </a:lnTo>
                  <a:lnTo>
                    <a:pt x="57150" y="41021"/>
                  </a:lnTo>
                  <a:lnTo>
                    <a:pt x="58928" y="35433"/>
                  </a:lnTo>
                  <a:lnTo>
                    <a:pt x="60452" y="30099"/>
                  </a:lnTo>
                  <a:lnTo>
                    <a:pt x="61595" y="25400"/>
                  </a:lnTo>
                  <a:lnTo>
                    <a:pt x="62611" y="20955"/>
                  </a:lnTo>
                  <a:lnTo>
                    <a:pt x="63119" y="17145"/>
                  </a:lnTo>
                  <a:lnTo>
                    <a:pt x="63373" y="13716"/>
                  </a:lnTo>
                  <a:close/>
                </a:path>
              </a:pathLst>
            </a:custGeom>
            <a:solidFill>
              <a:srgbClr val="614D31"/>
            </a:solidFill>
            <a:ln w="0" cap="flat" cmpd="sng" algn="ctr">
              <a:solidFill>
                <a:srgbClr val="614D3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Полилиния 183"/>
            <p:cNvSpPr/>
            <p:nvPr/>
          </p:nvSpPr>
          <p:spPr>
            <a:xfrm>
              <a:off x="8153146" y="4509008"/>
              <a:ext cx="187326" cy="96902"/>
            </a:xfrm>
            <a:custGeom>
              <a:avLst/>
              <a:gdLst/>
              <a:ahLst/>
              <a:cxnLst/>
              <a:rect l="0" t="0" r="0" b="0"/>
              <a:pathLst>
                <a:path w="187326" h="96902">
                  <a:moveTo>
                    <a:pt x="1143" y="41656"/>
                  </a:moveTo>
                  <a:lnTo>
                    <a:pt x="2667" y="40513"/>
                  </a:lnTo>
                  <a:lnTo>
                    <a:pt x="4445" y="39243"/>
                  </a:lnTo>
                  <a:lnTo>
                    <a:pt x="6477" y="37846"/>
                  </a:lnTo>
                  <a:lnTo>
                    <a:pt x="8382" y="36195"/>
                  </a:lnTo>
                  <a:lnTo>
                    <a:pt x="11049" y="34671"/>
                  </a:lnTo>
                  <a:lnTo>
                    <a:pt x="16129" y="31115"/>
                  </a:lnTo>
                  <a:lnTo>
                    <a:pt x="22098" y="27559"/>
                  </a:lnTo>
                  <a:lnTo>
                    <a:pt x="28575" y="23876"/>
                  </a:lnTo>
                  <a:lnTo>
                    <a:pt x="35306" y="20193"/>
                  </a:lnTo>
                  <a:lnTo>
                    <a:pt x="42291" y="16510"/>
                  </a:lnTo>
                  <a:lnTo>
                    <a:pt x="49276" y="13081"/>
                  </a:lnTo>
                  <a:lnTo>
                    <a:pt x="56134" y="9779"/>
                  </a:lnTo>
                  <a:lnTo>
                    <a:pt x="62992" y="7112"/>
                  </a:lnTo>
                  <a:lnTo>
                    <a:pt x="69342" y="4572"/>
                  </a:lnTo>
                  <a:lnTo>
                    <a:pt x="75565" y="2413"/>
                  </a:lnTo>
                  <a:lnTo>
                    <a:pt x="78359" y="1651"/>
                  </a:lnTo>
                  <a:lnTo>
                    <a:pt x="81026" y="1143"/>
                  </a:lnTo>
                  <a:lnTo>
                    <a:pt x="83439" y="635"/>
                  </a:lnTo>
                  <a:lnTo>
                    <a:pt x="85725" y="381"/>
                  </a:lnTo>
                  <a:lnTo>
                    <a:pt x="87884" y="127"/>
                  </a:lnTo>
                  <a:lnTo>
                    <a:pt x="89535" y="381"/>
                  </a:lnTo>
                  <a:lnTo>
                    <a:pt x="92710" y="0"/>
                  </a:lnTo>
                  <a:lnTo>
                    <a:pt x="96012" y="0"/>
                  </a:lnTo>
                  <a:lnTo>
                    <a:pt x="99060" y="127"/>
                  </a:lnTo>
                  <a:lnTo>
                    <a:pt x="102235" y="381"/>
                  </a:lnTo>
                  <a:lnTo>
                    <a:pt x="105283" y="1143"/>
                  </a:lnTo>
                  <a:lnTo>
                    <a:pt x="108204" y="2159"/>
                  </a:lnTo>
                  <a:lnTo>
                    <a:pt x="113919" y="4572"/>
                  </a:lnTo>
                  <a:lnTo>
                    <a:pt x="119634" y="7747"/>
                  </a:lnTo>
                  <a:lnTo>
                    <a:pt x="125222" y="11430"/>
                  </a:lnTo>
                  <a:lnTo>
                    <a:pt x="130556" y="15494"/>
                  </a:lnTo>
                  <a:lnTo>
                    <a:pt x="135763" y="19685"/>
                  </a:lnTo>
                  <a:lnTo>
                    <a:pt x="140081" y="23368"/>
                  </a:lnTo>
                  <a:lnTo>
                    <a:pt x="143764" y="27305"/>
                  </a:lnTo>
                  <a:lnTo>
                    <a:pt x="147447" y="31115"/>
                  </a:lnTo>
                  <a:lnTo>
                    <a:pt x="151003" y="35052"/>
                  </a:lnTo>
                  <a:lnTo>
                    <a:pt x="154305" y="39370"/>
                  </a:lnTo>
                  <a:lnTo>
                    <a:pt x="157480" y="43815"/>
                  </a:lnTo>
                  <a:lnTo>
                    <a:pt x="163449" y="52959"/>
                  </a:lnTo>
                  <a:lnTo>
                    <a:pt x="169164" y="62992"/>
                  </a:lnTo>
                  <a:lnTo>
                    <a:pt x="175006" y="73660"/>
                  </a:lnTo>
                  <a:lnTo>
                    <a:pt x="180721" y="84836"/>
                  </a:lnTo>
                  <a:lnTo>
                    <a:pt x="184023" y="90805"/>
                  </a:lnTo>
                  <a:lnTo>
                    <a:pt x="187325" y="96901"/>
                  </a:lnTo>
                  <a:lnTo>
                    <a:pt x="184658" y="91694"/>
                  </a:lnTo>
                  <a:lnTo>
                    <a:pt x="182118" y="86868"/>
                  </a:lnTo>
                  <a:lnTo>
                    <a:pt x="179832" y="82677"/>
                  </a:lnTo>
                  <a:lnTo>
                    <a:pt x="177673" y="78740"/>
                  </a:lnTo>
                  <a:lnTo>
                    <a:pt x="175641" y="75184"/>
                  </a:lnTo>
                  <a:lnTo>
                    <a:pt x="173609" y="71882"/>
                  </a:lnTo>
                  <a:lnTo>
                    <a:pt x="171958" y="69342"/>
                  </a:lnTo>
                  <a:lnTo>
                    <a:pt x="169926" y="66929"/>
                  </a:lnTo>
                  <a:lnTo>
                    <a:pt x="167894" y="64643"/>
                  </a:lnTo>
                  <a:lnTo>
                    <a:pt x="165989" y="62738"/>
                  </a:lnTo>
                  <a:lnTo>
                    <a:pt x="163957" y="60960"/>
                  </a:lnTo>
                  <a:lnTo>
                    <a:pt x="161417" y="59436"/>
                  </a:lnTo>
                  <a:lnTo>
                    <a:pt x="159131" y="58547"/>
                  </a:lnTo>
                  <a:lnTo>
                    <a:pt x="156464" y="57404"/>
                  </a:lnTo>
                  <a:lnTo>
                    <a:pt x="153416" y="56515"/>
                  </a:lnTo>
                  <a:lnTo>
                    <a:pt x="150241" y="55880"/>
                  </a:lnTo>
                  <a:lnTo>
                    <a:pt x="147701" y="55626"/>
                  </a:lnTo>
                  <a:lnTo>
                    <a:pt x="145034" y="55372"/>
                  </a:lnTo>
                  <a:lnTo>
                    <a:pt x="141986" y="55372"/>
                  </a:lnTo>
                  <a:lnTo>
                    <a:pt x="139065" y="55372"/>
                  </a:lnTo>
                  <a:lnTo>
                    <a:pt x="132334" y="56007"/>
                  </a:lnTo>
                  <a:lnTo>
                    <a:pt x="125222" y="57150"/>
                  </a:lnTo>
                  <a:lnTo>
                    <a:pt x="117602" y="58293"/>
                  </a:lnTo>
                  <a:lnTo>
                    <a:pt x="110236" y="59436"/>
                  </a:lnTo>
                  <a:lnTo>
                    <a:pt x="102489" y="60706"/>
                  </a:lnTo>
                  <a:lnTo>
                    <a:pt x="94996" y="61595"/>
                  </a:lnTo>
                  <a:lnTo>
                    <a:pt x="98044" y="60071"/>
                  </a:lnTo>
                  <a:lnTo>
                    <a:pt x="100457" y="58293"/>
                  </a:lnTo>
                  <a:lnTo>
                    <a:pt x="102616" y="56515"/>
                  </a:lnTo>
                  <a:lnTo>
                    <a:pt x="104521" y="54610"/>
                  </a:lnTo>
                  <a:lnTo>
                    <a:pt x="106172" y="52705"/>
                  </a:lnTo>
                  <a:lnTo>
                    <a:pt x="107442" y="50927"/>
                  </a:lnTo>
                  <a:lnTo>
                    <a:pt x="108331" y="49022"/>
                  </a:lnTo>
                  <a:lnTo>
                    <a:pt x="108966" y="47117"/>
                  </a:lnTo>
                  <a:lnTo>
                    <a:pt x="109474" y="45339"/>
                  </a:lnTo>
                  <a:lnTo>
                    <a:pt x="109601" y="43434"/>
                  </a:lnTo>
                  <a:lnTo>
                    <a:pt x="109601" y="41656"/>
                  </a:lnTo>
                  <a:lnTo>
                    <a:pt x="109220" y="39751"/>
                  </a:lnTo>
                  <a:lnTo>
                    <a:pt x="108712" y="37973"/>
                  </a:lnTo>
                  <a:lnTo>
                    <a:pt x="107950" y="36449"/>
                  </a:lnTo>
                  <a:lnTo>
                    <a:pt x="106934" y="34925"/>
                  </a:lnTo>
                  <a:lnTo>
                    <a:pt x="105664" y="33655"/>
                  </a:lnTo>
                  <a:lnTo>
                    <a:pt x="103886" y="33147"/>
                  </a:lnTo>
                  <a:lnTo>
                    <a:pt x="101981" y="32893"/>
                  </a:lnTo>
                  <a:lnTo>
                    <a:pt x="99695" y="33147"/>
                  </a:lnTo>
                  <a:lnTo>
                    <a:pt x="97282" y="33401"/>
                  </a:lnTo>
                  <a:lnTo>
                    <a:pt x="94869" y="34036"/>
                  </a:lnTo>
                  <a:lnTo>
                    <a:pt x="91821" y="34925"/>
                  </a:lnTo>
                  <a:lnTo>
                    <a:pt x="85725" y="36449"/>
                  </a:lnTo>
                  <a:lnTo>
                    <a:pt x="79248" y="38735"/>
                  </a:lnTo>
                  <a:lnTo>
                    <a:pt x="72644" y="40894"/>
                  </a:lnTo>
                  <a:lnTo>
                    <a:pt x="65659" y="43180"/>
                  </a:lnTo>
                  <a:lnTo>
                    <a:pt x="59182" y="45085"/>
                  </a:lnTo>
                  <a:lnTo>
                    <a:pt x="62103" y="43434"/>
                  </a:lnTo>
                  <a:lnTo>
                    <a:pt x="65405" y="41656"/>
                  </a:lnTo>
                  <a:lnTo>
                    <a:pt x="72263" y="38481"/>
                  </a:lnTo>
                  <a:lnTo>
                    <a:pt x="79502" y="35052"/>
                  </a:lnTo>
                  <a:lnTo>
                    <a:pt x="86360" y="31496"/>
                  </a:lnTo>
                  <a:lnTo>
                    <a:pt x="89281" y="29718"/>
                  </a:lnTo>
                  <a:lnTo>
                    <a:pt x="91821" y="28067"/>
                  </a:lnTo>
                  <a:lnTo>
                    <a:pt x="93726" y="26162"/>
                  </a:lnTo>
                  <a:lnTo>
                    <a:pt x="95250" y="24384"/>
                  </a:lnTo>
                  <a:lnTo>
                    <a:pt x="96266" y="22479"/>
                  </a:lnTo>
                  <a:lnTo>
                    <a:pt x="96266" y="20701"/>
                  </a:lnTo>
                  <a:lnTo>
                    <a:pt x="95504" y="18669"/>
                  </a:lnTo>
                  <a:lnTo>
                    <a:pt x="93980" y="17018"/>
                  </a:lnTo>
                  <a:lnTo>
                    <a:pt x="93345" y="16510"/>
                  </a:lnTo>
                  <a:lnTo>
                    <a:pt x="92202" y="16510"/>
                  </a:lnTo>
                  <a:lnTo>
                    <a:pt x="90551" y="16891"/>
                  </a:lnTo>
                  <a:lnTo>
                    <a:pt x="88519" y="17272"/>
                  </a:lnTo>
                  <a:lnTo>
                    <a:pt x="86360" y="17780"/>
                  </a:lnTo>
                  <a:lnTo>
                    <a:pt x="83566" y="18415"/>
                  </a:lnTo>
                  <a:lnTo>
                    <a:pt x="80645" y="19558"/>
                  </a:lnTo>
                  <a:lnTo>
                    <a:pt x="77089" y="20447"/>
                  </a:lnTo>
                  <a:lnTo>
                    <a:pt x="73533" y="21717"/>
                  </a:lnTo>
                  <a:lnTo>
                    <a:pt x="69977" y="22860"/>
                  </a:lnTo>
                  <a:lnTo>
                    <a:pt x="61849" y="25781"/>
                  </a:lnTo>
                  <a:lnTo>
                    <a:pt x="53467" y="28702"/>
                  </a:lnTo>
                  <a:lnTo>
                    <a:pt x="44704" y="32004"/>
                  </a:lnTo>
                  <a:lnTo>
                    <a:pt x="36322" y="34925"/>
                  </a:lnTo>
                  <a:lnTo>
                    <a:pt x="28194" y="37846"/>
                  </a:lnTo>
                  <a:lnTo>
                    <a:pt x="24130" y="39116"/>
                  </a:lnTo>
                  <a:lnTo>
                    <a:pt x="20320" y="40259"/>
                  </a:lnTo>
                  <a:lnTo>
                    <a:pt x="16891" y="41529"/>
                  </a:lnTo>
                  <a:lnTo>
                    <a:pt x="13716" y="42418"/>
                  </a:lnTo>
                  <a:lnTo>
                    <a:pt x="10668" y="43180"/>
                  </a:lnTo>
                  <a:lnTo>
                    <a:pt x="8001" y="43561"/>
                  </a:lnTo>
                  <a:lnTo>
                    <a:pt x="5461" y="44069"/>
                  </a:lnTo>
                  <a:lnTo>
                    <a:pt x="3429" y="44450"/>
                  </a:lnTo>
                  <a:lnTo>
                    <a:pt x="2032" y="44450"/>
                  </a:lnTo>
                  <a:lnTo>
                    <a:pt x="889" y="44069"/>
                  </a:lnTo>
                  <a:lnTo>
                    <a:pt x="254" y="43561"/>
                  </a:lnTo>
                  <a:lnTo>
                    <a:pt x="0" y="42926"/>
                  </a:lnTo>
                  <a:close/>
                </a:path>
              </a:pathLst>
            </a:custGeom>
            <a:solidFill>
              <a:srgbClr val="4E3717"/>
            </a:solidFill>
            <a:ln w="0" cap="flat" cmpd="sng" algn="ctr">
              <a:solidFill>
                <a:srgbClr val="4E371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олилиния 184"/>
            <p:cNvSpPr/>
            <p:nvPr/>
          </p:nvSpPr>
          <p:spPr>
            <a:xfrm>
              <a:off x="8202422" y="4551172"/>
              <a:ext cx="1652" cy="2668"/>
            </a:xfrm>
            <a:custGeom>
              <a:avLst/>
              <a:gdLst/>
              <a:ahLst/>
              <a:cxnLst/>
              <a:rect l="0" t="0" r="0" b="0"/>
              <a:pathLst>
                <a:path w="1652" h="2668">
                  <a:moveTo>
                    <a:pt x="254" y="508"/>
                  </a:moveTo>
                  <a:lnTo>
                    <a:pt x="889" y="0"/>
                  </a:lnTo>
                  <a:lnTo>
                    <a:pt x="1524" y="508"/>
                  </a:lnTo>
                  <a:lnTo>
                    <a:pt x="1651" y="1270"/>
                  </a:lnTo>
                  <a:lnTo>
                    <a:pt x="1524" y="2286"/>
                  </a:lnTo>
                  <a:lnTo>
                    <a:pt x="889" y="2667"/>
                  </a:lnTo>
                  <a:lnTo>
                    <a:pt x="254" y="2286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Полилиния 185"/>
            <p:cNvSpPr/>
            <p:nvPr/>
          </p:nvSpPr>
          <p:spPr>
            <a:xfrm>
              <a:off x="8325485" y="4757928"/>
              <a:ext cx="224283" cy="95505"/>
            </a:xfrm>
            <a:custGeom>
              <a:avLst/>
              <a:gdLst/>
              <a:ahLst/>
              <a:cxnLst/>
              <a:rect l="0" t="0" r="0" b="0"/>
              <a:pathLst>
                <a:path w="224283" h="95505">
                  <a:moveTo>
                    <a:pt x="18923" y="0"/>
                  </a:moveTo>
                  <a:lnTo>
                    <a:pt x="17653" y="1397"/>
                  </a:lnTo>
                  <a:lnTo>
                    <a:pt x="16510" y="3175"/>
                  </a:lnTo>
                  <a:lnTo>
                    <a:pt x="15621" y="5080"/>
                  </a:lnTo>
                  <a:lnTo>
                    <a:pt x="15240" y="7112"/>
                  </a:lnTo>
                  <a:lnTo>
                    <a:pt x="14986" y="9271"/>
                  </a:lnTo>
                  <a:lnTo>
                    <a:pt x="15494" y="11430"/>
                  </a:lnTo>
                  <a:lnTo>
                    <a:pt x="16129" y="13462"/>
                  </a:lnTo>
                  <a:lnTo>
                    <a:pt x="17399" y="15113"/>
                  </a:lnTo>
                  <a:lnTo>
                    <a:pt x="19177" y="16764"/>
                  </a:lnTo>
                  <a:lnTo>
                    <a:pt x="21717" y="18034"/>
                  </a:lnTo>
                  <a:lnTo>
                    <a:pt x="23114" y="18542"/>
                  </a:lnTo>
                  <a:lnTo>
                    <a:pt x="24892" y="19050"/>
                  </a:lnTo>
                  <a:lnTo>
                    <a:pt x="26670" y="19304"/>
                  </a:lnTo>
                  <a:lnTo>
                    <a:pt x="28829" y="19558"/>
                  </a:lnTo>
                  <a:lnTo>
                    <a:pt x="31115" y="19558"/>
                  </a:lnTo>
                  <a:lnTo>
                    <a:pt x="33401" y="19304"/>
                  </a:lnTo>
                  <a:lnTo>
                    <a:pt x="36068" y="19050"/>
                  </a:lnTo>
                  <a:lnTo>
                    <a:pt x="38735" y="18542"/>
                  </a:lnTo>
                  <a:lnTo>
                    <a:pt x="42037" y="18034"/>
                  </a:lnTo>
                  <a:lnTo>
                    <a:pt x="45339" y="17399"/>
                  </a:lnTo>
                  <a:lnTo>
                    <a:pt x="48895" y="16129"/>
                  </a:lnTo>
                  <a:lnTo>
                    <a:pt x="52578" y="15113"/>
                  </a:lnTo>
                  <a:lnTo>
                    <a:pt x="53086" y="15367"/>
                  </a:lnTo>
                  <a:lnTo>
                    <a:pt x="53213" y="15621"/>
                  </a:lnTo>
                  <a:lnTo>
                    <a:pt x="53213" y="16256"/>
                  </a:lnTo>
                  <a:lnTo>
                    <a:pt x="52832" y="17145"/>
                  </a:lnTo>
                  <a:lnTo>
                    <a:pt x="52197" y="17780"/>
                  </a:lnTo>
                  <a:lnTo>
                    <a:pt x="51562" y="18796"/>
                  </a:lnTo>
                  <a:lnTo>
                    <a:pt x="49530" y="20955"/>
                  </a:lnTo>
                  <a:lnTo>
                    <a:pt x="47117" y="23622"/>
                  </a:lnTo>
                  <a:lnTo>
                    <a:pt x="44069" y="26289"/>
                  </a:lnTo>
                  <a:lnTo>
                    <a:pt x="37338" y="32131"/>
                  </a:lnTo>
                  <a:lnTo>
                    <a:pt x="33909" y="35179"/>
                  </a:lnTo>
                  <a:lnTo>
                    <a:pt x="30607" y="38100"/>
                  </a:lnTo>
                  <a:lnTo>
                    <a:pt x="27686" y="40513"/>
                  </a:lnTo>
                  <a:lnTo>
                    <a:pt x="25400" y="42926"/>
                  </a:lnTo>
                  <a:lnTo>
                    <a:pt x="24384" y="43942"/>
                  </a:lnTo>
                  <a:lnTo>
                    <a:pt x="23368" y="44704"/>
                  </a:lnTo>
                  <a:lnTo>
                    <a:pt x="22860" y="45466"/>
                  </a:lnTo>
                  <a:lnTo>
                    <a:pt x="22479" y="45847"/>
                  </a:lnTo>
                  <a:lnTo>
                    <a:pt x="22225" y="46355"/>
                  </a:lnTo>
                  <a:lnTo>
                    <a:pt x="22479" y="46609"/>
                  </a:lnTo>
                  <a:lnTo>
                    <a:pt x="22733" y="46863"/>
                  </a:lnTo>
                  <a:lnTo>
                    <a:pt x="23368" y="46609"/>
                  </a:lnTo>
                  <a:lnTo>
                    <a:pt x="28575" y="44704"/>
                  </a:lnTo>
                  <a:lnTo>
                    <a:pt x="33020" y="42926"/>
                  </a:lnTo>
                  <a:lnTo>
                    <a:pt x="37338" y="41402"/>
                  </a:lnTo>
                  <a:lnTo>
                    <a:pt x="40894" y="40513"/>
                  </a:lnTo>
                  <a:lnTo>
                    <a:pt x="44069" y="39624"/>
                  </a:lnTo>
                  <a:lnTo>
                    <a:pt x="46482" y="38989"/>
                  </a:lnTo>
                  <a:lnTo>
                    <a:pt x="48895" y="38481"/>
                  </a:lnTo>
                  <a:lnTo>
                    <a:pt x="50800" y="38481"/>
                  </a:lnTo>
                  <a:lnTo>
                    <a:pt x="52197" y="38735"/>
                  </a:lnTo>
                  <a:lnTo>
                    <a:pt x="53467" y="38989"/>
                  </a:lnTo>
                  <a:lnTo>
                    <a:pt x="54610" y="39624"/>
                  </a:lnTo>
                  <a:lnTo>
                    <a:pt x="55245" y="40259"/>
                  </a:lnTo>
                  <a:lnTo>
                    <a:pt x="55753" y="41021"/>
                  </a:lnTo>
                  <a:lnTo>
                    <a:pt x="56007" y="41910"/>
                  </a:lnTo>
                  <a:lnTo>
                    <a:pt x="56261" y="44069"/>
                  </a:lnTo>
                  <a:lnTo>
                    <a:pt x="56007" y="46863"/>
                  </a:lnTo>
                  <a:lnTo>
                    <a:pt x="55753" y="49657"/>
                  </a:lnTo>
                  <a:lnTo>
                    <a:pt x="55626" y="52197"/>
                  </a:lnTo>
                  <a:lnTo>
                    <a:pt x="55753" y="54991"/>
                  </a:lnTo>
                  <a:lnTo>
                    <a:pt x="56007" y="56388"/>
                  </a:lnTo>
                  <a:lnTo>
                    <a:pt x="56515" y="57658"/>
                  </a:lnTo>
                  <a:lnTo>
                    <a:pt x="57277" y="58547"/>
                  </a:lnTo>
                  <a:lnTo>
                    <a:pt x="58293" y="59436"/>
                  </a:lnTo>
                  <a:lnTo>
                    <a:pt x="59436" y="60579"/>
                  </a:lnTo>
                  <a:lnTo>
                    <a:pt x="61214" y="61214"/>
                  </a:lnTo>
                  <a:lnTo>
                    <a:pt x="62992" y="61976"/>
                  </a:lnTo>
                  <a:lnTo>
                    <a:pt x="65532" y="62484"/>
                  </a:lnTo>
                  <a:lnTo>
                    <a:pt x="70231" y="59055"/>
                  </a:lnTo>
                  <a:lnTo>
                    <a:pt x="74422" y="56134"/>
                  </a:lnTo>
                  <a:lnTo>
                    <a:pt x="78105" y="53721"/>
                  </a:lnTo>
                  <a:lnTo>
                    <a:pt x="81661" y="51816"/>
                  </a:lnTo>
                  <a:lnTo>
                    <a:pt x="84709" y="50292"/>
                  </a:lnTo>
                  <a:lnTo>
                    <a:pt x="87376" y="49022"/>
                  </a:lnTo>
                  <a:lnTo>
                    <a:pt x="89789" y="48260"/>
                  </a:lnTo>
                  <a:lnTo>
                    <a:pt x="91821" y="47879"/>
                  </a:lnTo>
                  <a:lnTo>
                    <a:pt x="93853" y="47879"/>
                  </a:lnTo>
                  <a:lnTo>
                    <a:pt x="95250" y="47879"/>
                  </a:lnTo>
                  <a:lnTo>
                    <a:pt x="96774" y="48260"/>
                  </a:lnTo>
                  <a:lnTo>
                    <a:pt x="97790" y="49022"/>
                  </a:lnTo>
                  <a:lnTo>
                    <a:pt x="98806" y="50038"/>
                  </a:lnTo>
                  <a:lnTo>
                    <a:pt x="99568" y="51181"/>
                  </a:lnTo>
                  <a:lnTo>
                    <a:pt x="100330" y="52451"/>
                  </a:lnTo>
                  <a:lnTo>
                    <a:pt x="100838" y="53848"/>
                  </a:lnTo>
                  <a:lnTo>
                    <a:pt x="101219" y="57150"/>
                  </a:lnTo>
                  <a:lnTo>
                    <a:pt x="101854" y="60833"/>
                  </a:lnTo>
                  <a:lnTo>
                    <a:pt x="102108" y="64135"/>
                  </a:lnTo>
                  <a:lnTo>
                    <a:pt x="102489" y="67691"/>
                  </a:lnTo>
                  <a:lnTo>
                    <a:pt x="102997" y="70739"/>
                  </a:lnTo>
                  <a:lnTo>
                    <a:pt x="103505" y="72136"/>
                  </a:lnTo>
                  <a:lnTo>
                    <a:pt x="104013" y="73406"/>
                  </a:lnTo>
                  <a:lnTo>
                    <a:pt x="104775" y="74803"/>
                  </a:lnTo>
                  <a:lnTo>
                    <a:pt x="105791" y="75438"/>
                  </a:lnTo>
                  <a:lnTo>
                    <a:pt x="106807" y="76200"/>
                  </a:lnTo>
                  <a:lnTo>
                    <a:pt x="108077" y="76327"/>
                  </a:lnTo>
                  <a:lnTo>
                    <a:pt x="110490" y="72517"/>
                  </a:lnTo>
                  <a:lnTo>
                    <a:pt x="112522" y="69088"/>
                  </a:lnTo>
                  <a:lnTo>
                    <a:pt x="114427" y="65913"/>
                  </a:lnTo>
                  <a:lnTo>
                    <a:pt x="116205" y="63500"/>
                  </a:lnTo>
                  <a:lnTo>
                    <a:pt x="117983" y="61468"/>
                  </a:lnTo>
                  <a:lnTo>
                    <a:pt x="119507" y="60071"/>
                  </a:lnTo>
                  <a:lnTo>
                    <a:pt x="120777" y="58801"/>
                  </a:lnTo>
                  <a:lnTo>
                    <a:pt x="121920" y="58039"/>
                  </a:lnTo>
                  <a:lnTo>
                    <a:pt x="123190" y="57658"/>
                  </a:lnTo>
                  <a:lnTo>
                    <a:pt x="124206" y="57277"/>
                  </a:lnTo>
                  <a:lnTo>
                    <a:pt x="124968" y="57658"/>
                  </a:lnTo>
                  <a:lnTo>
                    <a:pt x="125857" y="57912"/>
                  </a:lnTo>
                  <a:lnTo>
                    <a:pt x="127381" y="59436"/>
                  </a:lnTo>
                  <a:lnTo>
                    <a:pt x="128651" y="61468"/>
                  </a:lnTo>
                  <a:lnTo>
                    <a:pt x="130048" y="64135"/>
                  </a:lnTo>
                  <a:lnTo>
                    <a:pt x="131445" y="66802"/>
                  </a:lnTo>
                  <a:lnTo>
                    <a:pt x="132969" y="69723"/>
                  </a:lnTo>
                  <a:lnTo>
                    <a:pt x="134620" y="72517"/>
                  </a:lnTo>
                  <a:lnTo>
                    <a:pt x="136906" y="74803"/>
                  </a:lnTo>
                  <a:lnTo>
                    <a:pt x="138049" y="75692"/>
                  </a:lnTo>
                  <a:lnTo>
                    <a:pt x="139319" y="76200"/>
                  </a:lnTo>
                  <a:lnTo>
                    <a:pt x="140843" y="76581"/>
                  </a:lnTo>
                  <a:lnTo>
                    <a:pt x="142621" y="76835"/>
                  </a:lnTo>
                  <a:lnTo>
                    <a:pt x="144399" y="76835"/>
                  </a:lnTo>
                  <a:lnTo>
                    <a:pt x="146304" y="76327"/>
                  </a:lnTo>
                  <a:lnTo>
                    <a:pt x="147066" y="73279"/>
                  </a:lnTo>
                  <a:lnTo>
                    <a:pt x="148336" y="70104"/>
                  </a:lnTo>
                  <a:lnTo>
                    <a:pt x="150114" y="67183"/>
                  </a:lnTo>
                  <a:lnTo>
                    <a:pt x="152019" y="64135"/>
                  </a:lnTo>
                  <a:lnTo>
                    <a:pt x="154813" y="61214"/>
                  </a:lnTo>
                  <a:lnTo>
                    <a:pt x="157734" y="58293"/>
                  </a:lnTo>
                  <a:lnTo>
                    <a:pt x="161036" y="55880"/>
                  </a:lnTo>
                  <a:lnTo>
                    <a:pt x="164846" y="53467"/>
                  </a:lnTo>
                  <a:lnTo>
                    <a:pt x="168402" y="51181"/>
                  </a:lnTo>
                  <a:lnTo>
                    <a:pt x="172720" y="49403"/>
                  </a:lnTo>
                  <a:lnTo>
                    <a:pt x="176657" y="47879"/>
                  </a:lnTo>
                  <a:lnTo>
                    <a:pt x="180848" y="46355"/>
                  </a:lnTo>
                  <a:lnTo>
                    <a:pt x="185293" y="45466"/>
                  </a:lnTo>
                  <a:lnTo>
                    <a:pt x="189611" y="44704"/>
                  </a:lnTo>
                  <a:lnTo>
                    <a:pt x="193802" y="44323"/>
                  </a:lnTo>
                  <a:lnTo>
                    <a:pt x="197866" y="44704"/>
                  </a:lnTo>
                  <a:lnTo>
                    <a:pt x="199771" y="44704"/>
                  </a:lnTo>
                  <a:lnTo>
                    <a:pt x="202311" y="44069"/>
                  </a:lnTo>
                  <a:lnTo>
                    <a:pt x="205105" y="43942"/>
                  </a:lnTo>
                  <a:lnTo>
                    <a:pt x="208534" y="43942"/>
                  </a:lnTo>
                  <a:lnTo>
                    <a:pt x="212090" y="44069"/>
                  </a:lnTo>
                  <a:lnTo>
                    <a:pt x="215900" y="44958"/>
                  </a:lnTo>
                  <a:lnTo>
                    <a:pt x="219964" y="46355"/>
                  </a:lnTo>
                  <a:lnTo>
                    <a:pt x="224282" y="48260"/>
                  </a:lnTo>
                  <a:lnTo>
                    <a:pt x="218948" y="48514"/>
                  </a:lnTo>
                  <a:lnTo>
                    <a:pt x="213995" y="49022"/>
                  </a:lnTo>
                  <a:lnTo>
                    <a:pt x="209550" y="49657"/>
                  </a:lnTo>
                  <a:lnTo>
                    <a:pt x="205359" y="50292"/>
                  </a:lnTo>
                  <a:lnTo>
                    <a:pt x="201295" y="51054"/>
                  </a:lnTo>
                  <a:lnTo>
                    <a:pt x="197866" y="51943"/>
                  </a:lnTo>
                  <a:lnTo>
                    <a:pt x="194564" y="53213"/>
                  </a:lnTo>
                  <a:lnTo>
                    <a:pt x="191643" y="54356"/>
                  </a:lnTo>
                  <a:lnTo>
                    <a:pt x="188849" y="55626"/>
                  </a:lnTo>
                  <a:lnTo>
                    <a:pt x="186436" y="57150"/>
                  </a:lnTo>
                  <a:lnTo>
                    <a:pt x="184150" y="58547"/>
                  </a:lnTo>
                  <a:lnTo>
                    <a:pt x="182245" y="60071"/>
                  </a:lnTo>
                  <a:lnTo>
                    <a:pt x="178943" y="63246"/>
                  </a:lnTo>
                  <a:lnTo>
                    <a:pt x="176276" y="66421"/>
                  </a:lnTo>
                  <a:lnTo>
                    <a:pt x="174498" y="69723"/>
                  </a:lnTo>
                  <a:lnTo>
                    <a:pt x="173228" y="73025"/>
                  </a:lnTo>
                  <a:lnTo>
                    <a:pt x="172466" y="76200"/>
                  </a:lnTo>
                  <a:lnTo>
                    <a:pt x="171958" y="79375"/>
                  </a:lnTo>
                  <a:lnTo>
                    <a:pt x="171831" y="81915"/>
                  </a:lnTo>
                  <a:lnTo>
                    <a:pt x="171958" y="84455"/>
                  </a:lnTo>
                  <a:lnTo>
                    <a:pt x="171958" y="86106"/>
                  </a:lnTo>
                  <a:lnTo>
                    <a:pt x="172085" y="87630"/>
                  </a:lnTo>
                  <a:lnTo>
                    <a:pt x="167513" y="88392"/>
                  </a:lnTo>
                  <a:lnTo>
                    <a:pt x="163068" y="89027"/>
                  </a:lnTo>
                  <a:lnTo>
                    <a:pt x="153289" y="89789"/>
                  </a:lnTo>
                  <a:lnTo>
                    <a:pt x="133858" y="90424"/>
                  </a:lnTo>
                  <a:lnTo>
                    <a:pt x="124333" y="90805"/>
                  </a:lnTo>
                  <a:lnTo>
                    <a:pt x="115570" y="91694"/>
                  </a:lnTo>
                  <a:lnTo>
                    <a:pt x="110998" y="92202"/>
                  </a:lnTo>
                  <a:lnTo>
                    <a:pt x="106807" y="93218"/>
                  </a:lnTo>
                  <a:lnTo>
                    <a:pt x="102743" y="94234"/>
                  </a:lnTo>
                  <a:lnTo>
                    <a:pt x="99060" y="95504"/>
                  </a:lnTo>
                  <a:lnTo>
                    <a:pt x="96647" y="93472"/>
                  </a:lnTo>
                  <a:lnTo>
                    <a:pt x="93980" y="91694"/>
                  </a:lnTo>
                  <a:lnTo>
                    <a:pt x="91567" y="90424"/>
                  </a:lnTo>
                  <a:lnTo>
                    <a:pt x="89408" y="89789"/>
                  </a:lnTo>
                  <a:lnTo>
                    <a:pt x="86868" y="89535"/>
                  </a:lnTo>
                  <a:lnTo>
                    <a:pt x="84328" y="89535"/>
                  </a:lnTo>
                  <a:lnTo>
                    <a:pt x="79375" y="90170"/>
                  </a:lnTo>
                  <a:lnTo>
                    <a:pt x="74803" y="91059"/>
                  </a:lnTo>
                  <a:lnTo>
                    <a:pt x="69977" y="92202"/>
                  </a:lnTo>
                  <a:lnTo>
                    <a:pt x="65151" y="92964"/>
                  </a:lnTo>
                  <a:lnTo>
                    <a:pt x="62992" y="92964"/>
                  </a:lnTo>
                  <a:lnTo>
                    <a:pt x="60706" y="92710"/>
                  </a:lnTo>
                  <a:lnTo>
                    <a:pt x="58547" y="92202"/>
                  </a:lnTo>
                  <a:lnTo>
                    <a:pt x="56515" y="91313"/>
                  </a:lnTo>
                  <a:lnTo>
                    <a:pt x="54737" y="90170"/>
                  </a:lnTo>
                  <a:lnTo>
                    <a:pt x="53086" y="88773"/>
                  </a:lnTo>
                  <a:lnTo>
                    <a:pt x="50038" y="85725"/>
                  </a:lnTo>
                  <a:lnTo>
                    <a:pt x="47117" y="82550"/>
                  </a:lnTo>
                  <a:lnTo>
                    <a:pt x="45339" y="81280"/>
                  </a:lnTo>
                  <a:lnTo>
                    <a:pt x="43561" y="80391"/>
                  </a:lnTo>
                  <a:lnTo>
                    <a:pt x="41656" y="79375"/>
                  </a:lnTo>
                  <a:lnTo>
                    <a:pt x="39370" y="78994"/>
                  </a:lnTo>
                  <a:lnTo>
                    <a:pt x="36830" y="78994"/>
                  </a:lnTo>
                  <a:lnTo>
                    <a:pt x="33909" y="79756"/>
                  </a:lnTo>
                  <a:lnTo>
                    <a:pt x="32131" y="80391"/>
                  </a:lnTo>
                  <a:lnTo>
                    <a:pt x="30353" y="81026"/>
                  </a:lnTo>
                  <a:lnTo>
                    <a:pt x="28575" y="81915"/>
                  </a:lnTo>
                  <a:lnTo>
                    <a:pt x="26670" y="83058"/>
                  </a:lnTo>
                  <a:lnTo>
                    <a:pt x="25400" y="81915"/>
                  </a:lnTo>
                  <a:lnTo>
                    <a:pt x="24257" y="81026"/>
                  </a:lnTo>
                  <a:lnTo>
                    <a:pt x="23368" y="79756"/>
                  </a:lnTo>
                  <a:lnTo>
                    <a:pt x="22733" y="78359"/>
                  </a:lnTo>
                  <a:lnTo>
                    <a:pt x="20447" y="72517"/>
                  </a:lnTo>
                  <a:lnTo>
                    <a:pt x="19685" y="71247"/>
                  </a:lnTo>
                  <a:lnTo>
                    <a:pt x="18669" y="70104"/>
                  </a:lnTo>
                  <a:lnTo>
                    <a:pt x="17653" y="69088"/>
                  </a:lnTo>
                  <a:lnTo>
                    <a:pt x="16510" y="68072"/>
                  </a:lnTo>
                  <a:lnTo>
                    <a:pt x="14732" y="67691"/>
                  </a:lnTo>
                  <a:lnTo>
                    <a:pt x="12700" y="67691"/>
                  </a:lnTo>
                  <a:lnTo>
                    <a:pt x="10414" y="67691"/>
                  </a:lnTo>
                  <a:lnTo>
                    <a:pt x="7493" y="68326"/>
                  </a:lnTo>
                  <a:lnTo>
                    <a:pt x="5461" y="65024"/>
                  </a:lnTo>
                  <a:lnTo>
                    <a:pt x="3810" y="61976"/>
                  </a:lnTo>
                  <a:lnTo>
                    <a:pt x="2286" y="58293"/>
                  </a:lnTo>
                  <a:lnTo>
                    <a:pt x="1270" y="54737"/>
                  </a:lnTo>
                  <a:lnTo>
                    <a:pt x="508" y="50800"/>
                  </a:lnTo>
                  <a:lnTo>
                    <a:pt x="0" y="46609"/>
                  </a:lnTo>
                  <a:lnTo>
                    <a:pt x="0" y="42164"/>
                  </a:lnTo>
                  <a:lnTo>
                    <a:pt x="508" y="37846"/>
                  </a:lnTo>
                  <a:lnTo>
                    <a:pt x="1270" y="33147"/>
                  </a:lnTo>
                  <a:lnTo>
                    <a:pt x="2540" y="28575"/>
                  </a:lnTo>
                  <a:lnTo>
                    <a:pt x="3937" y="23876"/>
                  </a:lnTo>
                  <a:lnTo>
                    <a:pt x="6223" y="19050"/>
                  </a:lnTo>
                  <a:lnTo>
                    <a:pt x="8763" y="14351"/>
                  </a:lnTo>
                  <a:lnTo>
                    <a:pt x="11684" y="9525"/>
                  </a:lnTo>
                  <a:lnTo>
                    <a:pt x="15240" y="4699"/>
                  </a:lnTo>
                  <a:close/>
                </a:path>
              </a:pathLst>
            </a:custGeom>
            <a:solidFill>
              <a:srgbClr val="879B6B"/>
            </a:solidFill>
            <a:ln w="0" cap="flat" cmpd="sng" algn="ctr">
              <a:solidFill>
                <a:srgbClr val="879B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Полилиния 186"/>
            <p:cNvSpPr/>
            <p:nvPr/>
          </p:nvSpPr>
          <p:spPr>
            <a:xfrm>
              <a:off x="8325866" y="4757928"/>
              <a:ext cx="218060" cy="95505"/>
            </a:xfrm>
            <a:custGeom>
              <a:avLst/>
              <a:gdLst/>
              <a:ahLst/>
              <a:cxnLst/>
              <a:rect l="0" t="0" r="0" b="0"/>
              <a:pathLst>
                <a:path w="218060" h="95505">
                  <a:moveTo>
                    <a:pt x="7366" y="68326"/>
                  </a:moveTo>
                  <a:lnTo>
                    <a:pt x="5080" y="65024"/>
                  </a:lnTo>
                  <a:lnTo>
                    <a:pt x="3429" y="61976"/>
                  </a:lnTo>
                  <a:lnTo>
                    <a:pt x="2159" y="58293"/>
                  </a:lnTo>
                  <a:lnTo>
                    <a:pt x="889" y="54737"/>
                  </a:lnTo>
                  <a:lnTo>
                    <a:pt x="127" y="50800"/>
                  </a:lnTo>
                  <a:lnTo>
                    <a:pt x="0" y="46609"/>
                  </a:lnTo>
                  <a:lnTo>
                    <a:pt x="0" y="42164"/>
                  </a:lnTo>
                  <a:lnTo>
                    <a:pt x="127" y="37846"/>
                  </a:lnTo>
                  <a:lnTo>
                    <a:pt x="889" y="33147"/>
                  </a:lnTo>
                  <a:lnTo>
                    <a:pt x="2159" y="28575"/>
                  </a:lnTo>
                  <a:lnTo>
                    <a:pt x="3810" y="23876"/>
                  </a:lnTo>
                  <a:lnTo>
                    <a:pt x="5842" y="19050"/>
                  </a:lnTo>
                  <a:lnTo>
                    <a:pt x="8382" y="14351"/>
                  </a:lnTo>
                  <a:lnTo>
                    <a:pt x="11303" y="9525"/>
                  </a:lnTo>
                  <a:lnTo>
                    <a:pt x="14859" y="4699"/>
                  </a:lnTo>
                  <a:lnTo>
                    <a:pt x="18796" y="0"/>
                  </a:lnTo>
                  <a:lnTo>
                    <a:pt x="17272" y="1397"/>
                  </a:lnTo>
                  <a:lnTo>
                    <a:pt x="16129" y="3175"/>
                  </a:lnTo>
                  <a:lnTo>
                    <a:pt x="15240" y="5080"/>
                  </a:lnTo>
                  <a:lnTo>
                    <a:pt x="14605" y="7366"/>
                  </a:lnTo>
                  <a:lnTo>
                    <a:pt x="14097" y="9652"/>
                  </a:lnTo>
                  <a:lnTo>
                    <a:pt x="14097" y="11938"/>
                  </a:lnTo>
                  <a:lnTo>
                    <a:pt x="14605" y="14097"/>
                  </a:lnTo>
                  <a:lnTo>
                    <a:pt x="15621" y="16129"/>
                  </a:lnTo>
                  <a:lnTo>
                    <a:pt x="17018" y="18034"/>
                  </a:lnTo>
                  <a:lnTo>
                    <a:pt x="19177" y="19558"/>
                  </a:lnTo>
                  <a:lnTo>
                    <a:pt x="20320" y="20066"/>
                  </a:lnTo>
                  <a:lnTo>
                    <a:pt x="21844" y="20447"/>
                  </a:lnTo>
                  <a:lnTo>
                    <a:pt x="23622" y="20955"/>
                  </a:lnTo>
                  <a:lnTo>
                    <a:pt x="25273" y="21209"/>
                  </a:lnTo>
                  <a:lnTo>
                    <a:pt x="27305" y="21463"/>
                  </a:lnTo>
                  <a:lnTo>
                    <a:pt x="29210" y="21209"/>
                  </a:lnTo>
                  <a:lnTo>
                    <a:pt x="31750" y="21209"/>
                  </a:lnTo>
                  <a:lnTo>
                    <a:pt x="34163" y="20701"/>
                  </a:lnTo>
                  <a:lnTo>
                    <a:pt x="36957" y="20320"/>
                  </a:lnTo>
                  <a:lnTo>
                    <a:pt x="39878" y="19558"/>
                  </a:lnTo>
                  <a:lnTo>
                    <a:pt x="43180" y="18796"/>
                  </a:lnTo>
                  <a:lnTo>
                    <a:pt x="46736" y="17653"/>
                  </a:lnTo>
                  <a:lnTo>
                    <a:pt x="47117" y="17780"/>
                  </a:lnTo>
                  <a:lnTo>
                    <a:pt x="47371" y="18288"/>
                  </a:lnTo>
                  <a:lnTo>
                    <a:pt x="47371" y="18796"/>
                  </a:lnTo>
                  <a:lnTo>
                    <a:pt x="47117" y="19558"/>
                  </a:lnTo>
                  <a:lnTo>
                    <a:pt x="46736" y="20447"/>
                  </a:lnTo>
                  <a:lnTo>
                    <a:pt x="45974" y="21463"/>
                  </a:lnTo>
                  <a:lnTo>
                    <a:pt x="44069" y="23622"/>
                  </a:lnTo>
                  <a:lnTo>
                    <a:pt x="41910" y="26035"/>
                  </a:lnTo>
                  <a:lnTo>
                    <a:pt x="39243" y="28702"/>
                  </a:lnTo>
                  <a:lnTo>
                    <a:pt x="33020" y="34671"/>
                  </a:lnTo>
                  <a:lnTo>
                    <a:pt x="29718" y="37592"/>
                  </a:lnTo>
                  <a:lnTo>
                    <a:pt x="26797" y="40259"/>
                  </a:lnTo>
                  <a:lnTo>
                    <a:pt x="24257" y="42926"/>
                  </a:lnTo>
                  <a:lnTo>
                    <a:pt x="22098" y="45085"/>
                  </a:lnTo>
                  <a:lnTo>
                    <a:pt x="21082" y="46101"/>
                  </a:lnTo>
                  <a:lnTo>
                    <a:pt x="20320" y="46863"/>
                  </a:lnTo>
                  <a:lnTo>
                    <a:pt x="19812" y="47625"/>
                  </a:lnTo>
                  <a:lnTo>
                    <a:pt x="19558" y="48260"/>
                  </a:lnTo>
                  <a:lnTo>
                    <a:pt x="19304" y="48514"/>
                  </a:lnTo>
                  <a:lnTo>
                    <a:pt x="19558" y="48768"/>
                  </a:lnTo>
                  <a:lnTo>
                    <a:pt x="19812" y="49022"/>
                  </a:lnTo>
                  <a:lnTo>
                    <a:pt x="20574" y="48768"/>
                  </a:lnTo>
                  <a:lnTo>
                    <a:pt x="25781" y="46863"/>
                  </a:lnTo>
                  <a:lnTo>
                    <a:pt x="30226" y="45085"/>
                  </a:lnTo>
                  <a:lnTo>
                    <a:pt x="34544" y="43688"/>
                  </a:lnTo>
                  <a:lnTo>
                    <a:pt x="38354" y="42672"/>
                  </a:lnTo>
                  <a:lnTo>
                    <a:pt x="41275" y="41783"/>
                  </a:lnTo>
                  <a:lnTo>
                    <a:pt x="43942" y="41275"/>
                  </a:lnTo>
                  <a:lnTo>
                    <a:pt x="46482" y="41021"/>
                  </a:lnTo>
                  <a:lnTo>
                    <a:pt x="48260" y="40767"/>
                  </a:lnTo>
                  <a:lnTo>
                    <a:pt x="49911" y="41021"/>
                  </a:lnTo>
                  <a:lnTo>
                    <a:pt x="51181" y="41275"/>
                  </a:lnTo>
                  <a:lnTo>
                    <a:pt x="52197" y="41783"/>
                  </a:lnTo>
                  <a:lnTo>
                    <a:pt x="53086" y="42545"/>
                  </a:lnTo>
                  <a:lnTo>
                    <a:pt x="53721" y="43180"/>
                  </a:lnTo>
                  <a:lnTo>
                    <a:pt x="53975" y="44069"/>
                  </a:lnTo>
                  <a:lnTo>
                    <a:pt x="54356" y="46355"/>
                  </a:lnTo>
                  <a:lnTo>
                    <a:pt x="54356" y="49022"/>
                  </a:lnTo>
                  <a:lnTo>
                    <a:pt x="54229" y="51816"/>
                  </a:lnTo>
                  <a:lnTo>
                    <a:pt x="54229" y="54737"/>
                  </a:lnTo>
                  <a:lnTo>
                    <a:pt x="54356" y="57277"/>
                  </a:lnTo>
                  <a:lnTo>
                    <a:pt x="55372" y="59690"/>
                  </a:lnTo>
                  <a:lnTo>
                    <a:pt x="56134" y="60960"/>
                  </a:lnTo>
                  <a:lnTo>
                    <a:pt x="57404" y="61976"/>
                  </a:lnTo>
                  <a:lnTo>
                    <a:pt x="58674" y="62992"/>
                  </a:lnTo>
                  <a:lnTo>
                    <a:pt x="60071" y="63627"/>
                  </a:lnTo>
                  <a:lnTo>
                    <a:pt x="62103" y="64135"/>
                  </a:lnTo>
                  <a:lnTo>
                    <a:pt x="64516" y="64770"/>
                  </a:lnTo>
                  <a:lnTo>
                    <a:pt x="68707" y="61722"/>
                  </a:lnTo>
                  <a:lnTo>
                    <a:pt x="72898" y="59055"/>
                  </a:lnTo>
                  <a:lnTo>
                    <a:pt x="76200" y="57150"/>
                  </a:lnTo>
                  <a:lnTo>
                    <a:pt x="79502" y="55118"/>
                  </a:lnTo>
                  <a:lnTo>
                    <a:pt x="82423" y="53848"/>
                  </a:lnTo>
                  <a:lnTo>
                    <a:pt x="84963" y="52959"/>
                  </a:lnTo>
                  <a:lnTo>
                    <a:pt x="87249" y="52197"/>
                  </a:lnTo>
                  <a:lnTo>
                    <a:pt x="89154" y="51943"/>
                  </a:lnTo>
                  <a:lnTo>
                    <a:pt x="90932" y="51943"/>
                  </a:lnTo>
                  <a:lnTo>
                    <a:pt x="92456" y="52197"/>
                  </a:lnTo>
                  <a:lnTo>
                    <a:pt x="93980" y="52451"/>
                  </a:lnTo>
                  <a:lnTo>
                    <a:pt x="94869" y="53213"/>
                  </a:lnTo>
                  <a:lnTo>
                    <a:pt x="95885" y="54102"/>
                  </a:lnTo>
                  <a:lnTo>
                    <a:pt x="96647" y="55118"/>
                  </a:lnTo>
                  <a:lnTo>
                    <a:pt x="97790" y="57912"/>
                  </a:lnTo>
                  <a:lnTo>
                    <a:pt x="98425" y="60833"/>
                  </a:lnTo>
                  <a:lnTo>
                    <a:pt x="98933" y="63881"/>
                  </a:lnTo>
                  <a:lnTo>
                    <a:pt x="99695" y="67310"/>
                  </a:lnTo>
                  <a:lnTo>
                    <a:pt x="100203" y="70612"/>
                  </a:lnTo>
                  <a:lnTo>
                    <a:pt x="101219" y="73279"/>
                  </a:lnTo>
                  <a:lnTo>
                    <a:pt x="101727" y="74422"/>
                  </a:lnTo>
                  <a:lnTo>
                    <a:pt x="102362" y="75692"/>
                  </a:lnTo>
                  <a:lnTo>
                    <a:pt x="103505" y="76581"/>
                  </a:lnTo>
                  <a:lnTo>
                    <a:pt x="104394" y="77343"/>
                  </a:lnTo>
                  <a:lnTo>
                    <a:pt x="105664" y="77851"/>
                  </a:lnTo>
                  <a:lnTo>
                    <a:pt x="107061" y="78359"/>
                  </a:lnTo>
                  <a:lnTo>
                    <a:pt x="109347" y="74803"/>
                  </a:lnTo>
                  <a:lnTo>
                    <a:pt x="111633" y="71501"/>
                  </a:lnTo>
                  <a:lnTo>
                    <a:pt x="113665" y="69088"/>
                  </a:lnTo>
                  <a:lnTo>
                    <a:pt x="115316" y="66802"/>
                  </a:lnTo>
                  <a:lnTo>
                    <a:pt x="116840" y="65024"/>
                  </a:lnTo>
                  <a:lnTo>
                    <a:pt x="118364" y="63627"/>
                  </a:lnTo>
                  <a:lnTo>
                    <a:pt x="119761" y="62484"/>
                  </a:lnTo>
                  <a:lnTo>
                    <a:pt x="121031" y="61722"/>
                  </a:lnTo>
                  <a:lnTo>
                    <a:pt x="122047" y="61468"/>
                  </a:lnTo>
                  <a:lnTo>
                    <a:pt x="123063" y="61214"/>
                  </a:lnTo>
                  <a:lnTo>
                    <a:pt x="123952" y="61468"/>
                  </a:lnTo>
                  <a:lnTo>
                    <a:pt x="125095" y="61976"/>
                  </a:lnTo>
                  <a:lnTo>
                    <a:pt x="126619" y="63246"/>
                  </a:lnTo>
                  <a:lnTo>
                    <a:pt x="128143" y="65024"/>
                  </a:lnTo>
                  <a:lnTo>
                    <a:pt x="129667" y="67691"/>
                  </a:lnTo>
                  <a:lnTo>
                    <a:pt x="131191" y="70104"/>
                  </a:lnTo>
                  <a:lnTo>
                    <a:pt x="132969" y="72517"/>
                  </a:lnTo>
                  <a:lnTo>
                    <a:pt x="135001" y="74930"/>
                  </a:lnTo>
                  <a:lnTo>
                    <a:pt x="137541" y="76581"/>
                  </a:lnTo>
                  <a:lnTo>
                    <a:pt x="138684" y="77343"/>
                  </a:lnTo>
                  <a:lnTo>
                    <a:pt x="140462" y="77851"/>
                  </a:lnTo>
                  <a:lnTo>
                    <a:pt x="141986" y="78359"/>
                  </a:lnTo>
                  <a:lnTo>
                    <a:pt x="144018" y="78359"/>
                  </a:lnTo>
                  <a:lnTo>
                    <a:pt x="145669" y="78105"/>
                  </a:lnTo>
                  <a:lnTo>
                    <a:pt x="147955" y="77597"/>
                  </a:lnTo>
                  <a:lnTo>
                    <a:pt x="148463" y="75057"/>
                  </a:lnTo>
                  <a:lnTo>
                    <a:pt x="149225" y="73025"/>
                  </a:lnTo>
                  <a:lnTo>
                    <a:pt x="149987" y="70612"/>
                  </a:lnTo>
                  <a:lnTo>
                    <a:pt x="151130" y="68072"/>
                  </a:lnTo>
                  <a:lnTo>
                    <a:pt x="152654" y="65913"/>
                  </a:lnTo>
                  <a:lnTo>
                    <a:pt x="154432" y="63500"/>
                  </a:lnTo>
                  <a:lnTo>
                    <a:pt x="156464" y="61214"/>
                  </a:lnTo>
                  <a:lnTo>
                    <a:pt x="158369" y="59436"/>
                  </a:lnTo>
                  <a:lnTo>
                    <a:pt x="160909" y="57150"/>
                  </a:lnTo>
                  <a:lnTo>
                    <a:pt x="163068" y="55118"/>
                  </a:lnTo>
                  <a:lnTo>
                    <a:pt x="165862" y="53467"/>
                  </a:lnTo>
                  <a:lnTo>
                    <a:pt x="168656" y="51816"/>
                  </a:lnTo>
                  <a:lnTo>
                    <a:pt x="171450" y="50292"/>
                  </a:lnTo>
                  <a:lnTo>
                    <a:pt x="174371" y="49022"/>
                  </a:lnTo>
                  <a:lnTo>
                    <a:pt x="177292" y="47879"/>
                  </a:lnTo>
                  <a:lnTo>
                    <a:pt x="180467" y="47117"/>
                  </a:lnTo>
                  <a:lnTo>
                    <a:pt x="185547" y="45593"/>
                  </a:lnTo>
                  <a:lnTo>
                    <a:pt x="190881" y="44958"/>
                  </a:lnTo>
                  <a:lnTo>
                    <a:pt x="196342" y="44704"/>
                  </a:lnTo>
                  <a:lnTo>
                    <a:pt x="199263" y="44958"/>
                  </a:lnTo>
                  <a:lnTo>
                    <a:pt x="201930" y="45466"/>
                  </a:lnTo>
                  <a:lnTo>
                    <a:pt x="202692" y="45085"/>
                  </a:lnTo>
                  <a:lnTo>
                    <a:pt x="203962" y="45085"/>
                  </a:lnTo>
                  <a:lnTo>
                    <a:pt x="205359" y="44958"/>
                  </a:lnTo>
                  <a:lnTo>
                    <a:pt x="207391" y="45085"/>
                  </a:lnTo>
                  <a:lnTo>
                    <a:pt x="209804" y="45466"/>
                  </a:lnTo>
                  <a:lnTo>
                    <a:pt x="212344" y="46101"/>
                  </a:lnTo>
                  <a:lnTo>
                    <a:pt x="215392" y="47625"/>
                  </a:lnTo>
                  <a:lnTo>
                    <a:pt x="218059" y="49657"/>
                  </a:lnTo>
                  <a:lnTo>
                    <a:pt x="213614" y="49657"/>
                  </a:lnTo>
                  <a:lnTo>
                    <a:pt x="209169" y="50292"/>
                  </a:lnTo>
                  <a:lnTo>
                    <a:pt x="205105" y="51054"/>
                  </a:lnTo>
                  <a:lnTo>
                    <a:pt x="201422" y="51816"/>
                  </a:lnTo>
                  <a:lnTo>
                    <a:pt x="197866" y="52705"/>
                  </a:lnTo>
                  <a:lnTo>
                    <a:pt x="194818" y="53721"/>
                  </a:lnTo>
                  <a:lnTo>
                    <a:pt x="191770" y="54737"/>
                  </a:lnTo>
                  <a:lnTo>
                    <a:pt x="189103" y="55880"/>
                  </a:lnTo>
                  <a:lnTo>
                    <a:pt x="186690" y="57150"/>
                  </a:lnTo>
                  <a:lnTo>
                    <a:pt x="184531" y="58547"/>
                  </a:lnTo>
                  <a:lnTo>
                    <a:pt x="180721" y="61468"/>
                  </a:lnTo>
                  <a:lnTo>
                    <a:pt x="177800" y="64389"/>
                  </a:lnTo>
                  <a:lnTo>
                    <a:pt x="175641" y="67691"/>
                  </a:lnTo>
                  <a:lnTo>
                    <a:pt x="173736" y="70739"/>
                  </a:lnTo>
                  <a:lnTo>
                    <a:pt x="172593" y="73914"/>
                  </a:lnTo>
                  <a:lnTo>
                    <a:pt x="172085" y="76835"/>
                  </a:lnTo>
                  <a:lnTo>
                    <a:pt x="171577" y="79756"/>
                  </a:lnTo>
                  <a:lnTo>
                    <a:pt x="171577" y="82169"/>
                  </a:lnTo>
                  <a:lnTo>
                    <a:pt x="171577" y="84455"/>
                  </a:lnTo>
                  <a:lnTo>
                    <a:pt x="171577" y="86360"/>
                  </a:lnTo>
                  <a:lnTo>
                    <a:pt x="171704" y="87630"/>
                  </a:lnTo>
                  <a:lnTo>
                    <a:pt x="167386" y="88392"/>
                  </a:lnTo>
                  <a:lnTo>
                    <a:pt x="162687" y="89027"/>
                  </a:lnTo>
                  <a:lnTo>
                    <a:pt x="153162" y="89789"/>
                  </a:lnTo>
                  <a:lnTo>
                    <a:pt x="133858" y="90424"/>
                  </a:lnTo>
                  <a:lnTo>
                    <a:pt x="124206" y="90805"/>
                  </a:lnTo>
                  <a:lnTo>
                    <a:pt x="115189" y="91694"/>
                  </a:lnTo>
                  <a:lnTo>
                    <a:pt x="110744" y="92202"/>
                  </a:lnTo>
                  <a:lnTo>
                    <a:pt x="106553" y="93218"/>
                  </a:lnTo>
                  <a:lnTo>
                    <a:pt x="102362" y="94234"/>
                  </a:lnTo>
                  <a:lnTo>
                    <a:pt x="98679" y="95504"/>
                  </a:lnTo>
                  <a:lnTo>
                    <a:pt x="96266" y="93472"/>
                  </a:lnTo>
                  <a:lnTo>
                    <a:pt x="93980" y="91694"/>
                  </a:lnTo>
                  <a:lnTo>
                    <a:pt x="91440" y="90424"/>
                  </a:lnTo>
                  <a:lnTo>
                    <a:pt x="89027" y="89789"/>
                  </a:lnTo>
                  <a:lnTo>
                    <a:pt x="86487" y="89535"/>
                  </a:lnTo>
                  <a:lnTo>
                    <a:pt x="83947" y="89535"/>
                  </a:lnTo>
                  <a:lnTo>
                    <a:pt x="79248" y="90170"/>
                  </a:lnTo>
                  <a:lnTo>
                    <a:pt x="74422" y="91059"/>
                  </a:lnTo>
                  <a:lnTo>
                    <a:pt x="69596" y="92202"/>
                  </a:lnTo>
                  <a:lnTo>
                    <a:pt x="65151" y="92964"/>
                  </a:lnTo>
                  <a:lnTo>
                    <a:pt x="62865" y="92964"/>
                  </a:lnTo>
                  <a:lnTo>
                    <a:pt x="60579" y="92710"/>
                  </a:lnTo>
                  <a:lnTo>
                    <a:pt x="58420" y="92202"/>
                  </a:lnTo>
                  <a:lnTo>
                    <a:pt x="56134" y="91313"/>
                  </a:lnTo>
                  <a:lnTo>
                    <a:pt x="54356" y="90170"/>
                  </a:lnTo>
                  <a:lnTo>
                    <a:pt x="52832" y="88773"/>
                  </a:lnTo>
                  <a:lnTo>
                    <a:pt x="49657" y="85725"/>
                  </a:lnTo>
                  <a:lnTo>
                    <a:pt x="46736" y="82550"/>
                  </a:lnTo>
                  <a:lnTo>
                    <a:pt x="45212" y="81280"/>
                  </a:lnTo>
                  <a:lnTo>
                    <a:pt x="43180" y="80391"/>
                  </a:lnTo>
                  <a:lnTo>
                    <a:pt x="41275" y="79375"/>
                  </a:lnTo>
                  <a:lnTo>
                    <a:pt x="38989" y="78994"/>
                  </a:lnTo>
                  <a:lnTo>
                    <a:pt x="36449" y="78994"/>
                  </a:lnTo>
                  <a:lnTo>
                    <a:pt x="33528" y="79756"/>
                  </a:lnTo>
                  <a:lnTo>
                    <a:pt x="32004" y="80391"/>
                  </a:lnTo>
                  <a:lnTo>
                    <a:pt x="30226" y="81026"/>
                  </a:lnTo>
                  <a:lnTo>
                    <a:pt x="28448" y="81915"/>
                  </a:lnTo>
                  <a:lnTo>
                    <a:pt x="26543" y="83058"/>
                  </a:lnTo>
                  <a:lnTo>
                    <a:pt x="25019" y="81915"/>
                  </a:lnTo>
                  <a:lnTo>
                    <a:pt x="24003" y="81026"/>
                  </a:lnTo>
                  <a:lnTo>
                    <a:pt x="22987" y="79756"/>
                  </a:lnTo>
                  <a:lnTo>
                    <a:pt x="22352" y="78359"/>
                  </a:lnTo>
                  <a:lnTo>
                    <a:pt x="20066" y="72517"/>
                  </a:lnTo>
                  <a:lnTo>
                    <a:pt x="19304" y="71247"/>
                  </a:lnTo>
                  <a:lnTo>
                    <a:pt x="18542" y="70104"/>
                  </a:lnTo>
                  <a:lnTo>
                    <a:pt x="17653" y="69088"/>
                  </a:lnTo>
                  <a:lnTo>
                    <a:pt x="16129" y="68072"/>
                  </a:lnTo>
                  <a:lnTo>
                    <a:pt x="14605" y="67691"/>
                  </a:lnTo>
                  <a:lnTo>
                    <a:pt x="12573" y="67691"/>
                  </a:lnTo>
                  <a:lnTo>
                    <a:pt x="10033" y="67691"/>
                  </a:lnTo>
                  <a:close/>
                </a:path>
              </a:pathLst>
            </a:custGeom>
            <a:solidFill>
              <a:srgbClr val="719158"/>
            </a:solidFill>
            <a:ln w="0" cap="flat" cmpd="sng" algn="ctr">
              <a:solidFill>
                <a:srgbClr val="7191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олилиния 187"/>
            <p:cNvSpPr/>
            <p:nvPr/>
          </p:nvSpPr>
          <p:spPr>
            <a:xfrm>
              <a:off x="8325866" y="4757928"/>
              <a:ext cx="212599" cy="95505"/>
            </a:xfrm>
            <a:custGeom>
              <a:avLst/>
              <a:gdLst/>
              <a:ahLst/>
              <a:cxnLst/>
              <a:rect l="0" t="0" r="0" b="0"/>
              <a:pathLst>
                <a:path w="212599" h="95505">
                  <a:moveTo>
                    <a:pt x="7366" y="68326"/>
                  </a:moveTo>
                  <a:lnTo>
                    <a:pt x="5334" y="65024"/>
                  </a:lnTo>
                  <a:lnTo>
                    <a:pt x="3556" y="61976"/>
                  </a:lnTo>
                  <a:lnTo>
                    <a:pt x="2159" y="58293"/>
                  </a:lnTo>
                  <a:lnTo>
                    <a:pt x="1143" y="54737"/>
                  </a:lnTo>
                  <a:lnTo>
                    <a:pt x="508" y="50800"/>
                  </a:lnTo>
                  <a:lnTo>
                    <a:pt x="0" y="46609"/>
                  </a:lnTo>
                  <a:lnTo>
                    <a:pt x="0" y="42164"/>
                  </a:lnTo>
                  <a:lnTo>
                    <a:pt x="508" y="37846"/>
                  </a:lnTo>
                  <a:lnTo>
                    <a:pt x="1143" y="33147"/>
                  </a:lnTo>
                  <a:lnTo>
                    <a:pt x="2286" y="28575"/>
                  </a:lnTo>
                  <a:lnTo>
                    <a:pt x="3810" y="23876"/>
                  </a:lnTo>
                  <a:lnTo>
                    <a:pt x="5842" y="19050"/>
                  </a:lnTo>
                  <a:lnTo>
                    <a:pt x="8382" y="14351"/>
                  </a:lnTo>
                  <a:lnTo>
                    <a:pt x="11303" y="9525"/>
                  </a:lnTo>
                  <a:lnTo>
                    <a:pt x="14859" y="4699"/>
                  </a:lnTo>
                  <a:lnTo>
                    <a:pt x="18796" y="0"/>
                  </a:lnTo>
                  <a:lnTo>
                    <a:pt x="17272" y="1397"/>
                  </a:lnTo>
                  <a:lnTo>
                    <a:pt x="16129" y="3175"/>
                  </a:lnTo>
                  <a:lnTo>
                    <a:pt x="15113" y="5334"/>
                  </a:lnTo>
                  <a:lnTo>
                    <a:pt x="14097" y="7620"/>
                  </a:lnTo>
                  <a:lnTo>
                    <a:pt x="13589" y="10033"/>
                  </a:lnTo>
                  <a:lnTo>
                    <a:pt x="13462" y="12446"/>
                  </a:lnTo>
                  <a:lnTo>
                    <a:pt x="13589" y="14859"/>
                  </a:lnTo>
                  <a:lnTo>
                    <a:pt x="14097" y="17145"/>
                  </a:lnTo>
                  <a:lnTo>
                    <a:pt x="15240" y="19050"/>
                  </a:lnTo>
                  <a:lnTo>
                    <a:pt x="16764" y="20701"/>
                  </a:lnTo>
                  <a:lnTo>
                    <a:pt x="19177" y="22225"/>
                  </a:lnTo>
                  <a:lnTo>
                    <a:pt x="20574" y="22733"/>
                  </a:lnTo>
                  <a:lnTo>
                    <a:pt x="22098" y="22987"/>
                  </a:lnTo>
                  <a:lnTo>
                    <a:pt x="23876" y="23114"/>
                  </a:lnTo>
                  <a:lnTo>
                    <a:pt x="25527" y="23114"/>
                  </a:lnTo>
                  <a:lnTo>
                    <a:pt x="27813" y="23114"/>
                  </a:lnTo>
                  <a:lnTo>
                    <a:pt x="29972" y="22987"/>
                  </a:lnTo>
                  <a:lnTo>
                    <a:pt x="32512" y="22733"/>
                  </a:lnTo>
                  <a:lnTo>
                    <a:pt x="35306" y="21844"/>
                  </a:lnTo>
                  <a:lnTo>
                    <a:pt x="37973" y="21209"/>
                  </a:lnTo>
                  <a:lnTo>
                    <a:pt x="41275" y="20320"/>
                  </a:lnTo>
                  <a:lnTo>
                    <a:pt x="41656" y="20447"/>
                  </a:lnTo>
                  <a:lnTo>
                    <a:pt x="41910" y="20955"/>
                  </a:lnTo>
                  <a:lnTo>
                    <a:pt x="41910" y="21463"/>
                  </a:lnTo>
                  <a:lnTo>
                    <a:pt x="41656" y="22225"/>
                  </a:lnTo>
                  <a:lnTo>
                    <a:pt x="41402" y="22987"/>
                  </a:lnTo>
                  <a:lnTo>
                    <a:pt x="40767" y="23876"/>
                  </a:lnTo>
                  <a:lnTo>
                    <a:pt x="39243" y="26035"/>
                  </a:lnTo>
                  <a:lnTo>
                    <a:pt x="36957" y="28575"/>
                  </a:lnTo>
                  <a:lnTo>
                    <a:pt x="34544" y="31242"/>
                  </a:lnTo>
                  <a:lnTo>
                    <a:pt x="29083" y="37084"/>
                  </a:lnTo>
                  <a:lnTo>
                    <a:pt x="26035" y="40005"/>
                  </a:lnTo>
                  <a:lnTo>
                    <a:pt x="23622" y="42672"/>
                  </a:lnTo>
                  <a:lnTo>
                    <a:pt x="21082" y="45085"/>
                  </a:lnTo>
                  <a:lnTo>
                    <a:pt x="19177" y="47244"/>
                  </a:lnTo>
                  <a:lnTo>
                    <a:pt x="18288" y="48260"/>
                  </a:lnTo>
                  <a:lnTo>
                    <a:pt x="17653" y="49022"/>
                  </a:lnTo>
                  <a:lnTo>
                    <a:pt x="17018" y="49657"/>
                  </a:lnTo>
                  <a:lnTo>
                    <a:pt x="16764" y="50546"/>
                  </a:lnTo>
                  <a:lnTo>
                    <a:pt x="16764" y="50800"/>
                  </a:lnTo>
                  <a:lnTo>
                    <a:pt x="17018" y="51054"/>
                  </a:lnTo>
                  <a:lnTo>
                    <a:pt x="17272" y="51181"/>
                  </a:lnTo>
                  <a:lnTo>
                    <a:pt x="18034" y="51054"/>
                  </a:lnTo>
                  <a:lnTo>
                    <a:pt x="23368" y="49022"/>
                  </a:lnTo>
                  <a:lnTo>
                    <a:pt x="28067" y="47244"/>
                  </a:lnTo>
                  <a:lnTo>
                    <a:pt x="32004" y="45847"/>
                  </a:lnTo>
                  <a:lnTo>
                    <a:pt x="35687" y="44958"/>
                  </a:lnTo>
                  <a:lnTo>
                    <a:pt x="38989" y="43942"/>
                  </a:lnTo>
                  <a:lnTo>
                    <a:pt x="41656" y="43434"/>
                  </a:lnTo>
                  <a:lnTo>
                    <a:pt x="44069" y="43180"/>
                  </a:lnTo>
                  <a:lnTo>
                    <a:pt x="46101" y="42926"/>
                  </a:lnTo>
                  <a:lnTo>
                    <a:pt x="47625" y="43180"/>
                  </a:lnTo>
                  <a:lnTo>
                    <a:pt x="49149" y="43434"/>
                  </a:lnTo>
                  <a:lnTo>
                    <a:pt x="50419" y="43942"/>
                  </a:lnTo>
                  <a:lnTo>
                    <a:pt x="51181" y="44704"/>
                  </a:lnTo>
                  <a:lnTo>
                    <a:pt x="51816" y="45466"/>
                  </a:lnTo>
                  <a:lnTo>
                    <a:pt x="52451" y="46355"/>
                  </a:lnTo>
                  <a:lnTo>
                    <a:pt x="52832" y="48768"/>
                  </a:lnTo>
                  <a:lnTo>
                    <a:pt x="52832" y="51181"/>
                  </a:lnTo>
                  <a:lnTo>
                    <a:pt x="52832" y="53848"/>
                  </a:lnTo>
                  <a:lnTo>
                    <a:pt x="53086" y="56769"/>
                  </a:lnTo>
                  <a:lnTo>
                    <a:pt x="53721" y="59436"/>
                  </a:lnTo>
                  <a:lnTo>
                    <a:pt x="54610" y="61976"/>
                  </a:lnTo>
                  <a:lnTo>
                    <a:pt x="55626" y="63246"/>
                  </a:lnTo>
                  <a:lnTo>
                    <a:pt x="56642" y="64135"/>
                  </a:lnTo>
                  <a:lnTo>
                    <a:pt x="57912" y="65024"/>
                  </a:lnTo>
                  <a:lnTo>
                    <a:pt x="59690" y="65913"/>
                  </a:lnTo>
                  <a:lnTo>
                    <a:pt x="61595" y="66548"/>
                  </a:lnTo>
                  <a:lnTo>
                    <a:pt x="63881" y="66802"/>
                  </a:lnTo>
                  <a:lnTo>
                    <a:pt x="68072" y="64389"/>
                  </a:lnTo>
                  <a:lnTo>
                    <a:pt x="71755" y="62230"/>
                  </a:lnTo>
                  <a:lnTo>
                    <a:pt x="75057" y="60325"/>
                  </a:lnTo>
                  <a:lnTo>
                    <a:pt x="77978" y="58801"/>
                  </a:lnTo>
                  <a:lnTo>
                    <a:pt x="80772" y="57658"/>
                  </a:lnTo>
                  <a:lnTo>
                    <a:pt x="83058" y="56769"/>
                  </a:lnTo>
                  <a:lnTo>
                    <a:pt x="85217" y="56388"/>
                  </a:lnTo>
                  <a:lnTo>
                    <a:pt x="86995" y="56134"/>
                  </a:lnTo>
                  <a:lnTo>
                    <a:pt x="88773" y="56134"/>
                  </a:lnTo>
                  <a:lnTo>
                    <a:pt x="90170" y="56388"/>
                  </a:lnTo>
                  <a:lnTo>
                    <a:pt x="91186" y="56769"/>
                  </a:lnTo>
                  <a:lnTo>
                    <a:pt x="92456" y="57277"/>
                  </a:lnTo>
                  <a:lnTo>
                    <a:pt x="93218" y="58293"/>
                  </a:lnTo>
                  <a:lnTo>
                    <a:pt x="93980" y="59436"/>
                  </a:lnTo>
                  <a:lnTo>
                    <a:pt x="95123" y="61468"/>
                  </a:lnTo>
                  <a:lnTo>
                    <a:pt x="95885" y="64389"/>
                  </a:lnTo>
                  <a:lnTo>
                    <a:pt x="96647" y="67310"/>
                  </a:lnTo>
                  <a:lnTo>
                    <a:pt x="97409" y="70358"/>
                  </a:lnTo>
                  <a:lnTo>
                    <a:pt x="98171" y="73025"/>
                  </a:lnTo>
                  <a:lnTo>
                    <a:pt x="99314" y="75692"/>
                  </a:lnTo>
                  <a:lnTo>
                    <a:pt x="100203" y="76835"/>
                  </a:lnTo>
                  <a:lnTo>
                    <a:pt x="101219" y="77851"/>
                  </a:lnTo>
                  <a:lnTo>
                    <a:pt x="102108" y="78613"/>
                  </a:lnTo>
                  <a:lnTo>
                    <a:pt x="103505" y="79375"/>
                  </a:lnTo>
                  <a:lnTo>
                    <a:pt x="104902" y="79756"/>
                  </a:lnTo>
                  <a:lnTo>
                    <a:pt x="106553" y="80137"/>
                  </a:lnTo>
                  <a:lnTo>
                    <a:pt x="108966" y="76835"/>
                  </a:lnTo>
                  <a:lnTo>
                    <a:pt x="110744" y="74168"/>
                  </a:lnTo>
                  <a:lnTo>
                    <a:pt x="112776" y="72009"/>
                  </a:lnTo>
                  <a:lnTo>
                    <a:pt x="114681" y="70104"/>
                  </a:lnTo>
                  <a:lnTo>
                    <a:pt x="116205" y="68326"/>
                  </a:lnTo>
                  <a:lnTo>
                    <a:pt x="117602" y="67183"/>
                  </a:lnTo>
                  <a:lnTo>
                    <a:pt x="119126" y="66421"/>
                  </a:lnTo>
                  <a:lnTo>
                    <a:pt x="120396" y="65659"/>
                  </a:lnTo>
                  <a:lnTo>
                    <a:pt x="121285" y="65405"/>
                  </a:lnTo>
                  <a:lnTo>
                    <a:pt x="122555" y="65405"/>
                  </a:lnTo>
                  <a:lnTo>
                    <a:pt x="123571" y="65405"/>
                  </a:lnTo>
                  <a:lnTo>
                    <a:pt x="124206" y="65913"/>
                  </a:lnTo>
                  <a:lnTo>
                    <a:pt x="126365" y="67183"/>
                  </a:lnTo>
                  <a:lnTo>
                    <a:pt x="127762" y="68834"/>
                  </a:lnTo>
                  <a:lnTo>
                    <a:pt x="129667" y="70739"/>
                  </a:lnTo>
                  <a:lnTo>
                    <a:pt x="131191" y="73025"/>
                  </a:lnTo>
                  <a:lnTo>
                    <a:pt x="133223" y="75057"/>
                  </a:lnTo>
                  <a:lnTo>
                    <a:pt x="135763" y="77216"/>
                  </a:lnTo>
                  <a:lnTo>
                    <a:pt x="138430" y="78613"/>
                  </a:lnTo>
                  <a:lnTo>
                    <a:pt x="139954" y="79375"/>
                  </a:lnTo>
                  <a:lnTo>
                    <a:pt x="141732" y="79502"/>
                  </a:lnTo>
                  <a:lnTo>
                    <a:pt x="143383" y="79756"/>
                  </a:lnTo>
                  <a:lnTo>
                    <a:pt x="145542" y="79756"/>
                  </a:lnTo>
                  <a:lnTo>
                    <a:pt x="147701" y="79375"/>
                  </a:lnTo>
                  <a:lnTo>
                    <a:pt x="149987" y="78867"/>
                  </a:lnTo>
                  <a:lnTo>
                    <a:pt x="150368" y="76327"/>
                  </a:lnTo>
                  <a:lnTo>
                    <a:pt x="151130" y="73660"/>
                  </a:lnTo>
                  <a:lnTo>
                    <a:pt x="152146" y="71247"/>
                  </a:lnTo>
                  <a:lnTo>
                    <a:pt x="153416" y="68580"/>
                  </a:lnTo>
                  <a:lnTo>
                    <a:pt x="154940" y="66167"/>
                  </a:lnTo>
                  <a:lnTo>
                    <a:pt x="156718" y="63500"/>
                  </a:lnTo>
                  <a:lnTo>
                    <a:pt x="158623" y="61214"/>
                  </a:lnTo>
                  <a:lnTo>
                    <a:pt x="160909" y="58801"/>
                  </a:lnTo>
                  <a:lnTo>
                    <a:pt x="163322" y="56642"/>
                  </a:lnTo>
                  <a:lnTo>
                    <a:pt x="165862" y="54737"/>
                  </a:lnTo>
                  <a:lnTo>
                    <a:pt x="168656" y="52705"/>
                  </a:lnTo>
                  <a:lnTo>
                    <a:pt x="171450" y="51054"/>
                  </a:lnTo>
                  <a:lnTo>
                    <a:pt x="174371" y="49657"/>
                  </a:lnTo>
                  <a:lnTo>
                    <a:pt x="177546" y="48260"/>
                  </a:lnTo>
                  <a:lnTo>
                    <a:pt x="180721" y="47244"/>
                  </a:lnTo>
                  <a:lnTo>
                    <a:pt x="184023" y="46609"/>
                  </a:lnTo>
                  <a:lnTo>
                    <a:pt x="189103" y="45466"/>
                  </a:lnTo>
                  <a:lnTo>
                    <a:pt x="191516" y="44958"/>
                  </a:lnTo>
                  <a:lnTo>
                    <a:pt x="194437" y="44704"/>
                  </a:lnTo>
                  <a:lnTo>
                    <a:pt x="197485" y="44323"/>
                  </a:lnTo>
                  <a:lnTo>
                    <a:pt x="200533" y="44704"/>
                  </a:lnTo>
                  <a:lnTo>
                    <a:pt x="203454" y="45085"/>
                  </a:lnTo>
                  <a:lnTo>
                    <a:pt x="206502" y="45847"/>
                  </a:lnTo>
                  <a:lnTo>
                    <a:pt x="205867" y="45847"/>
                  </a:lnTo>
                  <a:lnTo>
                    <a:pt x="205613" y="45847"/>
                  </a:lnTo>
                  <a:lnTo>
                    <a:pt x="206248" y="45847"/>
                  </a:lnTo>
                  <a:lnTo>
                    <a:pt x="206883" y="46101"/>
                  </a:lnTo>
                  <a:lnTo>
                    <a:pt x="207899" y="46609"/>
                  </a:lnTo>
                  <a:lnTo>
                    <a:pt x="209296" y="47244"/>
                  </a:lnTo>
                  <a:lnTo>
                    <a:pt x="210820" y="48768"/>
                  </a:lnTo>
                  <a:lnTo>
                    <a:pt x="212598" y="50546"/>
                  </a:lnTo>
                  <a:lnTo>
                    <a:pt x="208407" y="51054"/>
                  </a:lnTo>
                  <a:lnTo>
                    <a:pt x="204724" y="51816"/>
                  </a:lnTo>
                  <a:lnTo>
                    <a:pt x="201168" y="52451"/>
                  </a:lnTo>
                  <a:lnTo>
                    <a:pt x="197739" y="53213"/>
                  </a:lnTo>
                  <a:lnTo>
                    <a:pt x="194818" y="54102"/>
                  </a:lnTo>
                  <a:lnTo>
                    <a:pt x="191897" y="55118"/>
                  </a:lnTo>
                  <a:lnTo>
                    <a:pt x="189230" y="56388"/>
                  </a:lnTo>
                  <a:lnTo>
                    <a:pt x="187071" y="57277"/>
                  </a:lnTo>
                  <a:lnTo>
                    <a:pt x="182753" y="60071"/>
                  </a:lnTo>
                  <a:lnTo>
                    <a:pt x="179451" y="62738"/>
                  </a:lnTo>
                  <a:lnTo>
                    <a:pt x="177165" y="65659"/>
                  </a:lnTo>
                  <a:lnTo>
                    <a:pt x="175006" y="68834"/>
                  </a:lnTo>
                  <a:lnTo>
                    <a:pt x="173609" y="71755"/>
                  </a:lnTo>
                  <a:lnTo>
                    <a:pt x="172593" y="74803"/>
                  </a:lnTo>
                  <a:lnTo>
                    <a:pt x="172085" y="77597"/>
                  </a:lnTo>
                  <a:lnTo>
                    <a:pt x="171577" y="80391"/>
                  </a:lnTo>
                  <a:lnTo>
                    <a:pt x="171577" y="82550"/>
                  </a:lnTo>
                  <a:lnTo>
                    <a:pt x="171577" y="84709"/>
                  </a:lnTo>
                  <a:lnTo>
                    <a:pt x="171704" y="86360"/>
                  </a:lnTo>
                  <a:lnTo>
                    <a:pt x="171704" y="87630"/>
                  </a:lnTo>
                  <a:lnTo>
                    <a:pt x="167259" y="88392"/>
                  </a:lnTo>
                  <a:lnTo>
                    <a:pt x="162687" y="89027"/>
                  </a:lnTo>
                  <a:lnTo>
                    <a:pt x="153162" y="89789"/>
                  </a:lnTo>
                  <a:lnTo>
                    <a:pt x="133858" y="90424"/>
                  </a:lnTo>
                  <a:lnTo>
                    <a:pt x="124206" y="90805"/>
                  </a:lnTo>
                  <a:lnTo>
                    <a:pt x="115189" y="91694"/>
                  </a:lnTo>
                  <a:lnTo>
                    <a:pt x="110744" y="92202"/>
                  </a:lnTo>
                  <a:lnTo>
                    <a:pt x="106553" y="93218"/>
                  </a:lnTo>
                  <a:lnTo>
                    <a:pt x="102616" y="94234"/>
                  </a:lnTo>
                  <a:lnTo>
                    <a:pt x="98679" y="95504"/>
                  </a:lnTo>
                  <a:lnTo>
                    <a:pt x="96393" y="93472"/>
                  </a:lnTo>
                  <a:lnTo>
                    <a:pt x="93980" y="91694"/>
                  </a:lnTo>
                  <a:lnTo>
                    <a:pt x="91440" y="90424"/>
                  </a:lnTo>
                  <a:lnTo>
                    <a:pt x="89027" y="89789"/>
                  </a:lnTo>
                  <a:lnTo>
                    <a:pt x="86487" y="89535"/>
                  </a:lnTo>
                  <a:lnTo>
                    <a:pt x="84328" y="89535"/>
                  </a:lnTo>
                  <a:lnTo>
                    <a:pt x="79248" y="90170"/>
                  </a:lnTo>
                  <a:lnTo>
                    <a:pt x="74549" y="91059"/>
                  </a:lnTo>
                  <a:lnTo>
                    <a:pt x="69850" y="92202"/>
                  </a:lnTo>
                  <a:lnTo>
                    <a:pt x="65151" y="92964"/>
                  </a:lnTo>
                  <a:lnTo>
                    <a:pt x="62992" y="92964"/>
                  </a:lnTo>
                  <a:lnTo>
                    <a:pt x="60579" y="92710"/>
                  </a:lnTo>
                  <a:lnTo>
                    <a:pt x="58420" y="92202"/>
                  </a:lnTo>
                  <a:lnTo>
                    <a:pt x="56388" y="91313"/>
                  </a:lnTo>
                  <a:lnTo>
                    <a:pt x="54356" y="90170"/>
                  </a:lnTo>
                  <a:lnTo>
                    <a:pt x="52832" y="88773"/>
                  </a:lnTo>
                  <a:lnTo>
                    <a:pt x="49911" y="85725"/>
                  </a:lnTo>
                  <a:lnTo>
                    <a:pt x="46736" y="82550"/>
                  </a:lnTo>
                  <a:lnTo>
                    <a:pt x="45212" y="81280"/>
                  </a:lnTo>
                  <a:lnTo>
                    <a:pt x="43434" y="80391"/>
                  </a:lnTo>
                  <a:lnTo>
                    <a:pt x="41402" y="79375"/>
                  </a:lnTo>
                  <a:lnTo>
                    <a:pt x="39243" y="78994"/>
                  </a:lnTo>
                  <a:lnTo>
                    <a:pt x="36449" y="78994"/>
                  </a:lnTo>
                  <a:lnTo>
                    <a:pt x="33782" y="79756"/>
                  </a:lnTo>
                  <a:lnTo>
                    <a:pt x="32004" y="80391"/>
                  </a:lnTo>
                  <a:lnTo>
                    <a:pt x="30226" y="81026"/>
                  </a:lnTo>
                  <a:lnTo>
                    <a:pt x="28448" y="81915"/>
                  </a:lnTo>
                  <a:lnTo>
                    <a:pt x="26543" y="83058"/>
                  </a:lnTo>
                  <a:lnTo>
                    <a:pt x="25019" y="81915"/>
                  </a:lnTo>
                  <a:lnTo>
                    <a:pt x="24003" y="81026"/>
                  </a:lnTo>
                  <a:lnTo>
                    <a:pt x="23368" y="79756"/>
                  </a:lnTo>
                  <a:lnTo>
                    <a:pt x="22479" y="78359"/>
                  </a:lnTo>
                  <a:lnTo>
                    <a:pt x="20066" y="72517"/>
                  </a:lnTo>
                  <a:lnTo>
                    <a:pt x="19558" y="71247"/>
                  </a:lnTo>
                  <a:lnTo>
                    <a:pt x="18542" y="70104"/>
                  </a:lnTo>
                  <a:lnTo>
                    <a:pt x="17653" y="69088"/>
                  </a:lnTo>
                  <a:lnTo>
                    <a:pt x="16383" y="68072"/>
                  </a:lnTo>
                  <a:lnTo>
                    <a:pt x="14605" y="67691"/>
                  </a:lnTo>
                  <a:lnTo>
                    <a:pt x="12573" y="67691"/>
                  </a:lnTo>
                  <a:lnTo>
                    <a:pt x="10033" y="67691"/>
                  </a:lnTo>
                  <a:close/>
                </a:path>
              </a:pathLst>
            </a:custGeom>
            <a:solidFill>
              <a:srgbClr val="598446"/>
            </a:solidFill>
            <a:ln w="0" cap="flat" cmpd="sng" algn="ctr">
              <a:solidFill>
                <a:srgbClr val="59844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Полилиния 188"/>
            <p:cNvSpPr/>
            <p:nvPr/>
          </p:nvSpPr>
          <p:spPr>
            <a:xfrm>
              <a:off x="8325866" y="4757928"/>
              <a:ext cx="210694" cy="95505"/>
            </a:xfrm>
            <a:custGeom>
              <a:avLst/>
              <a:gdLst/>
              <a:ahLst/>
              <a:cxnLst/>
              <a:rect l="0" t="0" r="0" b="0"/>
              <a:pathLst>
                <a:path w="210694" h="95505">
                  <a:moveTo>
                    <a:pt x="7366" y="68326"/>
                  </a:moveTo>
                  <a:lnTo>
                    <a:pt x="5080" y="65024"/>
                  </a:lnTo>
                  <a:lnTo>
                    <a:pt x="3429" y="61976"/>
                  </a:lnTo>
                  <a:lnTo>
                    <a:pt x="2159" y="58293"/>
                  </a:lnTo>
                  <a:lnTo>
                    <a:pt x="889" y="54737"/>
                  </a:lnTo>
                  <a:lnTo>
                    <a:pt x="127" y="50800"/>
                  </a:lnTo>
                  <a:lnTo>
                    <a:pt x="0" y="46609"/>
                  </a:lnTo>
                  <a:lnTo>
                    <a:pt x="0" y="42164"/>
                  </a:lnTo>
                  <a:lnTo>
                    <a:pt x="127" y="37846"/>
                  </a:lnTo>
                  <a:lnTo>
                    <a:pt x="889" y="33147"/>
                  </a:lnTo>
                  <a:lnTo>
                    <a:pt x="2159" y="28575"/>
                  </a:lnTo>
                  <a:lnTo>
                    <a:pt x="3810" y="23876"/>
                  </a:lnTo>
                  <a:lnTo>
                    <a:pt x="5842" y="19050"/>
                  </a:lnTo>
                  <a:lnTo>
                    <a:pt x="8382" y="14351"/>
                  </a:lnTo>
                  <a:lnTo>
                    <a:pt x="11303" y="9525"/>
                  </a:lnTo>
                  <a:lnTo>
                    <a:pt x="14859" y="4699"/>
                  </a:lnTo>
                  <a:lnTo>
                    <a:pt x="18796" y="0"/>
                  </a:lnTo>
                  <a:lnTo>
                    <a:pt x="17272" y="1397"/>
                  </a:lnTo>
                  <a:lnTo>
                    <a:pt x="16129" y="3429"/>
                  </a:lnTo>
                  <a:lnTo>
                    <a:pt x="14859" y="5588"/>
                  </a:lnTo>
                  <a:lnTo>
                    <a:pt x="13843" y="7874"/>
                  </a:lnTo>
                  <a:lnTo>
                    <a:pt x="12827" y="10541"/>
                  </a:lnTo>
                  <a:lnTo>
                    <a:pt x="12319" y="12954"/>
                  </a:lnTo>
                  <a:lnTo>
                    <a:pt x="12319" y="15621"/>
                  </a:lnTo>
                  <a:lnTo>
                    <a:pt x="12573" y="18034"/>
                  </a:lnTo>
                  <a:lnTo>
                    <a:pt x="13462" y="20320"/>
                  </a:lnTo>
                  <a:lnTo>
                    <a:pt x="14351" y="22225"/>
                  </a:lnTo>
                  <a:lnTo>
                    <a:pt x="16383" y="23622"/>
                  </a:lnTo>
                  <a:lnTo>
                    <a:pt x="17272" y="24130"/>
                  </a:lnTo>
                  <a:lnTo>
                    <a:pt x="18542" y="24638"/>
                  </a:lnTo>
                  <a:lnTo>
                    <a:pt x="20066" y="25146"/>
                  </a:lnTo>
                  <a:lnTo>
                    <a:pt x="21844" y="25400"/>
                  </a:lnTo>
                  <a:lnTo>
                    <a:pt x="23622" y="25400"/>
                  </a:lnTo>
                  <a:lnTo>
                    <a:pt x="25527" y="25146"/>
                  </a:lnTo>
                  <a:lnTo>
                    <a:pt x="27813" y="24892"/>
                  </a:lnTo>
                  <a:lnTo>
                    <a:pt x="29972" y="24384"/>
                  </a:lnTo>
                  <a:lnTo>
                    <a:pt x="32639" y="23622"/>
                  </a:lnTo>
                  <a:lnTo>
                    <a:pt x="35433" y="22733"/>
                  </a:lnTo>
                  <a:lnTo>
                    <a:pt x="36068" y="22987"/>
                  </a:lnTo>
                  <a:lnTo>
                    <a:pt x="36195" y="23368"/>
                  </a:lnTo>
                  <a:lnTo>
                    <a:pt x="36449" y="24130"/>
                  </a:lnTo>
                  <a:lnTo>
                    <a:pt x="36195" y="24638"/>
                  </a:lnTo>
                  <a:lnTo>
                    <a:pt x="36068" y="25654"/>
                  </a:lnTo>
                  <a:lnTo>
                    <a:pt x="35433" y="26543"/>
                  </a:lnTo>
                  <a:lnTo>
                    <a:pt x="34036" y="28575"/>
                  </a:lnTo>
                  <a:lnTo>
                    <a:pt x="32258" y="31242"/>
                  </a:lnTo>
                  <a:lnTo>
                    <a:pt x="29718" y="33909"/>
                  </a:lnTo>
                  <a:lnTo>
                    <a:pt x="24765" y="39624"/>
                  </a:lnTo>
                  <a:lnTo>
                    <a:pt x="22352" y="42164"/>
                  </a:lnTo>
                  <a:lnTo>
                    <a:pt x="19812" y="45085"/>
                  </a:lnTo>
                  <a:lnTo>
                    <a:pt x="17907" y="47625"/>
                  </a:lnTo>
                  <a:lnTo>
                    <a:pt x="15748" y="49657"/>
                  </a:lnTo>
                  <a:lnTo>
                    <a:pt x="14859" y="51435"/>
                  </a:lnTo>
                  <a:lnTo>
                    <a:pt x="14351" y="51943"/>
                  </a:lnTo>
                  <a:lnTo>
                    <a:pt x="14097" y="52705"/>
                  </a:lnTo>
                  <a:lnTo>
                    <a:pt x="14097" y="52959"/>
                  </a:lnTo>
                  <a:lnTo>
                    <a:pt x="14351" y="53213"/>
                  </a:lnTo>
                  <a:lnTo>
                    <a:pt x="14859" y="53467"/>
                  </a:lnTo>
                  <a:lnTo>
                    <a:pt x="15240" y="53213"/>
                  </a:lnTo>
                  <a:lnTo>
                    <a:pt x="20574" y="51181"/>
                  </a:lnTo>
                  <a:lnTo>
                    <a:pt x="25273" y="49657"/>
                  </a:lnTo>
                  <a:lnTo>
                    <a:pt x="29591" y="48133"/>
                  </a:lnTo>
                  <a:lnTo>
                    <a:pt x="33274" y="47117"/>
                  </a:lnTo>
                  <a:lnTo>
                    <a:pt x="36449" y="46101"/>
                  </a:lnTo>
                  <a:lnTo>
                    <a:pt x="39243" y="45593"/>
                  </a:lnTo>
                  <a:lnTo>
                    <a:pt x="41656" y="45466"/>
                  </a:lnTo>
                  <a:lnTo>
                    <a:pt x="43688" y="45085"/>
                  </a:lnTo>
                  <a:lnTo>
                    <a:pt x="45466" y="45466"/>
                  </a:lnTo>
                  <a:lnTo>
                    <a:pt x="46990" y="45593"/>
                  </a:lnTo>
                  <a:lnTo>
                    <a:pt x="48260" y="46101"/>
                  </a:lnTo>
                  <a:lnTo>
                    <a:pt x="49149" y="46863"/>
                  </a:lnTo>
                  <a:lnTo>
                    <a:pt x="49911" y="47879"/>
                  </a:lnTo>
                  <a:lnTo>
                    <a:pt x="50419" y="48768"/>
                  </a:lnTo>
                  <a:lnTo>
                    <a:pt x="51181" y="51054"/>
                  </a:lnTo>
                  <a:lnTo>
                    <a:pt x="51435" y="53467"/>
                  </a:lnTo>
                  <a:lnTo>
                    <a:pt x="51689" y="56388"/>
                  </a:lnTo>
                  <a:lnTo>
                    <a:pt x="51816" y="59055"/>
                  </a:lnTo>
                  <a:lnTo>
                    <a:pt x="52705" y="61722"/>
                  </a:lnTo>
                  <a:lnTo>
                    <a:pt x="53975" y="64389"/>
                  </a:lnTo>
                  <a:lnTo>
                    <a:pt x="54610" y="65405"/>
                  </a:lnTo>
                  <a:lnTo>
                    <a:pt x="55880" y="66421"/>
                  </a:lnTo>
                  <a:lnTo>
                    <a:pt x="57150" y="67310"/>
                  </a:lnTo>
                  <a:lnTo>
                    <a:pt x="58801" y="68072"/>
                  </a:lnTo>
                  <a:lnTo>
                    <a:pt x="60833" y="68834"/>
                  </a:lnTo>
                  <a:lnTo>
                    <a:pt x="63119" y="69342"/>
                  </a:lnTo>
                  <a:lnTo>
                    <a:pt x="67183" y="67183"/>
                  </a:lnTo>
                  <a:lnTo>
                    <a:pt x="70231" y="65024"/>
                  </a:lnTo>
                  <a:lnTo>
                    <a:pt x="73533" y="63627"/>
                  </a:lnTo>
                  <a:lnTo>
                    <a:pt x="76200" y="62484"/>
                  </a:lnTo>
                  <a:lnTo>
                    <a:pt x="78867" y="61468"/>
                  </a:lnTo>
                  <a:lnTo>
                    <a:pt x="81026" y="60833"/>
                  </a:lnTo>
                  <a:lnTo>
                    <a:pt x="83058" y="60325"/>
                  </a:lnTo>
                  <a:lnTo>
                    <a:pt x="84709" y="60325"/>
                  </a:lnTo>
                  <a:lnTo>
                    <a:pt x="86233" y="60325"/>
                  </a:lnTo>
                  <a:lnTo>
                    <a:pt x="87503" y="60579"/>
                  </a:lnTo>
                  <a:lnTo>
                    <a:pt x="88773" y="60960"/>
                  </a:lnTo>
                  <a:lnTo>
                    <a:pt x="89662" y="61468"/>
                  </a:lnTo>
                  <a:lnTo>
                    <a:pt x="91186" y="63246"/>
                  </a:lnTo>
                  <a:lnTo>
                    <a:pt x="92456" y="65405"/>
                  </a:lnTo>
                  <a:lnTo>
                    <a:pt x="93218" y="67818"/>
                  </a:lnTo>
                  <a:lnTo>
                    <a:pt x="94234" y="70612"/>
                  </a:lnTo>
                  <a:lnTo>
                    <a:pt x="94869" y="73279"/>
                  </a:lnTo>
                  <a:lnTo>
                    <a:pt x="96266" y="75692"/>
                  </a:lnTo>
                  <a:lnTo>
                    <a:pt x="97790" y="78105"/>
                  </a:lnTo>
                  <a:lnTo>
                    <a:pt x="98425" y="78994"/>
                  </a:lnTo>
                  <a:lnTo>
                    <a:pt x="99695" y="80137"/>
                  </a:lnTo>
                  <a:lnTo>
                    <a:pt x="100838" y="80772"/>
                  </a:lnTo>
                  <a:lnTo>
                    <a:pt x="102362" y="81280"/>
                  </a:lnTo>
                  <a:lnTo>
                    <a:pt x="103886" y="81788"/>
                  </a:lnTo>
                  <a:lnTo>
                    <a:pt x="105918" y="81915"/>
                  </a:lnTo>
                  <a:lnTo>
                    <a:pt x="107950" y="79375"/>
                  </a:lnTo>
                  <a:lnTo>
                    <a:pt x="110109" y="76835"/>
                  </a:lnTo>
                  <a:lnTo>
                    <a:pt x="111887" y="74930"/>
                  </a:lnTo>
                  <a:lnTo>
                    <a:pt x="113665" y="73279"/>
                  </a:lnTo>
                  <a:lnTo>
                    <a:pt x="115316" y="72009"/>
                  </a:lnTo>
                  <a:lnTo>
                    <a:pt x="116840" y="70739"/>
                  </a:lnTo>
                  <a:lnTo>
                    <a:pt x="118110" y="70104"/>
                  </a:lnTo>
                  <a:lnTo>
                    <a:pt x="119380" y="69469"/>
                  </a:lnTo>
                  <a:lnTo>
                    <a:pt x="120650" y="69342"/>
                  </a:lnTo>
                  <a:lnTo>
                    <a:pt x="121539" y="69342"/>
                  </a:lnTo>
                  <a:lnTo>
                    <a:pt x="123825" y="69723"/>
                  </a:lnTo>
                  <a:lnTo>
                    <a:pt x="125476" y="70739"/>
                  </a:lnTo>
                  <a:lnTo>
                    <a:pt x="127508" y="72136"/>
                  </a:lnTo>
                  <a:lnTo>
                    <a:pt x="131191" y="76200"/>
                  </a:lnTo>
                  <a:lnTo>
                    <a:pt x="133477" y="77851"/>
                  </a:lnTo>
                  <a:lnTo>
                    <a:pt x="136271" y="79502"/>
                  </a:lnTo>
                  <a:lnTo>
                    <a:pt x="139192" y="80772"/>
                  </a:lnTo>
                  <a:lnTo>
                    <a:pt x="140970" y="81026"/>
                  </a:lnTo>
                  <a:lnTo>
                    <a:pt x="142748" y="81280"/>
                  </a:lnTo>
                  <a:lnTo>
                    <a:pt x="144653" y="81280"/>
                  </a:lnTo>
                  <a:lnTo>
                    <a:pt x="146939" y="81280"/>
                  </a:lnTo>
                  <a:lnTo>
                    <a:pt x="149225" y="80772"/>
                  </a:lnTo>
                  <a:lnTo>
                    <a:pt x="151638" y="80137"/>
                  </a:lnTo>
                  <a:lnTo>
                    <a:pt x="152146" y="77343"/>
                  </a:lnTo>
                  <a:lnTo>
                    <a:pt x="152908" y="74803"/>
                  </a:lnTo>
                  <a:lnTo>
                    <a:pt x="153924" y="71755"/>
                  </a:lnTo>
                  <a:lnTo>
                    <a:pt x="155448" y="69088"/>
                  </a:lnTo>
                  <a:lnTo>
                    <a:pt x="156845" y="66421"/>
                  </a:lnTo>
                  <a:lnTo>
                    <a:pt x="158623" y="63500"/>
                  </a:lnTo>
                  <a:lnTo>
                    <a:pt x="160909" y="60960"/>
                  </a:lnTo>
                  <a:lnTo>
                    <a:pt x="163068" y="58293"/>
                  </a:lnTo>
                  <a:lnTo>
                    <a:pt x="165608" y="56134"/>
                  </a:lnTo>
                  <a:lnTo>
                    <a:pt x="168402" y="53848"/>
                  </a:lnTo>
                  <a:lnTo>
                    <a:pt x="171069" y="51943"/>
                  </a:lnTo>
                  <a:lnTo>
                    <a:pt x="174117" y="50038"/>
                  </a:lnTo>
                  <a:lnTo>
                    <a:pt x="177292" y="48514"/>
                  </a:lnTo>
                  <a:lnTo>
                    <a:pt x="180467" y="47244"/>
                  </a:lnTo>
                  <a:lnTo>
                    <a:pt x="183769" y="46609"/>
                  </a:lnTo>
                  <a:lnTo>
                    <a:pt x="187198" y="46101"/>
                  </a:lnTo>
                  <a:lnTo>
                    <a:pt x="189484" y="45593"/>
                  </a:lnTo>
                  <a:lnTo>
                    <a:pt x="192024" y="45085"/>
                  </a:lnTo>
                  <a:lnTo>
                    <a:pt x="194945" y="44704"/>
                  </a:lnTo>
                  <a:lnTo>
                    <a:pt x="197739" y="44323"/>
                  </a:lnTo>
                  <a:lnTo>
                    <a:pt x="200914" y="44323"/>
                  </a:lnTo>
                  <a:lnTo>
                    <a:pt x="204089" y="44704"/>
                  </a:lnTo>
                  <a:lnTo>
                    <a:pt x="207391" y="45466"/>
                  </a:lnTo>
                  <a:lnTo>
                    <a:pt x="210693" y="46609"/>
                  </a:lnTo>
                  <a:lnTo>
                    <a:pt x="208915" y="46609"/>
                  </a:lnTo>
                  <a:lnTo>
                    <a:pt x="207645" y="46609"/>
                  </a:lnTo>
                  <a:lnTo>
                    <a:pt x="206629" y="46863"/>
                  </a:lnTo>
                  <a:lnTo>
                    <a:pt x="206248" y="47117"/>
                  </a:lnTo>
                  <a:lnTo>
                    <a:pt x="205867" y="47879"/>
                  </a:lnTo>
                  <a:lnTo>
                    <a:pt x="206248" y="48514"/>
                  </a:lnTo>
                  <a:lnTo>
                    <a:pt x="206502" y="50038"/>
                  </a:lnTo>
                  <a:lnTo>
                    <a:pt x="206883" y="51816"/>
                  </a:lnTo>
                  <a:lnTo>
                    <a:pt x="203454" y="52197"/>
                  </a:lnTo>
                  <a:lnTo>
                    <a:pt x="199898" y="52959"/>
                  </a:lnTo>
                  <a:lnTo>
                    <a:pt x="196977" y="53721"/>
                  </a:lnTo>
                  <a:lnTo>
                    <a:pt x="193929" y="54737"/>
                  </a:lnTo>
                  <a:lnTo>
                    <a:pt x="191516" y="55626"/>
                  </a:lnTo>
                  <a:lnTo>
                    <a:pt x="189103" y="56642"/>
                  </a:lnTo>
                  <a:lnTo>
                    <a:pt x="184785" y="59055"/>
                  </a:lnTo>
                  <a:lnTo>
                    <a:pt x="180975" y="61468"/>
                  </a:lnTo>
                  <a:lnTo>
                    <a:pt x="178308" y="64135"/>
                  </a:lnTo>
                  <a:lnTo>
                    <a:pt x="176022" y="67183"/>
                  </a:lnTo>
                  <a:lnTo>
                    <a:pt x="174371" y="69723"/>
                  </a:lnTo>
                  <a:lnTo>
                    <a:pt x="173101" y="72771"/>
                  </a:lnTo>
                  <a:lnTo>
                    <a:pt x="172339" y="75692"/>
                  </a:lnTo>
                  <a:lnTo>
                    <a:pt x="171704" y="78105"/>
                  </a:lnTo>
                  <a:lnTo>
                    <a:pt x="171577" y="80772"/>
                  </a:lnTo>
                  <a:lnTo>
                    <a:pt x="171577" y="83058"/>
                  </a:lnTo>
                  <a:lnTo>
                    <a:pt x="171577" y="84963"/>
                  </a:lnTo>
                  <a:lnTo>
                    <a:pt x="171704" y="86360"/>
                  </a:lnTo>
                  <a:lnTo>
                    <a:pt x="171704" y="87630"/>
                  </a:lnTo>
                  <a:lnTo>
                    <a:pt x="167386" y="88392"/>
                  </a:lnTo>
                  <a:lnTo>
                    <a:pt x="162687" y="89027"/>
                  </a:lnTo>
                  <a:lnTo>
                    <a:pt x="153162" y="89789"/>
                  </a:lnTo>
                  <a:lnTo>
                    <a:pt x="133858" y="90424"/>
                  </a:lnTo>
                  <a:lnTo>
                    <a:pt x="124206" y="90805"/>
                  </a:lnTo>
                  <a:lnTo>
                    <a:pt x="115189" y="91694"/>
                  </a:lnTo>
                  <a:lnTo>
                    <a:pt x="110744" y="92202"/>
                  </a:lnTo>
                  <a:lnTo>
                    <a:pt x="106553" y="93218"/>
                  </a:lnTo>
                  <a:lnTo>
                    <a:pt x="102362" y="94234"/>
                  </a:lnTo>
                  <a:lnTo>
                    <a:pt x="98679" y="95504"/>
                  </a:lnTo>
                  <a:lnTo>
                    <a:pt x="96266" y="93472"/>
                  </a:lnTo>
                  <a:lnTo>
                    <a:pt x="93980" y="91694"/>
                  </a:lnTo>
                  <a:lnTo>
                    <a:pt x="91440" y="90424"/>
                  </a:lnTo>
                  <a:lnTo>
                    <a:pt x="89027" y="89789"/>
                  </a:lnTo>
                  <a:lnTo>
                    <a:pt x="86487" y="89535"/>
                  </a:lnTo>
                  <a:lnTo>
                    <a:pt x="83947" y="89535"/>
                  </a:lnTo>
                  <a:lnTo>
                    <a:pt x="79248" y="90170"/>
                  </a:lnTo>
                  <a:lnTo>
                    <a:pt x="74422" y="91059"/>
                  </a:lnTo>
                  <a:lnTo>
                    <a:pt x="69596" y="92202"/>
                  </a:lnTo>
                  <a:lnTo>
                    <a:pt x="65151" y="92964"/>
                  </a:lnTo>
                  <a:lnTo>
                    <a:pt x="62992" y="92964"/>
                  </a:lnTo>
                  <a:lnTo>
                    <a:pt x="60579" y="92710"/>
                  </a:lnTo>
                  <a:lnTo>
                    <a:pt x="58420" y="92202"/>
                  </a:lnTo>
                  <a:lnTo>
                    <a:pt x="56134" y="91313"/>
                  </a:lnTo>
                  <a:lnTo>
                    <a:pt x="54356" y="90170"/>
                  </a:lnTo>
                  <a:lnTo>
                    <a:pt x="52832" y="88773"/>
                  </a:lnTo>
                  <a:lnTo>
                    <a:pt x="49657" y="85725"/>
                  </a:lnTo>
                  <a:lnTo>
                    <a:pt x="46736" y="82550"/>
                  </a:lnTo>
                  <a:lnTo>
                    <a:pt x="45212" y="81280"/>
                  </a:lnTo>
                  <a:lnTo>
                    <a:pt x="43180" y="80391"/>
                  </a:lnTo>
                  <a:lnTo>
                    <a:pt x="41275" y="79375"/>
                  </a:lnTo>
                  <a:lnTo>
                    <a:pt x="38989" y="78994"/>
                  </a:lnTo>
                  <a:lnTo>
                    <a:pt x="36449" y="78994"/>
                  </a:lnTo>
                  <a:lnTo>
                    <a:pt x="33528" y="79756"/>
                  </a:lnTo>
                  <a:lnTo>
                    <a:pt x="32004" y="80391"/>
                  </a:lnTo>
                  <a:lnTo>
                    <a:pt x="30226" y="81026"/>
                  </a:lnTo>
                  <a:lnTo>
                    <a:pt x="28448" y="81915"/>
                  </a:lnTo>
                  <a:lnTo>
                    <a:pt x="26543" y="83058"/>
                  </a:lnTo>
                  <a:lnTo>
                    <a:pt x="25019" y="81915"/>
                  </a:lnTo>
                  <a:lnTo>
                    <a:pt x="24003" y="81026"/>
                  </a:lnTo>
                  <a:lnTo>
                    <a:pt x="22987" y="79756"/>
                  </a:lnTo>
                  <a:lnTo>
                    <a:pt x="22352" y="78359"/>
                  </a:lnTo>
                  <a:lnTo>
                    <a:pt x="20066" y="72517"/>
                  </a:lnTo>
                  <a:lnTo>
                    <a:pt x="19304" y="71247"/>
                  </a:lnTo>
                  <a:lnTo>
                    <a:pt x="18542" y="70104"/>
                  </a:lnTo>
                  <a:lnTo>
                    <a:pt x="17653" y="69088"/>
                  </a:lnTo>
                  <a:lnTo>
                    <a:pt x="16129" y="68072"/>
                  </a:lnTo>
                  <a:lnTo>
                    <a:pt x="14605" y="67691"/>
                  </a:lnTo>
                  <a:lnTo>
                    <a:pt x="12573" y="67691"/>
                  </a:lnTo>
                  <a:lnTo>
                    <a:pt x="10033" y="67691"/>
                  </a:lnTo>
                  <a:close/>
                </a:path>
              </a:pathLst>
            </a:custGeom>
            <a:solidFill>
              <a:srgbClr val="417A33"/>
            </a:solidFill>
            <a:ln w="0" cap="flat" cmpd="sng" algn="ctr">
              <a:solidFill>
                <a:srgbClr val="417A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>
              <a:off x="8325866" y="4757928"/>
              <a:ext cx="215139" cy="95505"/>
            </a:xfrm>
            <a:custGeom>
              <a:avLst/>
              <a:gdLst/>
              <a:ahLst/>
              <a:cxnLst/>
              <a:rect l="0" t="0" r="0" b="0"/>
              <a:pathLst>
                <a:path w="215139" h="95505">
                  <a:moveTo>
                    <a:pt x="7366" y="68326"/>
                  </a:moveTo>
                  <a:lnTo>
                    <a:pt x="5334" y="65024"/>
                  </a:lnTo>
                  <a:lnTo>
                    <a:pt x="3556" y="61976"/>
                  </a:lnTo>
                  <a:lnTo>
                    <a:pt x="2159" y="58293"/>
                  </a:lnTo>
                  <a:lnTo>
                    <a:pt x="1143" y="54737"/>
                  </a:lnTo>
                  <a:lnTo>
                    <a:pt x="508" y="50800"/>
                  </a:lnTo>
                  <a:lnTo>
                    <a:pt x="0" y="46609"/>
                  </a:lnTo>
                  <a:lnTo>
                    <a:pt x="0" y="42164"/>
                  </a:lnTo>
                  <a:lnTo>
                    <a:pt x="508" y="37846"/>
                  </a:lnTo>
                  <a:lnTo>
                    <a:pt x="1143" y="33147"/>
                  </a:lnTo>
                  <a:lnTo>
                    <a:pt x="2286" y="28575"/>
                  </a:lnTo>
                  <a:lnTo>
                    <a:pt x="3810" y="23876"/>
                  </a:lnTo>
                  <a:lnTo>
                    <a:pt x="5842" y="19050"/>
                  </a:lnTo>
                  <a:lnTo>
                    <a:pt x="8382" y="14351"/>
                  </a:lnTo>
                  <a:lnTo>
                    <a:pt x="11303" y="9525"/>
                  </a:lnTo>
                  <a:lnTo>
                    <a:pt x="14859" y="4699"/>
                  </a:lnTo>
                  <a:lnTo>
                    <a:pt x="18796" y="0"/>
                  </a:lnTo>
                  <a:lnTo>
                    <a:pt x="17272" y="1397"/>
                  </a:lnTo>
                  <a:lnTo>
                    <a:pt x="15748" y="3429"/>
                  </a:lnTo>
                  <a:lnTo>
                    <a:pt x="14605" y="5588"/>
                  </a:lnTo>
                  <a:lnTo>
                    <a:pt x="13462" y="8001"/>
                  </a:lnTo>
                  <a:lnTo>
                    <a:pt x="12319" y="10668"/>
                  </a:lnTo>
                  <a:lnTo>
                    <a:pt x="11557" y="13589"/>
                  </a:lnTo>
                  <a:lnTo>
                    <a:pt x="11049" y="16256"/>
                  </a:lnTo>
                  <a:lnTo>
                    <a:pt x="11049" y="18796"/>
                  </a:lnTo>
                  <a:lnTo>
                    <a:pt x="11303" y="21209"/>
                  </a:lnTo>
                  <a:lnTo>
                    <a:pt x="12192" y="23368"/>
                  </a:lnTo>
                  <a:lnTo>
                    <a:pt x="13589" y="25146"/>
                  </a:lnTo>
                  <a:lnTo>
                    <a:pt x="14351" y="25908"/>
                  </a:lnTo>
                  <a:lnTo>
                    <a:pt x="15240" y="26543"/>
                  </a:lnTo>
                  <a:lnTo>
                    <a:pt x="16637" y="26797"/>
                  </a:lnTo>
                  <a:lnTo>
                    <a:pt x="18034" y="27305"/>
                  </a:lnTo>
                  <a:lnTo>
                    <a:pt x="19558" y="27305"/>
                  </a:lnTo>
                  <a:lnTo>
                    <a:pt x="21336" y="27305"/>
                  </a:lnTo>
                  <a:lnTo>
                    <a:pt x="22987" y="27178"/>
                  </a:lnTo>
                  <a:lnTo>
                    <a:pt x="25273" y="26797"/>
                  </a:lnTo>
                  <a:lnTo>
                    <a:pt x="27559" y="26035"/>
                  </a:lnTo>
                  <a:lnTo>
                    <a:pt x="29972" y="25400"/>
                  </a:lnTo>
                  <a:lnTo>
                    <a:pt x="30480" y="25654"/>
                  </a:lnTo>
                  <a:lnTo>
                    <a:pt x="30734" y="26035"/>
                  </a:lnTo>
                  <a:lnTo>
                    <a:pt x="31115" y="26543"/>
                  </a:lnTo>
                  <a:lnTo>
                    <a:pt x="30734" y="27305"/>
                  </a:lnTo>
                  <a:lnTo>
                    <a:pt x="30480" y="28067"/>
                  </a:lnTo>
                  <a:lnTo>
                    <a:pt x="30226" y="28956"/>
                  </a:lnTo>
                  <a:lnTo>
                    <a:pt x="29083" y="31242"/>
                  </a:lnTo>
                  <a:lnTo>
                    <a:pt x="27305" y="33655"/>
                  </a:lnTo>
                  <a:lnTo>
                    <a:pt x="25273" y="36322"/>
                  </a:lnTo>
                  <a:lnTo>
                    <a:pt x="20828" y="41910"/>
                  </a:lnTo>
                  <a:lnTo>
                    <a:pt x="18542" y="44704"/>
                  </a:lnTo>
                  <a:lnTo>
                    <a:pt x="16383" y="47244"/>
                  </a:lnTo>
                  <a:lnTo>
                    <a:pt x="14605" y="49657"/>
                  </a:lnTo>
                  <a:lnTo>
                    <a:pt x="13081" y="51943"/>
                  </a:lnTo>
                  <a:lnTo>
                    <a:pt x="11938" y="53721"/>
                  </a:lnTo>
                  <a:lnTo>
                    <a:pt x="11557" y="54356"/>
                  </a:lnTo>
                  <a:lnTo>
                    <a:pt x="11557" y="54991"/>
                  </a:lnTo>
                  <a:lnTo>
                    <a:pt x="11557" y="55118"/>
                  </a:lnTo>
                  <a:lnTo>
                    <a:pt x="11938" y="55372"/>
                  </a:lnTo>
                  <a:lnTo>
                    <a:pt x="12319" y="55626"/>
                  </a:lnTo>
                  <a:lnTo>
                    <a:pt x="12827" y="55372"/>
                  </a:lnTo>
                  <a:lnTo>
                    <a:pt x="18034" y="53467"/>
                  </a:lnTo>
                  <a:lnTo>
                    <a:pt x="22733" y="51816"/>
                  </a:lnTo>
                  <a:lnTo>
                    <a:pt x="26924" y="50292"/>
                  </a:lnTo>
                  <a:lnTo>
                    <a:pt x="30734" y="49403"/>
                  </a:lnTo>
                  <a:lnTo>
                    <a:pt x="34036" y="48260"/>
                  </a:lnTo>
                  <a:lnTo>
                    <a:pt x="36957" y="47879"/>
                  </a:lnTo>
                  <a:lnTo>
                    <a:pt x="39497" y="47625"/>
                  </a:lnTo>
                  <a:lnTo>
                    <a:pt x="41656" y="47244"/>
                  </a:lnTo>
                  <a:lnTo>
                    <a:pt x="43434" y="47625"/>
                  </a:lnTo>
                  <a:lnTo>
                    <a:pt x="44958" y="47879"/>
                  </a:lnTo>
                  <a:lnTo>
                    <a:pt x="46101" y="48260"/>
                  </a:lnTo>
                  <a:lnTo>
                    <a:pt x="47117" y="49022"/>
                  </a:lnTo>
                  <a:lnTo>
                    <a:pt x="48260" y="50038"/>
                  </a:lnTo>
                  <a:lnTo>
                    <a:pt x="48641" y="51054"/>
                  </a:lnTo>
                  <a:lnTo>
                    <a:pt x="49657" y="53213"/>
                  </a:lnTo>
                  <a:lnTo>
                    <a:pt x="50165" y="55626"/>
                  </a:lnTo>
                  <a:lnTo>
                    <a:pt x="50419" y="58547"/>
                  </a:lnTo>
                  <a:lnTo>
                    <a:pt x="50927" y="61214"/>
                  </a:lnTo>
                  <a:lnTo>
                    <a:pt x="51689" y="64135"/>
                  </a:lnTo>
                  <a:lnTo>
                    <a:pt x="53086" y="66548"/>
                  </a:lnTo>
                  <a:lnTo>
                    <a:pt x="53975" y="67818"/>
                  </a:lnTo>
                  <a:lnTo>
                    <a:pt x="55245" y="68834"/>
                  </a:lnTo>
                  <a:lnTo>
                    <a:pt x="56642" y="69723"/>
                  </a:lnTo>
                  <a:lnTo>
                    <a:pt x="58420" y="70612"/>
                  </a:lnTo>
                  <a:lnTo>
                    <a:pt x="60325" y="70993"/>
                  </a:lnTo>
                  <a:lnTo>
                    <a:pt x="62611" y="71501"/>
                  </a:lnTo>
                  <a:lnTo>
                    <a:pt x="66040" y="69723"/>
                  </a:lnTo>
                  <a:lnTo>
                    <a:pt x="69342" y="68072"/>
                  </a:lnTo>
                  <a:lnTo>
                    <a:pt x="72009" y="66802"/>
                  </a:lnTo>
                  <a:lnTo>
                    <a:pt x="74803" y="65913"/>
                  </a:lnTo>
                  <a:lnTo>
                    <a:pt x="77089" y="65024"/>
                  </a:lnTo>
                  <a:lnTo>
                    <a:pt x="78994" y="64770"/>
                  </a:lnTo>
                  <a:lnTo>
                    <a:pt x="80772" y="64389"/>
                  </a:lnTo>
                  <a:lnTo>
                    <a:pt x="82423" y="64389"/>
                  </a:lnTo>
                  <a:lnTo>
                    <a:pt x="83693" y="64389"/>
                  </a:lnTo>
                  <a:lnTo>
                    <a:pt x="84963" y="64770"/>
                  </a:lnTo>
                  <a:lnTo>
                    <a:pt x="85979" y="65024"/>
                  </a:lnTo>
                  <a:lnTo>
                    <a:pt x="86995" y="65913"/>
                  </a:lnTo>
                  <a:lnTo>
                    <a:pt x="88519" y="67310"/>
                  </a:lnTo>
                  <a:lnTo>
                    <a:pt x="89662" y="69342"/>
                  </a:lnTo>
                  <a:lnTo>
                    <a:pt x="91694" y="73914"/>
                  </a:lnTo>
                  <a:lnTo>
                    <a:pt x="92710" y="76200"/>
                  </a:lnTo>
                  <a:lnTo>
                    <a:pt x="94234" y="78359"/>
                  </a:lnTo>
                  <a:lnTo>
                    <a:pt x="95885" y="80518"/>
                  </a:lnTo>
                  <a:lnTo>
                    <a:pt x="97028" y="81280"/>
                  </a:lnTo>
                  <a:lnTo>
                    <a:pt x="98171" y="82169"/>
                  </a:lnTo>
                  <a:lnTo>
                    <a:pt x="99695" y="82804"/>
                  </a:lnTo>
                  <a:lnTo>
                    <a:pt x="101473" y="83185"/>
                  </a:lnTo>
                  <a:lnTo>
                    <a:pt x="103124" y="83693"/>
                  </a:lnTo>
                  <a:lnTo>
                    <a:pt x="105029" y="83947"/>
                  </a:lnTo>
                  <a:lnTo>
                    <a:pt x="107442" y="81534"/>
                  </a:lnTo>
                  <a:lnTo>
                    <a:pt x="109347" y="79502"/>
                  </a:lnTo>
                  <a:lnTo>
                    <a:pt x="111125" y="77851"/>
                  </a:lnTo>
                  <a:lnTo>
                    <a:pt x="112776" y="76327"/>
                  </a:lnTo>
                  <a:lnTo>
                    <a:pt x="114681" y="75438"/>
                  </a:lnTo>
                  <a:lnTo>
                    <a:pt x="116205" y="74422"/>
                  </a:lnTo>
                  <a:lnTo>
                    <a:pt x="117348" y="73660"/>
                  </a:lnTo>
                  <a:lnTo>
                    <a:pt x="118491" y="73406"/>
                  </a:lnTo>
                  <a:lnTo>
                    <a:pt x="121031" y="73279"/>
                  </a:lnTo>
                  <a:lnTo>
                    <a:pt x="123063" y="73660"/>
                  </a:lnTo>
                  <a:lnTo>
                    <a:pt x="125349" y="74803"/>
                  </a:lnTo>
                  <a:lnTo>
                    <a:pt x="127254" y="75946"/>
                  </a:lnTo>
                  <a:lnTo>
                    <a:pt x="131445" y="78994"/>
                  </a:lnTo>
                  <a:lnTo>
                    <a:pt x="133985" y="80518"/>
                  </a:lnTo>
                  <a:lnTo>
                    <a:pt x="136779" y="81788"/>
                  </a:lnTo>
                  <a:lnTo>
                    <a:pt x="140208" y="82804"/>
                  </a:lnTo>
                  <a:lnTo>
                    <a:pt x="141986" y="83058"/>
                  </a:lnTo>
                  <a:lnTo>
                    <a:pt x="144018" y="83058"/>
                  </a:lnTo>
                  <a:lnTo>
                    <a:pt x="146177" y="83058"/>
                  </a:lnTo>
                  <a:lnTo>
                    <a:pt x="148463" y="82550"/>
                  </a:lnTo>
                  <a:lnTo>
                    <a:pt x="151003" y="81915"/>
                  </a:lnTo>
                  <a:lnTo>
                    <a:pt x="153670" y="81280"/>
                  </a:lnTo>
                  <a:lnTo>
                    <a:pt x="154178" y="78613"/>
                  </a:lnTo>
                  <a:lnTo>
                    <a:pt x="154940" y="75438"/>
                  </a:lnTo>
                  <a:lnTo>
                    <a:pt x="155829" y="72517"/>
                  </a:lnTo>
                  <a:lnTo>
                    <a:pt x="157353" y="69469"/>
                  </a:lnTo>
                  <a:lnTo>
                    <a:pt x="159131" y="66421"/>
                  </a:lnTo>
                  <a:lnTo>
                    <a:pt x="160909" y="63500"/>
                  </a:lnTo>
                  <a:lnTo>
                    <a:pt x="163068" y="60833"/>
                  </a:lnTo>
                  <a:lnTo>
                    <a:pt x="165608" y="58039"/>
                  </a:lnTo>
                  <a:lnTo>
                    <a:pt x="168021" y="55372"/>
                  </a:lnTo>
                  <a:lnTo>
                    <a:pt x="170815" y="53213"/>
                  </a:lnTo>
                  <a:lnTo>
                    <a:pt x="173736" y="51054"/>
                  </a:lnTo>
                  <a:lnTo>
                    <a:pt x="177165" y="49403"/>
                  </a:lnTo>
                  <a:lnTo>
                    <a:pt x="180340" y="47879"/>
                  </a:lnTo>
                  <a:lnTo>
                    <a:pt x="183769" y="46609"/>
                  </a:lnTo>
                  <a:lnTo>
                    <a:pt x="187198" y="45847"/>
                  </a:lnTo>
                  <a:lnTo>
                    <a:pt x="190627" y="45593"/>
                  </a:lnTo>
                  <a:lnTo>
                    <a:pt x="192913" y="45466"/>
                  </a:lnTo>
                  <a:lnTo>
                    <a:pt x="195453" y="44958"/>
                  </a:lnTo>
                  <a:lnTo>
                    <a:pt x="198247" y="44323"/>
                  </a:lnTo>
                  <a:lnTo>
                    <a:pt x="201422" y="44323"/>
                  </a:lnTo>
                  <a:lnTo>
                    <a:pt x="204724" y="44323"/>
                  </a:lnTo>
                  <a:lnTo>
                    <a:pt x="208153" y="44958"/>
                  </a:lnTo>
                  <a:lnTo>
                    <a:pt x="211709" y="45593"/>
                  </a:lnTo>
                  <a:lnTo>
                    <a:pt x="215138" y="47117"/>
                  </a:lnTo>
                  <a:lnTo>
                    <a:pt x="212090" y="47244"/>
                  </a:lnTo>
                  <a:lnTo>
                    <a:pt x="209296" y="47244"/>
                  </a:lnTo>
                  <a:lnTo>
                    <a:pt x="207391" y="47879"/>
                  </a:lnTo>
                  <a:lnTo>
                    <a:pt x="205359" y="48260"/>
                  </a:lnTo>
                  <a:lnTo>
                    <a:pt x="204089" y="49022"/>
                  </a:lnTo>
                  <a:lnTo>
                    <a:pt x="202946" y="50038"/>
                  </a:lnTo>
                  <a:lnTo>
                    <a:pt x="201930" y="51181"/>
                  </a:lnTo>
                  <a:lnTo>
                    <a:pt x="201422" y="52705"/>
                  </a:lnTo>
                  <a:lnTo>
                    <a:pt x="198501" y="53467"/>
                  </a:lnTo>
                  <a:lnTo>
                    <a:pt x="195453" y="54102"/>
                  </a:lnTo>
                  <a:lnTo>
                    <a:pt x="192913" y="55118"/>
                  </a:lnTo>
                  <a:lnTo>
                    <a:pt x="190500" y="56134"/>
                  </a:lnTo>
                  <a:lnTo>
                    <a:pt x="186182" y="58293"/>
                  </a:lnTo>
                  <a:lnTo>
                    <a:pt x="182499" y="60579"/>
                  </a:lnTo>
                  <a:lnTo>
                    <a:pt x="179451" y="62992"/>
                  </a:lnTo>
                  <a:lnTo>
                    <a:pt x="177292" y="65659"/>
                  </a:lnTo>
                  <a:lnTo>
                    <a:pt x="175260" y="68326"/>
                  </a:lnTo>
                  <a:lnTo>
                    <a:pt x="173736" y="70993"/>
                  </a:lnTo>
                  <a:lnTo>
                    <a:pt x="172847" y="73660"/>
                  </a:lnTo>
                  <a:lnTo>
                    <a:pt x="172339" y="76327"/>
                  </a:lnTo>
                  <a:lnTo>
                    <a:pt x="171704" y="78867"/>
                  </a:lnTo>
                  <a:lnTo>
                    <a:pt x="171577" y="81280"/>
                  </a:lnTo>
                  <a:lnTo>
                    <a:pt x="171577" y="83185"/>
                  </a:lnTo>
                  <a:lnTo>
                    <a:pt x="171577" y="84963"/>
                  </a:lnTo>
                  <a:lnTo>
                    <a:pt x="171704" y="86614"/>
                  </a:lnTo>
                  <a:lnTo>
                    <a:pt x="171704" y="87630"/>
                  </a:lnTo>
                  <a:lnTo>
                    <a:pt x="167386" y="88392"/>
                  </a:lnTo>
                  <a:lnTo>
                    <a:pt x="162687" y="89027"/>
                  </a:lnTo>
                  <a:lnTo>
                    <a:pt x="153162" y="89789"/>
                  </a:lnTo>
                  <a:lnTo>
                    <a:pt x="133858" y="90424"/>
                  </a:lnTo>
                  <a:lnTo>
                    <a:pt x="124206" y="90805"/>
                  </a:lnTo>
                  <a:lnTo>
                    <a:pt x="115189" y="91694"/>
                  </a:lnTo>
                  <a:lnTo>
                    <a:pt x="110744" y="92202"/>
                  </a:lnTo>
                  <a:lnTo>
                    <a:pt x="106553" y="93218"/>
                  </a:lnTo>
                  <a:lnTo>
                    <a:pt x="102616" y="94234"/>
                  </a:lnTo>
                  <a:lnTo>
                    <a:pt x="98679" y="95504"/>
                  </a:lnTo>
                  <a:lnTo>
                    <a:pt x="96393" y="93472"/>
                  </a:lnTo>
                  <a:lnTo>
                    <a:pt x="93980" y="91694"/>
                  </a:lnTo>
                  <a:lnTo>
                    <a:pt x="91440" y="90424"/>
                  </a:lnTo>
                  <a:lnTo>
                    <a:pt x="89027" y="89789"/>
                  </a:lnTo>
                  <a:lnTo>
                    <a:pt x="86487" y="89535"/>
                  </a:lnTo>
                  <a:lnTo>
                    <a:pt x="84328" y="89535"/>
                  </a:lnTo>
                  <a:lnTo>
                    <a:pt x="79248" y="90170"/>
                  </a:lnTo>
                  <a:lnTo>
                    <a:pt x="74549" y="91059"/>
                  </a:lnTo>
                  <a:lnTo>
                    <a:pt x="69850" y="92202"/>
                  </a:lnTo>
                  <a:lnTo>
                    <a:pt x="65151" y="92964"/>
                  </a:lnTo>
                  <a:lnTo>
                    <a:pt x="62992" y="92964"/>
                  </a:lnTo>
                  <a:lnTo>
                    <a:pt x="60579" y="92710"/>
                  </a:lnTo>
                  <a:lnTo>
                    <a:pt x="58420" y="92202"/>
                  </a:lnTo>
                  <a:lnTo>
                    <a:pt x="56388" y="91313"/>
                  </a:lnTo>
                  <a:lnTo>
                    <a:pt x="54356" y="90170"/>
                  </a:lnTo>
                  <a:lnTo>
                    <a:pt x="52832" y="88773"/>
                  </a:lnTo>
                  <a:lnTo>
                    <a:pt x="49911" y="85725"/>
                  </a:lnTo>
                  <a:lnTo>
                    <a:pt x="46736" y="82550"/>
                  </a:lnTo>
                  <a:lnTo>
                    <a:pt x="45212" y="81280"/>
                  </a:lnTo>
                  <a:lnTo>
                    <a:pt x="43434" y="80391"/>
                  </a:lnTo>
                  <a:lnTo>
                    <a:pt x="41402" y="79375"/>
                  </a:lnTo>
                  <a:lnTo>
                    <a:pt x="39243" y="78994"/>
                  </a:lnTo>
                  <a:lnTo>
                    <a:pt x="36449" y="78994"/>
                  </a:lnTo>
                  <a:lnTo>
                    <a:pt x="33782" y="79756"/>
                  </a:lnTo>
                  <a:lnTo>
                    <a:pt x="32004" y="80391"/>
                  </a:lnTo>
                  <a:lnTo>
                    <a:pt x="30226" y="81026"/>
                  </a:lnTo>
                  <a:lnTo>
                    <a:pt x="28448" y="81915"/>
                  </a:lnTo>
                  <a:lnTo>
                    <a:pt x="26543" y="83058"/>
                  </a:lnTo>
                  <a:lnTo>
                    <a:pt x="25019" y="81915"/>
                  </a:lnTo>
                  <a:lnTo>
                    <a:pt x="24003" y="81026"/>
                  </a:lnTo>
                  <a:lnTo>
                    <a:pt x="23368" y="79756"/>
                  </a:lnTo>
                  <a:lnTo>
                    <a:pt x="22479" y="78359"/>
                  </a:lnTo>
                  <a:lnTo>
                    <a:pt x="20066" y="72517"/>
                  </a:lnTo>
                  <a:lnTo>
                    <a:pt x="19558" y="71247"/>
                  </a:lnTo>
                  <a:lnTo>
                    <a:pt x="18542" y="70104"/>
                  </a:lnTo>
                  <a:lnTo>
                    <a:pt x="17653" y="69088"/>
                  </a:lnTo>
                  <a:lnTo>
                    <a:pt x="16383" y="68072"/>
                  </a:lnTo>
                  <a:lnTo>
                    <a:pt x="14605" y="67691"/>
                  </a:lnTo>
                  <a:lnTo>
                    <a:pt x="12573" y="67691"/>
                  </a:lnTo>
                  <a:lnTo>
                    <a:pt x="10033" y="67691"/>
                  </a:lnTo>
                  <a:close/>
                </a:path>
              </a:pathLst>
            </a:custGeom>
            <a:solidFill>
              <a:srgbClr val="2A6E20"/>
            </a:solidFill>
            <a:ln w="0" cap="flat" cmpd="sng" algn="ctr">
              <a:solidFill>
                <a:srgbClr val="2A6E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8325866" y="4757928"/>
              <a:ext cx="219584" cy="95505"/>
            </a:xfrm>
            <a:custGeom>
              <a:avLst/>
              <a:gdLst/>
              <a:ahLst/>
              <a:cxnLst/>
              <a:rect l="0" t="0" r="0" b="0"/>
              <a:pathLst>
                <a:path w="219584" h="95505">
                  <a:moveTo>
                    <a:pt x="7366" y="68326"/>
                  </a:moveTo>
                  <a:lnTo>
                    <a:pt x="5334" y="65024"/>
                  </a:lnTo>
                  <a:lnTo>
                    <a:pt x="3556" y="61976"/>
                  </a:lnTo>
                  <a:lnTo>
                    <a:pt x="2159" y="58293"/>
                  </a:lnTo>
                  <a:lnTo>
                    <a:pt x="1143" y="54737"/>
                  </a:lnTo>
                  <a:lnTo>
                    <a:pt x="508" y="50800"/>
                  </a:lnTo>
                  <a:lnTo>
                    <a:pt x="0" y="46609"/>
                  </a:lnTo>
                  <a:lnTo>
                    <a:pt x="0" y="42164"/>
                  </a:lnTo>
                  <a:lnTo>
                    <a:pt x="508" y="37846"/>
                  </a:lnTo>
                  <a:lnTo>
                    <a:pt x="1143" y="33147"/>
                  </a:lnTo>
                  <a:lnTo>
                    <a:pt x="2286" y="28575"/>
                  </a:lnTo>
                  <a:lnTo>
                    <a:pt x="3810" y="23876"/>
                  </a:lnTo>
                  <a:lnTo>
                    <a:pt x="6223" y="19050"/>
                  </a:lnTo>
                  <a:lnTo>
                    <a:pt x="8636" y="14351"/>
                  </a:lnTo>
                  <a:lnTo>
                    <a:pt x="11557" y="9525"/>
                  </a:lnTo>
                  <a:lnTo>
                    <a:pt x="14859" y="4699"/>
                  </a:lnTo>
                  <a:lnTo>
                    <a:pt x="18796" y="0"/>
                  </a:lnTo>
                  <a:lnTo>
                    <a:pt x="17272" y="1397"/>
                  </a:lnTo>
                  <a:lnTo>
                    <a:pt x="15748" y="3429"/>
                  </a:lnTo>
                  <a:lnTo>
                    <a:pt x="14351" y="5842"/>
                  </a:lnTo>
                  <a:lnTo>
                    <a:pt x="13081" y="8509"/>
                  </a:lnTo>
                  <a:lnTo>
                    <a:pt x="11938" y="11176"/>
                  </a:lnTo>
                  <a:lnTo>
                    <a:pt x="10795" y="14097"/>
                  </a:lnTo>
                  <a:lnTo>
                    <a:pt x="10033" y="17145"/>
                  </a:lnTo>
                  <a:lnTo>
                    <a:pt x="9525" y="19685"/>
                  </a:lnTo>
                  <a:lnTo>
                    <a:pt x="9525" y="22479"/>
                  </a:lnTo>
                  <a:lnTo>
                    <a:pt x="9906" y="24638"/>
                  </a:lnTo>
                  <a:lnTo>
                    <a:pt x="10795" y="26797"/>
                  </a:lnTo>
                  <a:lnTo>
                    <a:pt x="11303" y="27559"/>
                  </a:lnTo>
                  <a:lnTo>
                    <a:pt x="12192" y="28321"/>
                  </a:lnTo>
                  <a:lnTo>
                    <a:pt x="13081" y="28702"/>
                  </a:lnTo>
                  <a:lnTo>
                    <a:pt x="14097" y="29337"/>
                  </a:lnTo>
                  <a:lnTo>
                    <a:pt x="15240" y="29591"/>
                  </a:lnTo>
                  <a:lnTo>
                    <a:pt x="16764" y="29591"/>
                  </a:lnTo>
                  <a:lnTo>
                    <a:pt x="18542" y="29591"/>
                  </a:lnTo>
                  <a:lnTo>
                    <a:pt x="20320" y="29337"/>
                  </a:lnTo>
                  <a:lnTo>
                    <a:pt x="22352" y="28702"/>
                  </a:lnTo>
                  <a:lnTo>
                    <a:pt x="24511" y="28067"/>
                  </a:lnTo>
                  <a:lnTo>
                    <a:pt x="25019" y="28321"/>
                  </a:lnTo>
                  <a:lnTo>
                    <a:pt x="25273" y="28575"/>
                  </a:lnTo>
                  <a:lnTo>
                    <a:pt x="25527" y="29337"/>
                  </a:lnTo>
                  <a:lnTo>
                    <a:pt x="25527" y="29718"/>
                  </a:lnTo>
                  <a:lnTo>
                    <a:pt x="25019" y="31496"/>
                  </a:lnTo>
                  <a:lnTo>
                    <a:pt x="24003" y="33655"/>
                  </a:lnTo>
                  <a:lnTo>
                    <a:pt x="22479" y="36068"/>
                  </a:lnTo>
                  <a:lnTo>
                    <a:pt x="20828" y="38735"/>
                  </a:lnTo>
                  <a:lnTo>
                    <a:pt x="16764" y="44323"/>
                  </a:lnTo>
                  <a:lnTo>
                    <a:pt x="14859" y="47117"/>
                  </a:lnTo>
                  <a:lnTo>
                    <a:pt x="12827" y="49657"/>
                  </a:lnTo>
                  <a:lnTo>
                    <a:pt x="11303" y="51943"/>
                  </a:lnTo>
                  <a:lnTo>
                    <a:pt x="10033" y="54102"/>
                  </a:lnTo>
                  <a:lnTo>
                    <a:pt x="9144" y="55880"/>
                  </a:lnTo>
                  <a:lnTo>
                    <a:pt x="8890" y="56642"/>
                  </a:lnTo>
                  <a:lnTo>
                    <a:pt x="8890" y="57150"/>
                  </a:lnTo>
                  <a:lnTo>
                    <a:pt x="9144" y="57277"/>
                  </a:lnTo>
                  <a:lnTo>
                    <a:pt x="9398" y="57658"/>
                  </a:lnTo>
                  <a:lnTo>
                    <a:pt x="9906" y="57912"/>
                  </a:lnTo>
                  <a:lnTo>
                    <a:pt x="10414" y="57658"/>
                  </a:lnTo>
                  <a:lnTo>
                    <a:pt x="15621" y="55626"/>
                  </a:lnTo>
                  <a:lnTo>
                    <a:pt x="20320" y="53848"/>
                  </a:lnTo>
                  <a:lnTo>
                    <a:pt x="24511" y="52451"/>
                  </a:lnTo>
                  <a:lnTo>
                    <a:pt x="28194" y="51435"/>
                  </a:lnTo>
                  <a:lnTo>
                    <a:pt x="31750" y="50546"/>
                  </a:lnTo>
                  <a:lnTo>
                    <a:pt x="34798" y="50038"/>
                  </a:lnTo>
                  <a:lnTo>
                    <a:pt x="37211" y="49657"/>
                  </a:lnTo>
                  <a:lnTo>
                    <a:pt x="39497" y="49657"/>
                  </a:lnTo>
                  <a:lnTo>
                    <a:pt x="41275" y="49657"/>
                  </a:lnTo>
                  <a:lnTo>
                    <a:pt x="42926" y="50038"/>
                  </a:lnTo>
                  <a:lnTo>
                    <a:pt x="44069" y="50800"/>
                  </a:lnTo>
                  <a:lnTo>
                    <a:pt x="45466" y="51181"/>
                  </a:lnTo>
                  <a:lnTo>
                    <a:pt x="46101" y="52197"/>
                  </a:lnTo>
                  <a:lnTo>
                    <a:pt x="46990" y="53213"/>
                  </a:lnTo>
                  <a:lnTo>
                    <a:pt x="48260" y="55372"/>
                  </a:lnTo>
                  <a:lnTo>
                    <a:pt x="48641" y="58039"/>
                  </a:lnTo>
                  <a:lnTo>
                    <a:pt x="49530" y="60833"/>
                  </a:lnTo>
                  <a:lnTo>
                    <a:pt x="49911" y="63627"/>
                  </a:lnTo>
                  <a:lnTo>
                    <a:pt x="50927" y="66421"/>
                  </a:lnTo>
                  <a:lnTo>
                    <a:pt x="52451" y="68834"/>
                  </a:lnTo>
                  <a:lnTo>
                    <a:pt x="53340" y="70104"/>
                  </a:lnTo>
                  <a:lnTo>
                    <a:pt x="54356" y="70993"/>
                  </a:lnTo>
                  <a:lnTo>
                    <a:pt x="55880" y="72009"/>
                  </a:lnTo>
                  <a:lnTo>
                    <a:pt x="57531" y="72771"/>
                  </a:lnTo>
                  <a:lnTo>
                    <a:pt x="59690" y="73406"/>
                  </a:lnTo>
                  <a:lnTo>
                    <a:pt x="62103" y="73914"/>
                  </a:lnTo>
                  <a:lnTo>
                    <a:pt x="65405" y="72517"/>
                  </a:lnTo>
                  <a:lnTo>
                    <a:pt x="68072" y="71247"/>
                  </a:lnTo>
                  <a:lnTo>
                    <a:pt x="70866" y="70358"/>
                  </a:lnTo>
                  <a:lnTo>
                    <a:pt x="73152" y="69469"/>
                  </a:lnTo>
                  <a:lnTo>
                    <a:pt x="75057" y="69088"/>
                  </a:lnTo>
                  <a:lnTo>
                    <a:pt x="77089" y="68580"/>
                  </a:lnTo>
                  <a:lnTo>
                    <a:pt x="78867" y="68580"/>
                  </a:lnTo>
                  <a:lnTo>
                    <a:pt x="80137" y="68580"/>
                  </a:lnTo>
                  <a:lnTo>
                    <a:pt x="81534" y="68580"/>
                  </a:lnTo>
                  <a:lnTo>
                    <a:pt x="82423" y="69088"/>
                  </a:lnTo>
                  <a:lnTo>
                    <a:pt x="84582" y="70104"/>
                  </a:lnTo>
                  <a:lnTo>
                    <a:pt x="85979" y="71501"/>
                  </a:lnTo>
                  <a:lnTo>
                    <a:pt x="87249" y="73279"/>
                  </a:lnTo>
                  <a:lnTo>
                    <a:pt x="89154" y="77216"/>
                  </a:lnTo>
                  <a:lnTo>
                    <a:pt x="90678" y="78994"/>
                  </a:lnTo>
                  <a:lnTo>
                    <a:pt x="92202" y="81026"/>
                  </a:lnTo>
                  <a:lnTo>
                    <a:pt x="94234" y="83058"/>
                  </a:lnTo>
                  <a:lnTo>
                    <a:pt x="97028" y="84201"/>
                  </a:lnTo>
                  <a:lnTo>
                    <a:pt x="98425" y="84963"/>
                  </a:lnTo>
                  <a:lnTo>
                    <a:pt x="100457" y="85471"/>
                  </a:lnTo>
                  <a:lnTo>
                    <a:pt x="102362" y="85725"/>
                  </a:lnTo>
                  <a:lnTo>
                    <a:pt x="104648" y="85979"/>
                  </a:lnTo>
                  <a:lnTo>
                    <a:pt x="106553" y="83947"/>
                  </a:lnTo>
                  <a:lnTo>
                    <a:pt x="108585" y="82169"/>
                  </a:lnTo>
                  <a:lnTo>
                    <a:pt x="110490" y="80772"/>
                  </a:lnTo>
                  <a:lnTo>
                    <a:pt x="112141" y="79502"/>
                  </a:lnTo>
                  <a:lnTo>
                    <a:pt x="113792" y="78867"/>
                  </a:lnTo>
                  <a:lnTo>
                    <a:pt x="115316" y="78105"/>
                  </a:lnTo>
                  <a:lnTo>
                    <a:pt x="116586" y="77597"/>
                  </a:lnTo>
                  <a:lnTo>
                    <a:pt x="117856" y="77343"/>
                  </a:lnTo>
                  <a:lnTo>
                    <a:pt x="120396" y="77216"/>
                  </a:lnTo>
                  <a:lnTo>
                    <a:pt x="122555" y="77597"/>
                  </a:lnTo>
                  <a:lnTo>
                    <a:pt x="124841" y="78359"/>
                  </a:lnTo>
                  <a:lnTo>
                    <a:pt x="126746" y="79502"/>
                  </a:lnTo>
                  <a:lnTo>
                    <a:pt x="131445" y="81915"/>
                  </a:lnTo>
                  <a:lnTo>
                    <a:pt x="134239" y="83185"/>
                  </a:lnTo>
                  <a:lnTo>
                    <a:pt x="137541" y="84201"/>
                  </a:lnTo>
                  <a:lnTo>
                    <a:pt x="140970" y="84709"/>
                  </a:lnTo>
                  <a:lnTo>
                    <a:pt x="143002" y="84709"/>
                  </a:lnTo>
                  <a:lnTo>
                    <a:pt x="145288" y="84709"/>
                  </a:lnTo>
                  <a:lnTo>
                    <a:pt x="147447" y="84455"/>
                  </a:lnTo>
                  <a:lnTo>
                    <a:pt x="149987" y="83947"/>
                  </a:lnTo>
                  <a:lnTo>
                    <a:pt x="152654" y="83439"/>
                  </a:lnTo>
                  <a:lnTo>
                    <a:pt x="155702" y="82550"/>
                  </a:lnTo>
                  <a:lnTo>
                    <a:pt x="156083" y="79502"/>
                  </a:lnTo>
                  <a:lnTo>
                    <a:pt x="156845" y="76327"/>
                  </a:lnTo>
                  <a:lnTo>
                    <a:pt x="157988" y="73279"/>
                  </a:lnTo>
                  <a:lnTo>
                    <a:pt x="159385" y="70104"/>
                  </a:lnTo>
                  <a:lnTo>
                    <a:pt x="161163" y="66548"/>
                  </a:lnTo>
                  <a:lnTo>
                    <a:pt x="163068" y="63500"/>
                  </a:lnTo>
                  <a:lnTo>
                    <a:pt x="165354" y="60579"/>
                  </a:lnTo>
                  <a:lnTo>
                    <a:pt x="167894" y="57658"/>
                  </a:lnTo>
                  <a:lnTo>
                    <a:pt x="170561" y="54991"/>
                  </a:lnTo>
                  <a:lnTo>
                    <a:pt x="173609" y="52451"/>
                  </a:lnTo>
                  <a:lnTo>
                    <a:pt x="176530" y="50292"/>
                  </a:lnTo>
                  <a:lnTo>
                    <a:pt x="179832" y="48260"/>
                  </a:lnTo>
                  <a:lnTo>
                    <a:pt x="183261" y="46863"/>
                  </a:lnTo>
                  <a:lnTo>
                    <a:pt x="186690" y="45847"/>
                  </a:lnTo>
                  <a:lnTo>
                    <a:pt x="190500" y="45466"/>
                  </a:lnTo>
                  <a:lnTo>
                    <a:pt x="194183" y="45085"/>
                  </a:lnTo>
                  <a:lnTo>
                    <a:pt x="196342" y="44958"/>
                  </a:lnTo>
                  <a:lnTo>
                    <a:pt x="198628" y="44704"/>
                  </a:lnTo>
                  <a:lnTo>
                    <a:pt x="201676" y="44069"/>
                  </a:lnTo>
                  <a:lnTo>
                    <a:pt x="204978" y="44069"/>
                  </a:lnTo>
                  <a:lnTo>
                    <a:pt x="208407" y="44323"/>
                  </a:lnTo>
                  <a:lnTo>
                    <a:pt x="211963" y="44958"/>
                  </a:lnTo>
                  <a:lnTo>
                    <a:pt x="215519" y="45847"/>
                  </a:lnTo>
                  <a:lnTo>
                    <a:pt x="219583" y="47879"/>
                  </a:lnTo>
                  <a:lnTo>
                    <a:pt x="215392" y="47879"/>
                  </a:lnTo>
                  <a:lnTo>
                    <a:pt x="211328" y="48260"/>
                  </a:lnTo>
                  <a:lnTo>
                    <a:pt x="207899" y="48768"/>
                  </a:lnTo>
                  <a:lnTo>
                    <a:pt x="204978" y="49403"/>
                  </a:lnTo>
                  <a:lnTo>
                    <a:pt x="202057" y="50292"/>
                  </a:lnTo>
                  <a:lnTo>
                    <a:pt x="199644" y="51181"/>
                  </a:lnTo>
                  <a:lnTo>
                    <a:pt x="197739" y="52451"/>
                  </a:lnTo>
                  <a:lnTo>
                    <a:pt x="195707" y="53721"/>
                  </a:lnTo>
                  <a:lnTo>
                    <a:pt x="191008" y="55626"/>
                  </a:lnTo>
                  <a:lnTo>
                    <a:pt x="186690" y="57658"/>
                  </a:lnTo>
                  <a:lnTo>
                    <a:pt x="183261" y="59690"/>
                  </a:lnTo>
                  <a:lnTo>
                    <a:pt x="180340" y="61976"/>
                  </a:lnTo>
                  <a:lnTo>
                    <a:pt x="178054" y="64770"/>
                  </a:lnTo>
                  <a:lnTo>
                    <a:pt x="176022" y="67183"/>
                  </a:lnTo>
                  <a:lnTo>
                    <a:pt x="174625" y="69723"/>
                  </a:lnTo>
                  <a:lnTo>
                    <a:pt x="173228" y="72136"/>
                  </a:lnTo>
                  <a:lnTo>
                    <a:pt x="172593" y="74803"/>
                  </a:lnTo>
                  <a:lnTo>
                    <a:pt x="172085" y="77216"/>
                  </a:lnTo>
                  <a:lnTo>
                    <a:pt x="171704" y="79502"/>
                  </a:lnTo>
                  <a:lnTo>
                    <a:pt x="171577" y="81788"/>
                  </a:lnTo>
                  <a:lnTo>
                    <a:pt x="171577" y="83439"/>
                  </a:lnTo>
                  <a:lnTo>
                    <a:pt x="171704" y="85090"/>
                  </a:lnTo>
                  <a:lnTo>
                    <a:pt x="171704" y="86614"/>
                  </a:lnTo>
                  <a:lnTo>
                    <a:pt x="171704" y="87630"/>
                  </a:lnTo>
                  <a:lnTo>
                    <a:pt x="167386" y="88392"/>
                  </a:lnTo>
                  <a:lnTo>
                    <a:pt x="162687" y="89027"/>
                  </a:lnTo>
                  <a:lnTo>
                    <a:pt x="153162" y="89789"/>
                  </a:lnTo>
                  <a:lnTo>
                    <a:pt x="133858" y="90424"/>
                  </a:lnTo>
                  <a:lnTo>
                    <a:pt x="124206" y="90805"/>
                  </a:lnTo>
                  <a:lnTo>
                    <a:pt x="115316" y="91694"/>
                  </a:lnTo>
                  <a:lnTo>
                    <a:pt x="110744" y="92202"/>
                  </a:lnTo>
                  <a:lnTo>
                    <a:pt x="106553" y="93218"/>
                  </a:lnTo>
                  <a:lnTo>
                    <a:pt x="102616" y="94234"/>
                  </a:lnTo>
                  <a:lnTo>
                    <a:pt x="98933" y="95504"/>
                  </a:lnTo>
                  <a:lnTo>
                    <a:pt x="96393" y="93472"/>
                  </a:lnTo>
                  <a:lnTo>
                    <a:pt x="93980" y="91694"/>
                  </a:lnTo>
                  <a:lnTo>
                    <a:pt x="91440" y="90424"/>
                  </a:lnTo>
                  <a:lnTo>
                    <a:pt x="89027" y="89789"/>
                  </a:lnTo>
                  <a:lnTo>
                    <a:pt x="86741" y="89535"/>
                  </a:lnTo>
                  <a:lnTo>
                    <a:pt x="84328" y="89535"/>
                  </a:lnTo>
                  <a:lnTo>
                    <a:pt x="79248" y="90170"/>
                  </a:lnTo>
                  <a:lnTo>
                    <a:pt x="74549" y="91059"/>
                  </a:lnTo>
                  <a:lnTo>
                    <a:pt x="69850" y="92202"/>
                  </a:lnTo>
                  <a:lnTo>
                    <a:pt x="65151" y="92964"/>
                  </a:lnTo>
                  <a:lnTo>
                    <a:pt x="62992" y="92964"/>
                  </a:lnTo>
                  <a:lnTo>
                    <a:pt x="60579" y="92710"/>
                  </a:lnTo>
                  <a:lnTo>
                    <a:pt x="58420" y="92202"/>
                  </a:lnTo>
                  <a:lnTo>
                    <a:pt x="56388" y="91313"/>
                  </a:lnTo>
                  <a:lnTo>
                    <a:pt x="54610" y="90170"/>
                  </a:lnTo>
                  <a:lnTo>
                    <a:pt x="52832" y="88773"/>
                  </a:lnTo>
                  <a:lnTo>
                    <a:pt x="49911" y="85725"/>
                  </a:lnTo>
                  <a:lnTo>
                    <a:pt x="46990" y="82550"/>
                  </a:lnTo>
                  <a:lnTo>
                    <a:pt x="45212" y="81280"/>
                  </a:lnTo>
                  <a:lnTo>
                    <a:pt x="43434" y="80391"/>
                  </a:lnTo>
                  <a:lnTo>
                    <a:pt x="41402" y="79375"/>
                  </a:lnTo>
                  <a:lnTo>
                    <a:pt x="39243" y="78994"/>
                  </a:lnTo>
                  <a:lnTo>
                    <a:pt x="36449" y="78994"/>
                  </a:lnTo>
                  <a:lnTo>
                    <a:pt x="33782" y="79756"/>
                  </a:lnTo>
                  <a:lnTo>
                    <a:pt x="32004" y="80391"/>
                  </a:lnTo>
                  <a:lnTo>
                    <a:pt x="30226" y="81026"/>
                  </a:lnTo>
                  <a:lnTo>
                    <a:pt x="28448" y="81915"/>
                  </a:lnTo>
                  <a:lnTo>
                    <a:pt x="26543" y="83058"/>
                  </a:lnTo>
                  <a:lnTo>
                    <a:pt x="25273" y="81915"/>
                  </a:lnTo>
                  <a:lnTo>
                    <a:pt x="24003" y="81026"/>
                  </a:lnTo>
                  <a:lnTo>
                    <a:pt x="23368" y="79756"/>
                  </a:lnTo>
                  <a:lnTo>
                    <a:pt x="22479" y="78359"/>
                  </a:lnTo>
                  <a:lnTo>
                    <a:pt x="20320" y="72517"/>
                  </a:lnTo>
                  <a:lnTo>
                    <a:pt x="19558" y="71247"/>
                  </a:lnTo>
                  <a:lnTo>
                    <a:pt x="18542" y="70104"/>
                  </a:lnTo>
                  <a:lnTo>
                    <a:pt x="17653" y="69088"/>
                  </a:lnTo>
                  <a:lnTo>
                    <a:pt x="16383" y="68072"/>
                  </a:lnTo>
                  <a:lnTo>
                    <a:pt x="14605" y="67691"/>
                  </a:lnTo>
                  <a:lnTo>
                    <a:pt x="12573" y="67691"/>
                  </a:lnTo>
                  <a:lnTo>
                    <a:pt x="10414" y="67691"/>
                  </a:lnTo>
                  <a:close/>
                </a:path>
              </a:pathLst>
            </a:custGeom>
            <a:solidFill>
              <a:srgbClr val="11610D"/>
            </a:solidFill>
            <a:ln w="0" cap="flat" cmpd="sng" algn="ctr">
              <a:solidFill>
                <a:srgbClr val="1161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8325485" y="4757928"/>
              <a:ext cx="224283" cy="95505"/>
            </a:xfrm>
            <a:custGeom>
              <a:avLst/>
              <a:gdLst/>
              <a:ahLst/>
              <a:cxnLst/>
              <a:rect l="0" t="0" r="0" b="0"/>
              <a:pathLst>
                <a:path w="224283" h="95505">
                  <a:moveTo>
                    <a:pt x="18923" y="0"/>
                  </a:moveTo>
                  <a:lnTo>
                    <a:pt x="17399" y="1397"/>
                  </a:lnTo>
                  <a:lnTo>
                    <a:pt x="16002" y="3429"/>
                  </a:lnTo>
                  <a:lnTo>
                    <a:pt x="14478" y="5842"/>
                  </a:lnTo>
                  <a:lnTo>
                    <a:pt x="12700" y="8763"/>
                  </a:lnTo>
                  <a:lnTo>
                    <a:pt x="11176" y="11811"/>
                  </a:lnTo>
                  <a:lnTo>
                    <a:pt x="9906" y="14732"/>
                  </a:lnTo>
                  <a:lnTo>
                    <a:pt x="9017" y="17780"/>
                  </a:lnTo>
                  <a:lnTo>
                    <a:pt x="8255" y="20701"/>
                  </a:lnTo>
                  <a:lnTo>
                    <a:pt x="7747" y="23368"/>
                  </a:lnTo>
                  <a:lnTo>
                    <a:pt x="7747" y="26035"/>
                  </a:lnTo>
                  <a:lnTo>
                    <a:pt x="8128" y="28321"/>
                  </a:lnTo>
                  <a:lnTo>
                    <a:pt x="9017" y="30099"/>
                  </a:lnTo>
                  <a:lnTo>
                    <a:pt x="9779" y="30734"/>
                  </a:lnTo>
                  <a:lnTo>
                    <a:pt x="10414" y="31242"/>
                  </a:lnTo>
                  <a:lnTo>
                    <a:pt x="11430" y="31496"/>
                  </a:lnTo>
                  <a:lnTo>
                    <a:pt x="12700" y="31750"/>
                  </a:lnTo>
                  <a:lnTo>
                    <a:pt x="13970" y="31750"/>
                  </a:lnTo>
                  <a:lnTo>
                    <a:pt x="15494" y="31496"/>
                  </a:lnTo>
                  <a:lnTo>
                    <a:pt x="17145" y="31242"/>
                  </a:lnTo>
                  <a:lnTo>
                    <a:pt x="19177" y="30480"/>
                  </a:lnTo>
                  <a:lnTo>
                    <a:pt x="19685" y="30734"/>
                  </a:lnTo>
                  <a:lnTo>
                    <a:pt x="19939" y="31242"/>
                  </a:lnTo>
                  <a:lnTo>
                    <a:pt x="20193" y="31750"/>
                  </a:lnTo>
                  <a:lnTo>
                    <a:pt x="20193" y="32512"/>
                  </a:lnTo>
                  <a:lnTo>
                    <a:pt x="19685" y="34163"/>
                  </a:lnTo>
                  <a:lnTo>
                    <a:pt x="18923" y="36068"/>
                  </a:lnTo>
                  <a:lnTo>
                    <a:pt x="17653" y="38481"/>
                  </a:lnTo>
                  <a:lnTo>
                    <a:pt x="16129" y="41275"/>
                  </a:lnTo>
                  <a:lnTo>
                    <a:pt x="12954" y="46609"/>
                  </a:lnTo>
                  <a:lnTo>
                    <a:pt x="11176" y="49403"/>
                  </a:lnTo>
                  <a:lnTo>
                    <a:pt x="9525" y="51943"/>
                  </a:lnTo>
                  <a:lnTo>
                    <a:pt x="8255" y="54356"/>
                  </a:lnTo>
                  <a:lnTo>
                    <a:pt x="7239" y="56388"/>
                  </a:lnTo>
                  <a:lnTo>
                    <a:pt x="6604" y="58039"/>
                  </a:lnTo>
                  <a:lnTo>
                    <a:pt x="6604" y="58801"/>
                  </a:lnTo>
                  <a:lnTo>
                    <a:pt x="6604" y="59436"/>
                  </a:lnTo>
                  <a:lnTo>
                    <a:pt x="6604" y="59690"/>
                  </a:lnTo>
                  <a:lnTo>
                    <a:pt x="6858" y="60071"/>
                  </a:lnTo>
                  <a:lnTo>
                    <a:pt x="7239" y="60071"/>
                  </a:lnTo>
                  <a:lnTo>
                    <a:pt x="8128" y="59690"/>
                  </a:lnTo>
                  <a:lnTo>
                    <a:pt x="13208" y="57912"/>
                  </a:lnTo>
                  <a:lnTo>
                    <a:pt x="18034" y="56134"/>
                  </a:lnTo>
                  <a:lnTo>
                    <a:pt x="22225" y="54737"/>
                  </a:lnTo>
                  <a:lnTo>
                    <a:pt x="26162" y="53721"/>
                  </a:lnTo>
                  <a:lnTo>
                    <a:pt x="29464" y="52705"/>
                  </a:lnTo>
                  <a:lnTo>
                    <a:pt x="32385" y="52197"/>
                  </a:lnTo>
                  <a:lnTo>
                    <a:pt x="35179" y="51943"/>
                  </a:lnTo>
                  <a:lnTo>
                    <a:pt x="37338" y="51943"/>
                  </a:lnTo>
                  <a:lnTo>
                    <a:pt x="39370" y="51943"/>
                  </a:lnTo>
                  <a:lnTo>
                    <a:pt x="41148" y="52451"/>
                  </a:lnTo>
                  <a:lnTo>
                    <a:pt x="42291" y="52959"/>
                  </a:lnTo>
                  <a:lnTo>
                    <a:pt x="43561" y="53721"/>
                  </a:lnTo>
                  <a:lnTo>
                    <a:pt x="44577" y="54356"/>
                  </a:lnTo>
                  <a:lnTo>
                    <a:pt x="45339" y="55372"/>
                  </a:lnTo>
                  <a:lnTo>
                    <a:pt x="46482" y="57658"/>
                  </a:lnTo>
                  <a:lnTo>
                    <a:pt x="47498" y="60325"/>
                  </a:lnTo>
                  <a:lnTo>
                    <a:pt x="48387" y="62992"/>
                  </a:lnTo>
                  <a:lnTo>
                    <a:pt x="49022" y="65913"/>
                  </a:lnTo>
                  <a:lnTo>
                    <a:pt x="50038" y="68580"/>
                  </a:lnTo>
                  <a:lnTo>
                    <a:pt x="51562" y="71247"/>
                  </a:lnTo>
                  <a:lnTo>
                    <a:pt x="52832" y="72136"/>
                  </a:lnTo>
                  <a:lnTo>
                    <a:pt x="54102" y="73406"/>
                  </a:lnTo>
                  <a:lnTo>
                    <a:pt x="55626" y="74168"/>
                  </a:lnTo>
                  <a:lnTo>
                    <a:pt x="57277" y="74930"/>
                  </a:lnTo>
                  <a:lnTo>
                    <a:pt x="59182" y="75692"/>
                  </a:lnTo>
                  <a:lnTo>
                    <a:pt x="61468" y="76200"/>
                  </a:lnTo>
                  <a:lnTo>
                    <a:pt x="64516" y="75057"/>
                  </a:lnTo>
                  <a:lnTo>
                    <a:pt x="66929" y="74168"/>
                  </a:lnTo>
                  <a:lnTo>
                    <a:pt x="69342" y="73406"/>
                  </a:lnTo>
                  <a:lnTo>
                    <a:pt x="71374" y="73025"/>
                  </a:lnTo>
                  <a:lnTo>
                    <a:pt x="73533" y="72771"/>
                  </a:lnTo>
                  <a:lnTo>
                    <a:pt x="75184" y="72517"/>
                  </a:lnTo>
                  <a:lnTo>
                    <a:pt x="76581" y="72517"/>
                  </a:lnTo>
                  <a:lnTo>
                    <a:pt x="77851" y="72517"/>
                  </a:lnTo>
                  <a:lnTo>
                    <a:pt x="80137" y="73279"/>
                  </a:lnTo>
                  <a:lnTo>
                    <a:pt x="81915" y="74168"/>
                  </a:lnTo>
                  <a:lnTo>
                    <a:pt x="83439" y="75438"/>
                  </a:lnTo>
                  <a:lnTo>
                    <a:pt x="84709" y="76835"/>
                  </a:lnTo>
                  <a:lnTo>
                    <a:pt x="87122" y="80518"/>
                  </a:lnTo>
                  <a:lnTo>
                    <a:pt x="88646" y="82169"/>
                  </a:lnTo>
                  <a:lnTo>
                    <a:pt x="90424" y="83693"/>
                  </a:lnTo>
                  <a:lnTo>
                    <a:pt x="92583" y="85090"/>
                  </a:lnTo>
                  <a:lnTo>
                    <a:pt x="95504" y="86360"/>
                  </a:lnTo>
                  <a:lnTo>
                    <a:pt x="97409" y="86868"/>
                  </a:lnTo>
                  <a:lnTo>
                    <a:pt x="99314" y="87376"/>
                  </a:lnTo>
                  <a:lnTo>
                    <a:pt x="101600" y="87630"/>
                  </a:lnTo>
                  <a:lnTo>
                    <a:pt x="104013" y="87630"/>
                  </a:lnTo>
                  <a:lnTo>
                    <a:pt x="106045" y="86106"/>
                  </a:lnTo>
                  <a:lnTo>
                    <a:pt x="108077" y="84963"/>
                  </a:lnTo>
                  <a:lnTo>
                    <a:pt x="109728" y="83693"/>
                  </a:lnTo>
                  <a:lnTo>
                    <a:pt x="111506" y="83058"/>
                  </a:lnTo>
                  <a:lnTo>
                    <a:pt x="113030" y="82169"/>
                  </a:lnTo>
                  <a:lnTo>
                    <a:pt x="114427" y="81788"/>
                  </a:lnTo>
                  <a:lnTo>
                    <a:pt x="117221" y="81026"/>
                  </a:lnTo>
                  <a:lnTo>
                    <a:pt x="119761" y="81026"/>
                  </a:lnTo>
                  <a:lnTo>
                    <a:pt x="122174" y="81534"/>
                  </a:lnTo>
                  <a:lnTo>
                    <a:pt x="126746" y="83185"/>
                  </a:lnTo>
                  <a:lnTo>
                    <a:pt x="129159" y="84201"/>
                  </a:lnTo>
                  <a:lnTo>
                    <a:pt x="131826" y="85090"/>
                  </a:lnTo>
                  <a:lnTo>
                    <a:pt x="134874" y="85979"/>
                  </a:lnTo>
                  <a:lnTo>
                    <a:pt x="138049" y="86360"/>
                  </a:lnTo>
                  <a:lnTo>
                    <a:pt x="142113" y="86614"/>
                  </a:lnTo>
                  <a:lnTo>
                    <a:pt x="144145" y="86614"/>
                  </a:lnTo>
                  <a:lnTo>
                    <a:pt x="146558" y="86360"/>
                  </a:lnTo>
                  <a:lnTo>
                    <a:pt x="149098" y="85979"/>
                  </a:lnTo>
                  <a:lnTo>
                    <a:pt x="151511" y="85471"/>
                  </a:lnTo>
                  <a:lnTo>
                    <a:pt x="154559" y="84709"/>
                  </a:lnTo>
                  <a:lnTo>
                    <a:pt x="157607" y="83947"/>
                  </a:lnTo>
                  <a:lnTo>
                    <a:pt x="157988" y="80518"/>
                  </a:lnTo>
                  <a:lnTo>
                    <a:pt x="159004" y="77343"/>
                  </a:lnTo>
                  <a:lnTo>
                    <a:pt x="160020" y="73914"/>
                  </a:lnTo>
                  <a:lnTo>
                    <a:pt x="161544" y="70358"/>
                  </a:lnTo>
                  <a:lnTo>
                    <a:pt x="163322" y="66802"/>
                  </a:lnTo>
                  <a:lnTo>
                    <a:pt x="165481" y="63500"/>
                  </a:lnTo>
                  <a:lnTo>
                    <a:pt x="167767" y="60325"/>
                  </a:lnTo>
                  <a:lnTo>
                    <a:pt x="170307" y="57150"/>
                  </a:lnTo>
                  <a:lnTo>
                    <a:pt x="173228" y="54356"/>
                  </a:lnTo>
                  <a:lnTo>
                    <a:pt x="176276" y="51816"/>
                  </a:lnTo>
                  <a:lnTo>
                    <a:pt x="179324" y="49657"/>
                  </a:lnTo>
                  <a:lnTo>
                    <a:pt x="182626" y="47625"/>
                  </a:lnTo>
                  <a:lnTo>
                    <a:pt x="186436" y="46101"/>
                  </a:lnTo>
                  <a:lnTo>
                    <a:pt x="190119" y="45085"/>
                  </a:lnTo>
                  <a:lnTo>
                    <a:pt x="193802" y="44704"/>
                  </a:lnTo>
                  <a:lnTo>
                    <a:pt x="197866" y="44704"/>
                  </a:lnTo>
                  <a:lnTo>
                    <a:pt x="199771" y="44704"/>
                  </a:lnTo>
                  <a:lnTo>
                    <a:pt x="202311" y="44069"/>
                  </a:lnTo>
                  <a:lnTo>
                    <a:pt x="205105" y="43942"/>
                  </a:lnTo>
                  <a:lnTo>
                    <a:pt x="208534" y="43942"/>
                  </a:lnTo>
                  <a:lnTo>
                    <a:pt x="212090" y="44069"/>
                  </a:lnTo>
                  <a:lnTo>
                    <a:pt x="215900" y="44958"/>
                  </a:lnTo>
                  <a:lnTo>
                    <a:pt x="219964" y="46355"/>
                  </a:lnTo>
                  <a:lnTo>
                    <a:pt x="224282" y="48260"/>
                  </a:lnTo>
                  <a:lnTo>
                    <a:pt x="218948" y="48514"/>
                  </a:lnTo>
                  <a:lnTo>
                    <a:pt x="213995" y="49022"/>
                  </a:lnTo>
                  <a:lnTo>
                    <a:pt x="209550" y="49657"/>
                  </a:lnTo>
                  <a:lnTo>
                    <a:pt x="205359" y="50292"/>
                  </a:lnTo>
                  <a:lnTo>
                    <a:pt x="201295" y="51054"/>
                  </a:lnTo>
                  <a:lnTo>
                    <a:pt x="197866" y="51943"/>
                  </a:lnTo>
                  <a:lnTo>
                    <a:pt x="194564" y="53213"/>
                  </a:lnTo>
                  <a:lnTo>
                    <a:pt x="191643" y="54356"/>
                  </a:lnTo>
                  <a:lnTo>
                    <a:pt x="188849" y="55626"/>
                  </a:lnTo>
                  <a:lnTo>
                    <a:pt x="186436" y="57150"/>
                  </a:lnTo>
                  <a:lnTo>
                    <a:pt x="184150" y="58547"/>
                  </a:lnTo>
                  <a:lnTo>
                    <a:pt x="182245" y="60071"/>
                  </a:lnTo>
                  <a:lnTo>
                    <a:pt x="178943" y="63246"/>
                  </a:lnTo>
                  <a:lnTo>
                    <a:pt x="176276" y="66421"/>
                  </a:lnTo>
                  <a:lnTo>
                    <a:pt x="174498" y="69723"/>
                  </a:lnTo>
                  <a:lnTo>
                    <a:pt x="173228" y="73025"/>
                  </a:lnTo>
                  <a:lnTo>
                    <a:pt x="172466" y="76200"/>
                  </a:lnTo>
                  <a:lnTo>
                    <a:pt x="171958" y="79375"/>
                  </a:lnTo>
                  <a:lnTo>
                    <a:pt x="171831" y="81915"/>
                  </a:lnTo>
                  <a:lnTo>
                    <a:pt x="171958" y="84455"/>
                  </a:lnTo>
                  <a:lnTo>
                    <a:pt x="171958" y="86106"/>
                  </a:lnTo>
                  <a:lnTo>
                    <a:pt x="172085" y="87630"/>
                  </a:lnTo>
                  <a:lnTo>
                    <a:pt x="167513" y="88392"/>
                  </a:lnTo>
                  <a:lnTo>
                    <a:pt x="163068" y="89027"/>
                  </a:lnTo>
                  <a:lnTo>
                    <a:pt x="153289" y="89789"/>
                  </a:lnTo>
                  <a:lnTo>
                    <a:pt x="133858" y="90424"/>
                  </a:lnTo>
                  <a:lnTo>
                    <a:pt x="124333" y="90805"/>
                  </a:lnTo>
                  <a:lnTo>
                    <a:pt x="115570" y="91694"/>
                  </a:lnTo>
                  <a:lnTo>
                    <a:pt x="110998" y="92202"/>
                  </a:lnTo>
                  <a:lnTo>
                    <a:pt x="106807" y="93218"/>
                  </a:lnTo>
                  <a:lnTo>
                    <a:pt x="102743" y="94234"/>
                  </a:lnTo>
                  <a:lnTo>
                    <a:pt x="99060" y="95504"/>
                  </a:lnTo>
                  <a:lnTo>
                    <a:pt x="96647" y="93472"/>
                  </a:lnTo>
                  <a:lnTo>
                    <a:pt x="93980" y="91694"/>
                  </a:lnTo>
                  <a:lnTo>
                    <a:pt x="91567" y="90424"/>
                  </a:lnTo>
                  <a:lnTo>
                    <a:pt x="89408" y="89789"/>
                  </a:lnTo>
                  <a:lnTo>
                    <a:pt x="86868" y="89535"/>
                  </a:lnTo>
                  <a:lnTo>
                    <a:pt x="84328" y="89535"/>
                  </a:lnTo>
                  <a:lnTo>
                    <a:pt x="79375" y="90170"/>
                  </a:lnTo>
                  <a:lnTo>
                    <a:pt x="74803" y="91059"/>
                  </a:lnTo>
                  <a:lnTo>
                    <a:pt x="69977" y="92202"/>
                  </a:lnTo>
                  <a:lnTo>
                    <a:pt x="65151" y="92964"/>
                  </a:lnTo>
                  <a:lnTo>
                    <a:pt x="62992" y="92964"/>
                  </a:lnTo>
                  <a:lnTo>
                    <a:pt x="60706" y="92710"/>
                  </a:lnTo>
                  <a:lnTo>
                    <a:pt x="58547" y="92202"/>
                  </a:lnTo>
                  <a:lnTo>
                    <a:pt x="56515" y="91313"/>
                  </a:lnTo>
                  <a:lnTo>
                    <a:pt x="54737" y="90170"/>
                  </a:lnTo>
                  <a:lnTo>
                    <a:pt x="53086" y="88773"/>
                  </a:lnTo>
                  <a:lnTo>
                    <a:pt x="50038" y="85725"/>
                  </a:lnTo>
                  <a:lnTo>
                    <a:pt x="47117" y="82550"/>
                  </a:lnTo>
                  <a:lnTo>
                    <a:pt x="45339" y="81280"/>
                  </a:lnTo>
                  <a:lnTo>
                    <a:pt x="43561" y="80391"/>
                  </a:lnTo>
                  <a:lnTo>
                    <a:pt x="41656" y="79375"/>
                  </a:lnTo>
                  <a:lnTo>
                    <a:pt x="39370" y="78994"/>
                  </a:lnTo>
                  <a:lnTo>
                    <a:pt x="36830" y="78994"/>
                  </a:lnTo>
                  <a:lnTo>
                    <a:pt x="33909" y="79756"/>
                  </a:lnTo>
                  <a:lnTo>
                    <a:pt x="32131" y="80391"/>
                  </a:lnTo>
                  <a:lnTo>
                    <a:pt x="30353" y="81026"/>
                  </a:lnTo>
                  <a:lnTo>
                    <a:pt x="28575" y="81915"/>
                  </a:lnTo>
                  <a:lnTo>
                    <a:pt x="26670" y="83058"/>
                  </a:lnTo>
                  <a:lnTo>
                    <a:pt x="25400" y="81915"/>
                  </a:lnTo>
                  <a:lnTo>
                    <a:pt x="24257" y="81026"/>
                  </a:lnTo>
                  <a:lnTo>
                    <a:pt x="23368" y="79756"/>
                  </a:lnTo>
                  <a:lnTo>
                    <a:pt x="22733" y="78359"/>
                  </a:lnTo>
                  <a:lnTo>
                    <a:pt x="20447" y="72517"/>
                  </a:lnTo>
                  <a:lnTo>
                    <a:pt x="19685" y="71247"/>
                  </a:lnTo>
                  <a:lnTo>
                    <a:pt x="18669" y="70104"/>
                  </a:lnTo>
                  <a:lnTo>
                    <a:pt x="17653" y="69088"/>
                  </a:lnTo>
                  <a:lnTo>
                    <a:pt x="16510" y="68072"/>
                  </a:lnTo>
                  <a:lnTo>
                    <a:pt x="14732" y="67691"/>
                  </a:lnTo>
                  <a:lnTo>
                    <a:pt x="12700" y="67691"/>
                  </a:lnTo>
                  <a:lnTo>
                    <a:pt x="10414" y="67691"/>
                  </a:lnTo>
                  <a:lnTo>
                    <a:pt x="7493" y="68326"/>
                  </a:lnTo>
                  <a:lnTo>
                    <a:pt x="5461" y="65024"/>
                  </a:lnTo>
                  <a:lnTo>
                    <a:pt x="3810" y="61976"/>
                  </a:lnTo>
                  <a:lnTo>
                    <a:pt x="2286" y="58293"/>
                  </a:lnTo>
                  <a:lnTo>
                    <a:pt x="1270" y="54737"/>
                  </a:lnTo>
                  <a:lnTo>
                    <a:pt x="508" y="50800"/>
                  </a:lnTo>
                  <a:lnTo>
                    <a:pt x="0" y="46609"/>
                  </a:lnTo>
                  <a:lnTo>
                    <a:pt x="0" y="42164"/>
                  </a:lnTo>
                  <a:lnTo>
                    <a:pt x="508" y="37846"/>
                  </a:lnTo>
                  <a:lnTo>
                    <a:pt x="1270" y="33147"/>
                  </a:lnTo>
                  <a:lnTo>
                    <a:pt x="2540" y="28575"/>
                  </a:lnTo>
                  <a:lnTo>
                    <a:pt x="3937" y="23876"/>
                  </a:lnTo>
                  <a:lnTo>
                    <a:pt x="6223" y="19050"/>
                  </a:lnTo>
                  <a:lnTo>
                    <a:pt x="8763" y="14351"/>
                  </a:lnTo>
                  <a:lnTo>
                    <a:pt x="11684" y="9525"/>
                  </a:lnTo>
                  <a:lnTo>
                    <a:pt x="15240" y="4699"/>
                  </a:lnTo>
                  <a:close/>
                </a:path>
              </a:pathLst>
            </a:custGeom>
            <a:solidFill>
              <a:srgbClr val="005600"/>
            </a:solidFill>
            <a:ln w="0" cap="flat" cmpd="sng" algn="ctr">
              <a:solidFill>
                <a:srgbClr val="005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Полилиния 192"/>
            <p:cNvSpPr/>
            <p:nvPr/>
          </p:nvSpPr>
          <p:spPr>
            <a:xfrm>
              <a:off x="8389747" y="4740148"/>
              <a:ext cx="110237" cy="49531"/>
            </a:xfrm>
            <a:custGeom>
              <a:avLst/>
              <a:gdLst/>
              <a:ahLst/>
              <a:cxnLst/>
              <a:rect l="0" t="0" r="0" b="0"/>
              <a:pathLst>
                <a:path w="110237" h="49531">
                  <a:moveTo>
                    <a:pt x="0" y="31242"/>
                  </a:moveTo>
                  <a:lnTo>
                    <a:pt x="254" y="30226"/>
                  </a:lnTo>
                  <a:lnTo>
                    <a:pt x="635" y="29591"/>
                  </a:lnTo>
                  <a:lnTo>
                    <a:pt x="1524" y="28956"/>
                  </a:lnTo>
                  <a:lnTo>
                    <a:pt x="2159" y="28448"/>
                  </a:lnTo>
                  <a:lnTo>
                    <a:pt x="4191" y="28067"/>
                  </a:lnTo>
                  <a:lnTo>
                    <a:pt x="6985" y="27813"/>
                  </a:lnTo>
                  <a:lnTo>
                    <a:pt x="9652" y="27432"/>
                  </a:lnTo>
                  <a:lnTo>
                    <a:pt x="12700" y="27432"/>
                  </a:lnTo>
                  <a:lnTo>
                    <a:pt x="15621" y="27432"/>
                  </a:lnTo>
                  <a:lnTo>
                    <a:pt x="18542" y="27305"/>
                  </a:lnTo>
                  <a:lnTo>
                    <a:pt x="21082" y="27051"/>
                  </a:lnTo>
                  <a:lnTo>
                    <a:pt x="23114" y="26289"/>
                  </a:lnTo>
                  <a:lnTo>
                    <a:pt x="24003" y="25781"/>
                  </a:lnTo>
                  <a:lnTo>
                    <a:pt x="24638" y="25146"/>
                  </a:lnTo>
                  <a:lnTo>
                    <a:pt x="25146" y="24257"/>
                  </a:lnTo>
                  <a:lnTo>
                    <a:pt x="25273" y="23368"/>
                  </a:lnTo>
                  <a:lnTo>
                    <a:pt x="25273" y="22479"/>
                  </a:lnTo>
                  <a:lnTo>
                    <a:pt x="25146" y="21209"/>
                  </a:lnTo>
                  <a:lnTo>
                    <a:pt x="24384" y="19812"/>
                  </a:lnTo>
                  <a:lnTo>
                    <a:pt x="23622" y="18288"/>
                  </a:lnTo>
                  <a:lnTo>
                    <a:pt x="22352" y="16256"/>
                  </a:lnTo>
                  <a:lnTo>
                    <a:pt x="20828" y="14351"/>
                  </a:lnTo>
                  <a:lnTo>
                    <a:pt x="19177" y="11938"/>
                  </a:lnTo>
                  <a:lnTo>
                    <a:pt x="16891" y="9525"/>
                  </a:lnTo>
                  <a:lnTo>
                    <a:pt x="17907" y="8890"/>
                  </a:lnTo>
                  <a:lnTo>
                    <a:pt x="18923" y="8763"/>
                  </a:lnTo>
                  <a:lnTo>
                    <a:pt x="21590" y="8509"/>
                  </a:lnTo>
                  <a:lnTo>
                    <a:pt x="24384" y="8763"/>
                  </a:lnTo>
                  <a:lnTo>
                    <a:pt x="27559" y="9144"/>
                  </a:lnTo>
                  <a:lnTo>
                    <a:pt x="34544" y="10668"/>
                  </a:lnTo>
                  <a:lnTo>
                    <a:pt x="38100" y="11430"/>
                  </a:lnTo>
                  <a:lnTo>
                    <a:pt x="41529" y="11938"/>
                  </a:lnTo>
                  <a:lnTo>
                    <a:pt x="44450" y="12446"/>
                  </a:lnTo>
                  <a:lnTo>
                    <a:pt x="47244" y="12446"/>
                  </a:lnTo>
                  <a:lnTo>
                    <a:pt x="49530" y="11938"/>
                  </a:lnTo>
                  <a:lnTo>
                    <a:pt x="50419" y="11684"/>
                  </a:lnTo>
                  <a:lnTo>
                    <a:pt x="51308" y="10922"/>
                  </a:lnTo>
                  <a:lnTo>
                    <a:pt x="51943" y="10414"/>
                  </a:lnTo>
                  <a:lnTo>
                    <a:pt x="52324" y="9525"/>
                  </a:lnTo>
                  <a:lnTo>
                    <a:pt x="52451" y="8509"/>
                  </a:lnTo>
                  <a:lnTo>
                    <a:pt x="52451" y="7366"/>
                  </a:lnTo>
                  <a:lnTo>
                    <a:pt x="52324" y="5842"/>
                  </a:lnTo>
                  <a:lnTo>
                    <a:pt x="51689" y="4191"/>
                  </a:lnTo>
                  <a:lnTo>
                    <a:pt x="51054" y="2032"/>
                  </a:lnTo>
                  <a:lnTo>
                    <a:pt x="49911" y="0"/>
                  </a:lnTo>
                  <a:lnTo>
                    <a:pt x="52324" y="254"/>
                  </a:lnTo>
                  <a:lnTo>
                    <a:pt x="54483" y="889"/>
                  </a:lnTo>
                  <a:lnTo>
                    <a:pt x="57023" y="2032"/>
                  </a:lnTo>
                  <a:lnTo>
                    <a:pt x="59690" y="3556"/>
                  </a:lnTo>
                  <a:lnTo>
                    <a:pt x="65151" y="7112"/>
                  </a:lnTo>
                  <a:lnTo>
                    <a:pt x="67945" y="8763"/>
                  </a:lnTo>
                  <a:lnTo>
                    <a:pt x="70358" y="10287"/>
                  </a:lnTo>
                  <a:lnTo>
                    <a:pt x="72898" y="11430"/>
                  </a:lnTo>
                  <a:lnTo>
                    <a:pt x="74803" y="12065"/>
                  </a:lnTo>
                  <a:lnTo>
                    <a:pt x="76835" y="12446"/>
                  </a:lnTo>
                  <a:lnTo>
                    <a:pt x="77597" y="12446"/>
                  </a:lnTo>
                  <a:lnTo>
                    <a:pt x="78105" y="11938"/>
                  </a:lnTo>
                  <a:lnTo>
                    <a:pt x="78613" y="11430"/>
                  </a:lnTo>
                  <a:lnTo>
                    <a:pt x="79121" y="10668"/>
                  </a:lnTo>
                  <a:lnTo>
                    <a:pt x="79375" y="10033"/>
                  </a:lnTo>
                  <a:lnTo>
                    <a:pt x="79375" y="8763"/>
                  </a:lnTo>
                  <a:lnTo>
                    <a:pt x="79375" y="7366"/>
                  </a:lnTo>
                  <a:lnTo>
                    <a:pt x="79121" y="5334"/>
                  </a:lnTo>
                  <a:lnTo>
                    <a:pt x="78867" y="3302"/>
                  </a:lnTo>
                  <a:lnTo>
                    <a:pt x="78359" y="1143"/>
                  </a:lnTo>
                  <a:lnTo>
                    <a:pt x="80518" y="2921"/>
                  </a:lnTo>
                  <a:lnTo>
                    <a:pt x="83058" y="4572"/>
                  </a:lnTo>
                  <a:lnTo>
                    <a:pt x="88773" y="8001"/>
                  </a:lnTo>
                  <a:lnTo>
                    <a:pt x="94488" y="11430"/>
                  </a:lnTo>
                  <a:lnTo>
                    <a:pt x="99949" y="14478"/>
                  </a:lnTo>
                  <a:lnTo>
                    <a:pt x="102489" y="16256"/>
                  </a:lnTo>
                  <a:lnTo>
                    <a:pt x="104775" y="18288"/>
                  </a:lnTo>
                  <a:lnTo>
                    <a:pt x="106299" y="20066"/>
                  </a:lnTo>
                  <a:lnTo>
                    <a:pt x="108204" y="21971"/>
                  </a:lnTo>
                  <a:lnTo>
                    <a:pt x="109220" y="24257"/>
                  </a:lnTo>
                  <a:lnTo>
                    <a:pt x="109855" y="26289"/>
                  </a:lnTo>
                  <a:lnTo>
                    <a:pt x="110236" y="28448"/>
                  </a:lnTo>
                  <a:lnTo>
                    <a:pt x="109728" y="31242"/>
                  </a:lnTo>
                  <a:lnTo>
                    <a:pt x="108458" y="31369"/>
                  </a:lnTo>
                  <a:lnTo>
                    <a:pt x="106680" y="31877"/>
                  </a:lnTo>
                  <a:lnTo>
                    <a:pt x="104902" y="32512"/>
                  </a:lnTo>
                  <a:lnTo>
                    <a:pt x="102743" y="32639"/>
                  </a:lnTo>
                  <a:lnTo>
                    <a:pt x="97663" y="33147"/>
                  </a:lnTo>
                  <a:lnTo>
                    <a:pt x="91821" y="33655"/>
                  </a:lnTo>
                  <a:lnTo>
                    <a:pt x="85344" y="34036"/>
                  </a:lnTo>
                  <a:lnTo>
                    <a:pt x="78359" y="34544"/>
                  </a:lnTo>
                  <a:lnTo>
                    <a:pt x="63881" y="35814"/>
                  </a:lnTo>
                  <a:lnTo>
                    <a:pt x="56769" y="36576"/>
                  </a:lnTo>
                  <a:lnTo>
                    <a:pt x="49784" y="37465"/>
                  </a:lnTo>
                  <a:lnTo>
                    <a:pt x="43180" y="38735"/>
                  </a:lnTo>
                  <a:lnTo>
                    <a:pt x="37338" y="40259"/>
                  </a:lnTo>
                  <a:lnTo>
                    <a:pt x="34798" y="41021"/>
                  </a:lnTo>
                  <a:lnTo>
                    <a:pt x="32385" y="41910"/>
                  </a:lnTo>
                  <a:lnTo>
                    <a:pt x="30099" y="42926"/>
                  </a:lnTo>
                  <a:lnTo>
                    <a:pt x="28321" y="44069"/>
                  </a:lnTo>
                  <a:lnTo>
                    <a:pt x="26670" y="45339"/>
                  </a:lnTo>
                  <a:lnTo>
                    <a:pt x="25273" y="46482"/>
                  </a:lnTo>
                  <a:lnTo>
                    <a:pt x="24384" y="48006"/>
                  </a:lnTo>
                  <a:lnTo>
                    <a:pt x="23876" y="49530"/>
                  </a:lnTo>
                  <a:lnTo>
                    <a:pt x="22098" y="45847"/>
                  </a:lnTo>
                  <a:lnTo>
                    <a:pt x="20066" y="42926"/>
                  </a:lnTo>
                  <a:lnTo>
                    <a:pt x="17907" y="40259"/>
                  </a:lnTo>
                  <a:lnTo>
                    <a:pt x="15113" y="37846"/>
                  </a:lnTo>
                  <a:lnTo>
                    <a:pt x="11938" y="35814"/>
                  </a:lnTo>
                  <a:lnTo>
                    <a:pt x="8382" y="33909"/>
                  </a:lnTo>
                  <a:lnTo>
                    <a:pt x="4445" y="32512"/>
                  </a:lnTo>
                  <a:close/>
                </a:path>
              </a:pathLst>
            </a:custGeom>
            <a:solidFill>
              <a:srgbClr val="879B6B"/>
            </a:solidFill>
            <a:ln w="0" cap="flat" cmpd="sng" algn="ctr">
              <a:solidFill>
                <a:srgbClr val="879B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Полилиния 193"/>
            <p:cNvSpPr/>
            <p:nvPr/>
          </p:nvSpPr>
          <p:spPr>
            <a:xfrm>
              <a:off x="8391779" y="4743069"/>
              <a:ext cx="108205" cy="46610"/>
            </a:xfrm>
            <a:custGeom>
              <a:avLst/>
              <a:gdLst/>
              <a:ahLst/>
              <a:cxnLst/>
              <a:rect l="0" t="0" r="0" b="0"/>
              <a:pathLst>
                <a:path w="108205" h="46610">
                  <a:moveTo>
                    <a:pt x="0" y="28321"/>
                  </a:moveTo>
                  <a:lnTo>
                    <a:pt x="381" y="27559"/>
                  </a:lnTo>
                  <a:lnTo>
                    <a:pt x="889" y="27051"/>
                  </a:lnTo>
                  <a:lnTo>
                    <a:pt x="2413" y="26289"/>
                  </a:lnTo>
                  <a:lnTo>
                    <a:pt x="4572" y="25781"/>
                  </a:lnTo>
                  <a:lnTo>
                    <a:pt x="7239" y="25527"/>
                  </a:lnTo>
                  <a:lnTo>
                    <a:pt x="13081" y="25527"/>
                  </a:lnTo>
                  <a:lnTo>
                    <a:pt x="16129" y="25527"/>
                  </a:lnTo>
                  <a:lnTo>
                    <a:pt x="18796" y="25527"/>
                  </a:lnTo>
                  <a:lnTo>
                    <a:pt x="21336" y="25400"/>
                  </a:lnTo>
                  <a:lnTo>
                    <a:pt x="23241" y="24511"/>
                  </a:lnTo>
                  <a:lnTo>
                    <a:pt x="24130" y="24130"/>
                  </a:lnTo>
                  <a:lnTo>
                    <a:pt x="24765" y="23622"/>
                  </a:lnTo>
                  <a:lnTo>
                    <a:pt x="25273" y="22860"/>
                  </a:lnTo>
                  <a:lnTo>
                    <a:pt x="25527" y="21971"/>
                  </a:lnTo>
                  <a:lnTo>
                    <a:pt x="25527" y="20955"/>
                  </a:lnTo>
                  <a:lnTo>
                    <a:pt x="25273" y="19812"/>
                  </a:lnTo>
                  <a:lnTo>
                    <a:pt x="24765" y="18288"/>
                  </a:lnTo>
                  <a:lnTo>
                    <a:pt x="24130" y="16891"/>
                  </a:lnTo>
                  <a:lnTo>
                    <a:pt x="23114" y="15113"/>
                  </a:lnTo>
                  <a:lnTo>
                    <a:pt x="21844" y="13081"/>
                  </a:lnTo>
                  <a:lnTo>
                    <a:pt x="20066" y="10922"/>
                  </a:lnTo>
                  <a:lnTo>
                    <a:pt x="18034" y="8509"/>
                  </a:lnTo>
                  <a:lnTo>
                    <a:pt x="20066" y="7747"/>
                  </a:lnTo>
                  <a:lnTo>
                    <a:pt x="22606" y="7493"/>
                  </a:lnTo>
                  <a:lnTo>
                    <a:pt x="25273" y="7747"/>
                  </a:lnTo>
                  <a:lnTo>
                    <a:pt x="28321" y="8255"/>
                  </a:lnTo>
                  <a:lnTo>
                    <a:pt x="34925" y="9779"/>
                  </a:lnTo>
                  <a:lnTo>
                    <a:pt x="38227" y="10414"/>
                  </a:lnTo>
                  <a:lnTo>
                    <a:pt x="41148" y="11303"/>
                  </a:lnTo>
                  <a:lnTo>
                    <a:pt x="44196" y="11430"/>
                  </a:lnTo>
                  <a:lnTo>
                    <a:pt x="46736" y="11557"/>
                  </a:lnTo>
                  <a:lnTo>
                    <a:pt x="49022" y="11430"/>
                  </a:lnTo>
                  <a:lnTo>
                    <a:pt x="49911" y="10922"/>
                  </a:lnTo>
                  <a:lnTo>
                    <a:pt x="50673" y="10414"/>
                  </a:lnTo>
                  <a:lnTo>
                    <a:pt x="51181" y="10033"/>
                  </a:lnTo>
                  <a:lnTo>
                    <a:pt x="51689" y="9017"/>
                  </a:lnTo>
                  <a:lnTo>
                    <a:pt x="51943" y="8001"/>
                  </a:lnTo>
                  <a:lnTo>
                    <a:pt x="52197" y="7112"/>
                  </a:lnTo>
                  <a:lnTo>
                    <a:pt x="51943" y="5588"/>
                  </a:lnTo>
                  <a:lnTo>
                    <a:pt x="51689" y="3810"/>
                  </a:lnTo>
                  <a:lnTo>
                    <a:pt x="50927" y="2159"/>
                  </a:lnTo>
                  <a:lnTo>
                    <a:pt x="50292" y="0"/>
                  </a:lnTo>
                  <a:lnTo>
                    <a:pt x="52197" y="254"/>
                  </a:lnTo>
                  <a:lnTo>
                    <a:pt x="54483" y="889"/>
                  </a:lnTo>
                  <a:lnTo>
                    <a:pt x="56896" y="1905"/>
                  </a:lnTo>
                  <a:lnTo>
                    <a:pt x="59436" y="3302"/>
                  </a:lnTo>
                  <a:lnTo>
                    <a:pt x="64643" y="6223"/>
                  </a:lnTo>
                  <a:lnTo>
                    <a:pt x="67056" y="8001"/>
                  </a:lnTo>
                  <a:lnTo>
                    <a:pt x="69469" y="9525"/>
                  </a:lnTo>
                  <a:lnTo>
                    <a:pt x="71755" y="10414"/>
                  </a:lnTo>
                  <a:lnTo>
                    <a:pt x="73914" y="11303"/>
                  </a:lnTo>
                  <a:lnTo>
                    <a:pt x="75565" y="11430"/>
                  </a:lnTo>
                  <a:lnTo>
                    <a:pt x="76327" y="11303"/>
                  </a:lnTo>
                  <a:lnTo>
                    <a:pt x="76835" y="10922"/>
                  </a:lnTo>
                  <a:lnTo>
                    <a:pt x="77343" y="10414"/>
                  </a:lnTo>
                  <a:lnTo>
                    <a:pt x="77851" y="9779"/>
                  </a:lnTo>
                  <a:lnTo>
                    <a:pt x="78105" y="8763"/>
                  </a:lnTo>
                  <a:lnTo>
                    <a:pt x="78232" y="7747"/>
                  </a:lnTo>
                  <a:lnTo>
                    <a:pt x="78232" y="6223"/>
                  </a:lnTo>
                  <a:lnTo>
                    <a:pt x="78232" y="4572"/>
                  </a:lnTo>
                  <a:lnTo>
                    <a:pt x="78105" y="2667"/>
                  </a:lnTo>
                  <a:lnTo>
                    <a:pt x="77851" y="381"/>
                  </a:lnTo>
                  <a:lnTo>
                    <a:pt x="79756" y="2159"/>
                  </a:lnTo>
                  <a:lnTo>
                    <a:pt x="82296" y="3556"/>
                  </a:lnTo>
                  <a:lnTo>
                    <a:pt x="87503" y="6858"/>
                  </a:lnTo>
                  <a:lnTo>
                    <a:pt x="92964" y="9525"/>
                  </a:lnTo>
                  <a:lnTo>
                    <a:pt x="98171" y="12700"/>
                  </a:lnTo>
                  <a:lnTo>
                    <a:pt x="100711" y="14224"/>
                  </a:lnTo>
                  <a:lnTo>
                    <a:pt x="102870" y="15748"/>
                  </a:lnTo>
                  <a:lnTo>
                    <a:pt x="104648" y="17526"/>
                  </a:lnTo>
                  <a:lnTo>
                    <a:pt x="106172" y="19177"/>
                  </a:lnTo>
                  <a:lnTo>
                    <a:pt x="107315" y="21336"/>
                  </a:lnTo>
                  <a:lnTo>
                    <a:pt x="107823" y="23368"/>
                  </a:lnTo>
                  <a:lnTo>
                    <a:pt x="108204" y="25527"/>
                  </a:lnTo>
                  <a:lnTo>
                    <a:pt x="107696" y="28067"/>
                  </a:lnTo>
                  <a:lnTo>
                    <a:pt x="106426" y="28448"/>
                  </a:lnTo>
                  <a:lnTo>
                    <a:pt x="104648" y="28956"/>
                  </a:lnTo>
                  <a:lnTo>
                    <a:pt x="102870" y="29210"/>
                  </a:lnTo>
                  <a:lnTo>
                    <a:pt x="100711" y="29718"/>
                  </a:lnTo>
                  <a:lnTo>
                    <a:pt x="95631" y="30226"/>
                  </a:lnTo>
                  <a:lnTo>
                    <a:pt x="89789" y="30734"/>
                  </a:lnTo>
                  <a:lnTo>
                    <a:pt x="83312" y="31115"/>
                  </a:lnTo>
                  <a:lnTo>
                    <a:pt x="76327" y="31623"/>
                  </a:lnTo>
                  <a:lnTo>
                    <a:pt x="61849" y="32893"/>
                  </a:lnTo>
                  <a:lnTo>
                    <a:pt x="54737" y="33655"/>
                  </a:lnTo>
                  <a:lnTo>
                    <a:pt x="47752" y="34544"/>
                  </a:lnTo>
                  <a:lnTo>
                    <a:pt x="41148" y="35814"/>
                  </a:lnTo>
                  <a:lnTo>
                    <a:pt x="35306" y="37338"/>
                  </a:lnTo>
                  <a:lnTo>
                    <a:pt x="32766" y="38100"/>
                  </a:lnTo>
                  <a:lnTo>
                    <a:pt x="30353" y="38989"/>
                  </a:lnTo>
                  <a:lnTo>
                    <a:pt x="28067" y="40005"/>
                  </a:lnTo>
                  <a:lnTo>
                    <a:pt x="26289" y="41148"/>
                  </a:lnTo>
                  <a:lnTo>
                    <a:pt x="24638" y="42164"/>
                  </a:lnTo>
                  <a:lnTo>
                    <a:pt x="23241" y="43561"/>
                  </a:lnTo>
                  <a:lnTo>
                    <a:pt x="22352" y="44958"/>
                  </a:lnTo>
                  <a:lnTo>
                    <a:pt x="21844" y="46609"/>
                  </a:lnTo>
                  <a:lnTo>
                    <a:pt x="20066" y="42926"/>
                  </a:lnTo>
                  <a:lnTo>
                    <a:pt x="18415" y="40005"/>
                  </a:lnTo>
                  <a:lnTo>
                    <a:pt x="16129" y="37338"/>
                  </a:lnTo>
                  <a:lnTo>
                    <a:pt x="13589" y="35179"/>
                  </a:lnTo>
                  <a:lnTo>
                    <a:pt x="10795" y="32893"/>
                  </a:lnTo>
                  <a:lnTo>
                    <a:pt x="7620" y="31115"/>
                  </a:lnTo>
                  <a:lnTo>
                    <a:pt x="4191" y="29718"/>
                  </a:lnTo>
                  <a:close/>
                </a:path>
              </a:pathLst>
            </a:custGeom>
            <a:solidFill>
              <a:srgbClr val="719158"/>
            </a:solidFill>
            <a:ln w="0" cap="flat" cmpd="sng" algn="ctr">
              <a:solidFill>
                <a:srgbClr val="7191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Полилиния 194"/>
            <p:cNvSpPr/>
            <p:nvPr/>
          </p:nvSpPr>
          <p:spPr>
            <a:xfrm>
              <a:off x="8393684" y="4745736"/>
              <a:ext cx="106300" cy="43689"/>
            </a:xfrm>
            <a:custGeom>
              <a:avLst/>
              <a:gdLst/>
              <a:ahLst/>
              <a:cxnLst/>
              <a:rect l="0" t="0" r="0" b="0"/>
              <a:pathLst>
                <a:path w="106300" h="43689">
                  <a:moveTo>
                    <a:pt x="0" y="25654"/>
                  </a:moveTo>
                  <a:lnTo>
                    <a:pt x="508" y="25146"/>
                  </a:lnTo>
                  <a:lnTo>
                    <a:pt x="1143" y="24638"/>
                  </a:lnTo>
                  <a:lnTo>
                    <a:pt x="3048" y="24003"/>
                  </a:lnTo>
                  <a:lnTo>
                    <a:pt x="5334" y="23622"/>
                  </a:lnTo>
                  <a:lnTo>
                    <a:pt x="7747" y="23622"/>
                  </a:lnTo>
                  <a:lnTo>
                    <a:pt x="13462" y="24003"/>
                  </a:lnTo>
                  <a:lnTo>
                    <a:pt x="16510" y="24003"/>
                  </a:lnTo>
                  <a:lnTo>
                    <a:pt x="19177" y="24003"/>
                  </a:lnTo>
                  <a:lnTo>
                    <a:pt x="21590" y="23622"/>
                  </a:lnTo>
                  <a:lnTo>
                    <a:pt x="23622" y="23114"/>
                  </a:lnTo>
                  <a:lnTo>
                    <a:pt x="24384" y="22733"/>
                  </a:lnTo>
                  <a:lnTo>
                    <a:pt x="25146" y="22225"/>
                  </a:lnTo>
                  <a:lnTo>
                    <a:pt x="25400" y="21463"/>
                  </a:lnTo>
                  <a:lnTo>
                    <a:pt x="25781" y="20447"/>
                  </a:lnTo>
                  <a:lnTo>
                    <a:pt x="25781" y="19558"/>
                  </a:lnTo>
                  <a:lnTo>
                    <a:pt x="25654" y="18669"/>
                  </a:lnTo>
                  <a:lnTo>
                    <a:pt x="25400" y="17145"/>
                  </a:lnTo>
                  <a:lnTo>
                    <a:pt x="24638" y="15621"/>
                  </a:lnTo>
                  <a:lnTo>
                    <a:pt x="23876" y="13970"/>
                  </a:lnTo>
                  <a:lnTo>
                    <a:pt x="22733" y="12192"/>
                  </a:lnTo>
                  <a:lnTo>
                    <a:pt x="21209" y="10033"/>
                  </a:lnTo>
                  <a:lnTo>
                    <a:pt x="19431" y="7493"/>
                  </a:lnTo>
                  <a:lnTo>
                    <a:pt x="21209" y="7112"/>
                  </a:lnTo>
                  <a:lnTo>
                    <a:pt x="23622" y="6858"/>
                  </a:lnTo>
                  <a:lnTo>
                    <a:pt x="26416" y="7112"/>
                  </a:lnTo>
                  <a:lnTo>
                    <a:pt x="29083" y="7493"/>
                  </a:lnTo>
                  <a:lnTo>
                    <a:pt x="35306" y="8890"/>
                  </a:lnTo>
                  <a:lnTo>
                    <a:pt x="38354" y="9779"/>
                  </a:lnTo>
                  <a:lnTo>
                    <a:pt x="41402" y="10414"/>
                  </a:lnTo>
                  <a:lnTo>
                    <a:pt x="44069" y="10922"/>
                  </a:lnTo>
                  <a:lnTo>
                    <a:pt x="46482" y="11176"/>
                  </a:lnTo>
                  <a:lnTo>
                    <a:pt x="48514" y="10922"/>
                  </a:lnTo>
                  <a:lnTo>
                    <a:pt x="50292" y="10287"/>
                  </a:lnTo>
                  <a:lnTo>
                    <a:pt x="50673" y="9525"/>
                  </a:lnTo>
                  <a:lnTo>
                    <a:pt x="51308" y="8763"/>
                  </a:lnTo>
                  <a:lnTo>
                    <a:pt x="51562" y="8001"/>
                  </a:lnTo>
                  <a:lnTo>
                    <a:pt x="51689" y="6858"/>
                  </a:lnTo>
                  <a:lnTo>
                    <a:pt x="51689" y="5588"/>
                  </a:lnTo>
                  <a:lnTo>
                    <a:pt x="51562" y="3937"/>
                  </a:lnTo>
                  <a:lnTo>
                    <a:pt x="51308" y="2159"/>
                  </a:lnTo>
                  <a:lnTo>
                    <a:pt x="50546" y="254"/>
                  </a:lnTo>
                  <a:lnTo>
                    <a:pt x="52578" y="254"/>
                  </a:lnTo>
                  <a:lnTo>
                    <a:pt x="54737" y="889"/>
                  </a:lnTo>
                  <a:lnTo>
                    <a:pt x="57023" y="1905"/>
                  </a:lnTo>
                  <a:lnTo>
                    <a:pt x="59182" y="3175"/>
                  </a:lnTo>
                  <a:lnTo>
                    <a:pt x="64135" y="6096"/>
                  </a:lnTo>
                  <a:lnTo>
                    <a:pt x="66421" y="7493"/>
                  </a:lnTo>
                  <a:lnTo>
                    <a:pt x="68707" y="8763"/>
                  </a:lnTo>
                  <a:lnTo>
                    <a:pt x="70612" y="9779"/>
                  </a:lnTo>
                  <a:lnTo>
                    <a:pt x="72644" y="10287"/>
                  </a:lnTo>
                  <a:lnTo>
                    <a:pt x="74422" y="10414"/>
                  </a:lnTo>
                  <a:lnTo>
                    <a:pt x="75565" y="10033"/>
                  </a:lnTo>
                  <a:lnTo>
                    <a:pt x="76200" y="9525"/>
                  </a:lnTo>
                  <a:lnTo>
                    <a:pt x="76581" y="8763"/>
                  </a:lnTo>
                  <a:lnTo>
                    <a:pt x="77089" y="8001"/>
                  </a:lnTo>
                  <a:lnTo>
                    <a:pt x="77470" y="6858"/>
                  </a:lnTo>
                  <a:lnTo>
                    <a:pt x="77470" y="5588"/>
                  </a:lnTo>
                  <a:lnTo>
                    <a:pt x="77724" y="3937"/>
                  </a:lnTo>
                  <a:lnTo>
                    <a:pt x="77470" y="2159"/>
                  </a:lnTo>
                  <a:lnTo>
                    <a:pt x="77470" y="0"/>
                  </a:lnTo>
                  <a:lnTo>
                    <a:pt x="79375" y="1524"/>
                  </a:lnTo>
                  <a:lnTo>
                    <a:pt x="81661" y="2921"/>
                  </a:lnTo>
                  <a:lnTo>
                    <a:pt x="86614" y="5588"/>
                  </a:lnTo>
                  <a:lnTo>
                    <a:pt x="91821" y="8001"/>
                  </a:lnTo>
                  <a:lnTo>
                    <a:pt x="96774" y="10414"/>
                  </a:lnTo>
                  <a:lnTo>
                    <a:pt x="99060" y="11811"/>
                  </a:lnTo>
                  <a:lnTo>
                    <a:pt x="101219" y="13335"/>
                  </a:lnTo>
                  <a:lnTo>
                    <a:pt x="102997" y="15113"/>
                  </a:lnTo>
                  <a:lnTo>
                    <a:pt x="104521" y="16891"/>
                  </a:lnTo>
                  <a:lnTo>
                    <a:pt x="105410" y="18669"/>
                  </a:lnTo>
                  <a:lnTo>
                    <a:pt x="105918" y="20701"/>
                  </a:lnTo>
                  <a:lnTo>
                    <a:pt x="106299" y="22860"/>
                  </a:lnTo>
                  <a:lnTo>
                    <a:pt x="105791" y="25400"/>
                  </a:lnTo>
                  <a:lnTo>
                    <a:pt x="104521" y="25781"/>
                  </a:lnTo>
                  <a:lnTo>
                    <a:pt x="102743" y="26035"/>
                  </a:lnTo>
                  <a:lnTo>
                    <a:pt x="100965" y="26543"/>
                  </a:lnTo>
                  <a:lnTo>
                    <a:pt x="98806" y="26924"/>
                  </a:lnTo>
                  <a:lnTo>
                    <a:pt x="93726" y="27559"/>
                  </a:lnTo>
                  <a:lnTo>
                    <a:pt x="87884" y="28067"/>
                  </a:lnTo>
                  <a:lnTo>
                    <a:pt x="81407" y="28448"/>
                  </a:lnTo>
                  <a:lnTo>
                    <a:pt x="74422" y="28956"/>
                  </a:lnTo>
                  <a:lnTo>
                    <a:pt x="59944" y="30226"/>
                  </a:lnTo>
                  <a:lnTo>
                    <a:pt x="52832" y="30988"/>
                  </a:lnTo>
                  <a:lnTo>
                    <a:pt x="45847" y="31877"/>
                  </a:lnTo>
                  <a:lnTo>
                    <a:pt x="39243" y="33147"/>
                  </a:lnTo>
                  <a:lnTo>
                    <a:pt x="33401" y="34417"/>
                  </a:lnTo>
                  <a:lnTo>
                    <a:pt x="30861" y="35306"/>
                  </a:lnTo>
                  <a:lnTo>
                    <a:pt x="28448" y="36322"/>
                  </a:lnTo>
                  <a:lnTo>
                    <a:pt x="26162" y="37338"/>
                  </a:lnTo>
                  <a:lnTo>
                    <a:pt x="24384" y="38227"/>
                  </a:lnTo>
                  <a:lnTo>
                    <a:pt x="22733" y="39497"/>
                  </a:lnTo>
                  <a:lnTo>
                    <a:pt x="21336" y="40767"/>
                  </a:lnTo>
                  <a:lnTo>
                    <a:pt x="20447" y="42291"/>
                  </a:lnTo>
                  <a:lnTo>
                    <a:pt x="19939" y="43688"/>
                  </a:lnTo>
                  <a:lnTo>
                    <a:pt x="18161" y="40259"/>
                  </a:lnTo>
                  <a:lnTo>
                    <a:pt x="16510" y="37338"/>
                  </a:lnTo>
                  <a:lnTo>
                    <a:pt x="14478" y="34671"/>
                  </a:lnTo>
                  <a:lnTo>
                    <a:pt x="12446" y="32512"/>
                  </a:lnTo>
                  <a:lnTo>
                    <a:pt x="9652" y="30480"/>
                  </a:lnTo>
                  <a:lnTo>
                    <a:pt x="6985" y="28702"/>
                  </a:lnTo>
                  <a:lnTo>
                    <a:pt x="3810" y="27051"/>
                  </a:lnTo>
                  <a:close/>
                </a:path>
              </a:pathLst>
            </a:custGeom>
            <a:solidFill>
              <a:srgbClr val="598446"/>
            </a:solidFill>
            <a:ln w="0" cap="flat" cmpd="sng" algn="ctr">
              <a:solidFill>
                <a:srgbClr val="59844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Полилиния 195"/>
            <p:cNvSpPr/>
            <p:nvPr/>
          </p:nvSpPr>
          <p:spPr>
            <a:xfrm>
              <a:off x="8395716" y="4748149"/>
              <a:ext cx="104268" cy="41276"/>
            </a:xfrm>
            <a:custGeom>
              <a:avLst/>
              <a:gdLst/>
              <a:ahLst/>
              <a:cxnLst/>
              <a:rect l="0" t="0" r="0" b="0"/>
              <a:pathLst>
                <a:path w="104268" h="41276">
                  <a:moveTo>
                    <a:pt x="0" y="23368"/>
                  </a:moveTo>
                  <a:lnTo>
                    <a:pt x="1524" y="22479"/>
                  </a:lnTo>
                  <a:lnTo>
                    <a:pt x="3302" y="22225"/>
                  </a:lnTo>
                  <a:lnTo>
                    <a:pt x="5715" y="21971"/>
                  </a:lnTo>
                  <a:lnTo>
                    <a:pt x="8128" y="22225"/>
                  </a:lnTo>
                  <a:lnTo>
                    <a:pt x="13843" y="22479"/>
                  </a:lnTo>
                  <a:lnTo>
                    <a:pt x="16637" y="22733"/>
                  </a:lnTo>
                  <a:lnTo>
                    <a:pt x="19304" y="22733"/>
                  </a:lnTo>
                  <a:lnTo>
                    <a:pt x="21844" y="22479"/>
                  </a:lnTo>
                  <a:lnTo>
                    <a:pt x="23749" y="21971"/>
                  </a:lnTo>
                  <a:lnTo>
                    <a:pt x="25019" y="20955"/>
                  </a:lnTo>
                  <a:lnTo>
                    <a:pt x="25654" y="20320"/>
                  </a:lnTo>
                  <a:lnTo>
                    <a:pt x="26035" y="19431"/>
                  </a:lnTo>
                  <a:lnTo>
                    <a:pt x="26035" y="18542"/>
                  </a:lnTo>
                  <a:lnTo>
                    <a:pt x="26035" y="17653"/>
                  </a:lnTo>
                  <a:lnTo>
                    <a:pt x="25908" y="16256"/>
                  </a:lnTo>
                  <a:lnTo>
                    <a:pt x="25019" y="14859"/>
                  </a:lnTo>
                  <a:lnTo>
                    <a:pt x="24384" y="13208"/>
                  </a:lnTo>
                  <a:lnTo>
                    <a:pt x="23368" y="11557"/>
                  </a:lnTo>
                  <a:lnTo>
                    <a:pt x="22098" y="9398"/>
                  </a:lnTo>
                  <a:lnTo>
                    <a:pt x="20320" y="7112"/>
                  </a:lnTo>
                  <a:lnTo>
                    <a:pt x="22352" y="6477"/>
                  </a:lnTo>
                  <a:lnTo>
                    <a:pt x="24638" y="6350"/>
                  </a:lnTo>
                  <a:lnTo>
                    <a:pt x="27178" y="6477"/>
                  </a:lnTo>
                  <a:lnTo>
                    <a:pt x="29845" y="7112"/>
                  </a:lnTo>
                  <a:lnTo>
                    <a:pt x="35560" y="8509"/>
                  </a:lnTo>
                  <a:lnTo>
                    <a:pt x="40894" y="10033"/>
                  </a:lnTo>
                  <a:lnTo>
                    <a:pt x="43561" y="10668"/>
                  </a:lnTo>
                  <a:lnTo>
                    <a:pt x="45974" y="10922"/>
                  </a:lnTo>
                  <a:lnTo>
                    <a:pt x="48006" y="10668"/>
                  </a:lnTo>
                  <a:lnTo>
                    <a:pt x="49530" y="10287"/>
                  </a:lnTo>
                  <a:lnTo>
                    <a:pt x="50165" y="9779"/>
                  </a:lnTo>
                  <a:lnTo>
                    <a:pt x="50800" y="9144"/>
                  </a:lnTo>
                  <a:lnTo>
                    <a:pt x="51054" y="8001"/>
                  </a:lnTo>
                  <a:lnTo>
                    <a:pt x="51181" y="7112"/>
                  </a:lnTo>
                  <a:lnTo>
                    <a:pt x="51435" y="5842"/>
                  </a:lnTo>
                  <a:lnTo>
                    <a:pt x="51435" y="4445"/>
                  </a:lnTo>
                  <a:lnTo>
                    <a:pt x="51181" y="2667"/>
                  </a:lnTo>
                  <a:lnTo>
                    <a:pt x="50800" y="762"/>
                  </a:lnTo>
                  <a:lnTo>
                    <a:pt x="52705" y="889"/>
                  </a:lnTo>
                  <a:lnTo>
                    <a:pt x="54737" y="1524"/>
                  </a:lnTo>
                  <a:lnTo>
                    <a:pt x="56896" y="2286"/>
                  </a:lnTo>
                  <a:lnTo>
                    <a:pt x="59182" y="3429"/>
                  </a:lnTo>
                  <a:lnTo>
                    <a:pt x="63373" y="6223"/>
                  </a:lnTo>
                  <a:lnTo>
                    <a:pt x="65532" y="7366"/>
                  </a:lnTo>
                  <a:lnTo>
                    <a:pt x="67691" y="8509"/>
                  </a:lnTo>
                  <a:lnTo>
                    <a:pt x="69723" y="9271"/>
                  </a:lnTo>
                  <a:lnTo>
                    <a:pt x="71374" y="9779"/>
                  </a:lnTo>
                  <a:lnTo>
                    <a:pt x="73152" y="10033"/>
                  </a:lnTo>
                  <a:lnTo>
                    <a:pt x="74295" y="9398"/>
                  </a:lnTo>
                  <a:lnTo>
                    <a:pt x="75438" y="8255"/>
                  </a:lnTo>
                  <a:lnTo>
                    <a:pt x="75819" y="7366"/>
                  </a:lnTo>
                  <a:lnTo>
                    <a:pt x="76327" y="6350"/>
                  </a:lnTo>
                  <a:lnTo>
                    <a:pt x="76581" y="5080"/>
                  </a:lnTo>
                  <a:lnTo>
                    <a:pt x="76581" y="3683"/>
                  </a:lnTo>
                  <a:lnTo>
                    <a:pt x="76835" y="2032"/>
                  </a:lnTo>
                  <a:lnTo>
                    <a:pt x="76835" y="0"/>
                  </a:lnTo>
                  <a:lnTo>
                    <a:pt x="78613" y="1143"/>
                  </a:lnTo>
                  <a:lnTo>
                    <a:pt x="80772" y="2413"/>
                  </a:lnTo>
                  <a:lnTo>
                    <a:pt x="85344" y="4699"/>
                  </a:lnTo>
                  <a:lnTo>
                    <a:pt x="90297" y="6858"/>
                  </a:lnTo>
                  <a:lnTo>
                    <a:pt x="95250" y="9144"/>
                  </a:lnTo>
                  <a:lnTo>
                    <a:pt x="97536" y="10287"/>
                  </a:lnTo>
                  <a:lnTo>
                    <a:pt x="99441" y="11557"/>
                  </a:lnTo>
                  <a:lnTo>
                    <a:pt x="101219" y="12954"/>
                  </a:lnTo>
                  <a:lnTo>
                    <a:pt x="102489" y="14732"/>
                  </a:lnTo>
                  <a:lnTo>
                    <a:pt x="103378" y="16256"/>
                  </a:lnTo>
                  <a:lnTo>
                    <a:pt x="104267" y="18288"/>
                  </a:lnTo>
                  <a:lnTo>
                    <a:pt x="104267" y="20447"/>
                  </a:lnTo>
                  <a:lnTo>
                    <a:pt x="103759" y="22987"/>
                  </a:lnTo>
                  <a:lnTo>
                    <a:pt x="102489" y="23368"/>
                  </a:lnTo>
                  <a:lnTo>
                    <a:pt x="100711" y="23876"/>
                  </a:lnTo>
                  <a:lnTo>
                    <a:pt x="98933" y="24130"/>
                  </a:lnTo>
                  <a:lnTo>
                    <a:pt x="96774" y="24511"/>
                  </a:lnTo>
                  <a:lnTo>
                    <a:pt x="91694" y="25146"/>
                  </a:lnTo>
                  <a:lnTo>
                    <a:pt x="85852" y="25654"/>
                  </a:lnTo>
                  <a:lnTo>
                    <a:pt x="79375" y="26035"/>
                  </a:lnTo>
                  <a:lnTo>
                    <a:pt x="72390" y="26543"/>
                  </a:lnTo>
                  <a:lnTo>
                    <a:pt x="57912" y="27813"/>
                  </a:lnTo>
                  <a:lnTo>
                    <a:pt x="50800" y="28575"/>
                  </a:lnTo>
                  <a:lnTo>
                    <a:pt x="43815" y="29464"/>
                  </a:lnTo>
                  <a:lnTo>
                    <a:pt x="37211" y="30734"/>
                  </a:lnTo>
                  <a:lnTo>
                    <a:pt x="31369" y="32258"/>
                  </a:lnTo>
                  <a:lnTo>
                    <a:pt x="28829" y="32893"/>
                  </a:lnTo>
                  <a:lnTo>
                    <a:pt x="26416" y="33909"/>
                  </a:lnTo>
                  <a:lnTo>
                    <a:pt x="24130" y="34925"/>
                  </a:lnTo>
                  <a:lnTo>
                    <a:pt x="22352" y="35814"/>
                  </a:lnTo>
                  <a:lnTo>
                    <a:pt x="20701" y="37084"/>
                  </a:lnTo>
                  <a:lnTo>
                    <a:pt x="19304" y="38354"/>
                  </a:lnTo>
                  <a:lnTo>
                    <a:pt x="18415" y="39878"/>
                  </a:lnTo>
                  <a:lnTo>
                    <a:pt x="17907" y="41275"/>
                  </a:lnTo>
                  <a:lnTo>
                    <a:pt x="16129" y="37846"/>
                  </a:lnTo>
                  <a:lnTo>
                    <a:pt x="14732" y="34925"/>
                  </a:lnTo>
                  <a:lnTo>
                    <a:pt x="12954" y="32512"/>
                  </a:lnTo>
                  <a:lnTo>
                    <a:pt x="10922" y="30226"/>
                  </a:lnTo>
                  <a:lnTo>
                    <a:pt x="8763" y="28321"/>
                  </a:lnTo>
                  <a:lnTo>
                    <a:pt x="6223" y="26543"/>
                  </a:lnTo>
                  <a:lnTo>
                    <a:pt x="3302" y="24892"/>
                  </a:lnTo>
                  <a:close/>
                </a:path>
              </a:pathLst>
            </a:custGeom>
            <a:solidFill>
              <a:srgbClr val="417A33"/>
            </a:solidFill>
            <a:ln w="0" cap="flat" cmpd="sng" algn="ctr">
              <a:solidFill>
                <a:srgbClr val="417A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Полилиния 196"/>
            <p:cNvSpPr/>
            <p:nvPr/>
          </p:nvSpPr>
          <p:spPr>
            <a:xfrm>
              <a:off x="8397621" y="4750562"/>
              <a:ext cx="102363" cy="39117"/>
            </a:xfrm>
            <a:custGeom>
              <a:avLst/>
              <a:gdLst/>
              <a:ahLst/>
              <a:cxnLst/>
              <a:rect l="0" t="0" r="0" b="0"/>
              <a:pathLst>
                <a:path w="102363" h="39117">
                  <a:moveTo>
                    <a:pt x="0" y="20955"/>
                  </a:moveTo>
                  <a:lnTo>
                    <a:pt x="1524" y="20574"/>
                  </a:lnTo>
                  <a:lnTo>
                    <a:pt x="3810" y="20320"/>
                  </a:lnTo>
                  <a:lnTo>
                    <a:pt x="5969" y="20320"/>
                  </a:lnTo>
                  <a:lnTo>
                    <a:pt x="8763" y="20574"/>
                  </a:lnTo>
                  <a:lnTo>
                    <a:pt x="14478" y="21209"/>
                  </a:lnTo>
                  <a:lnTo>
                    <a:pt x="17272" y="21463"/>
                  </a:lnTo>
                  <a:lnTo>
                    <a:pt x="19685" y="21463"/>
                  </a:lnTo>
                  <a:lnTo>
                    <a:pt x="22225" y="21209"/>
                  </a:lnTo>
                  <a:lnTo>
                    <a:pt x="24003" y="20955"/>
                  </a:lnTo>
                  <a:lnTo>
                    <a:pt x="25400" y="20066"/>
                  </a:lnTo>
                  <a:lnTo>
                    <a:pt x="26035" y="19304"/>
                  </a:lnTo>
                  <a:lnTo>
                    <a:pt x="26416" y="18542"/>
                  </a:lnTo>
                  <a:lnTo>
                    <a:pt x="26416" y="17907"/>
                  </a:lnTo>
                  <a:lnTo>
                    <a:pt x="26416" y="16891"/>
                  </a:lnTo>
                  <a:lnTo>
                    <a:pt x="26162" y="15621"/>
                  </a:lnTo>
                  <a:lnTo>
                    <a:pt x="26035" y="14097"/>
                  </a:lnTo>
                  <a:lnTo>
                    <a:pt x="25273" y="12700"/>
                  </a:lnTo>
                  <a:lnTo>
                    <a:pt x="24130" y="11049"/>
                  </a:lnTo>
                  <a:lnTo>
                    <a:pt x="23114" y="9144"/>
                  </a:lnTo>
                  <a:lnTo>
                    <a:pt x="21717" y="6858"/>
                  </a:lnTo>
                  <a:lnTo>
                    <a:pt x="23749" y="6096"/>
                  </a:lnTo>
                  <a:lnTo>
                    <a:pt x="25654" y="5842"/>
                  </a:lnTo>
                  <a:lnTo>
                    <a:pt x="28194" y="6096"/>
                  </a:lnTo>
                  <a:lnTo>
                    <a:pt x="30607" y="6731"/>
                  </a:lnTo>
                  <a:lnTo>
                    <a:pt x="35941" y="8255"/>
                  </a:lnTo>
                  <a:lnTo>
                    <a:pt x="41021" y="9779"/>
                  </a:lnTo>
                  <a:lnTo>
                    <a:pt x="43434" y="10541"/>
                  </a:lnTo>
                  <a:lnTo>
                    <a:pt x="45593" y="10795"/>
                  </a:lnTo>
                  <a:lnTo>
                    <a:pt x="47625" y="10795"/>
                  </a:lnTo>
                  <a:lnTo>
                    <a:pt x="49149" y="10287"/>
                  </a:lnTo>
                  <a:lnTo>
                    <a:pt x="50292" y="9398"/>
                  </a:lnTo>
                  <a:lnTo>
                    <a:pt x="50800" y="8255"/>
                  </a:lnTo>
                  <a:lnTo>
                    <a:pt x="51054" y="7366"/>
                  </a:lnTo>
                  <a:lnTo>
                    <a:pt x="51308" y="6350"/>
                  </a:lnTo>
                  <a:lnTo>
                    <a:pt x="51308" y="4953"/>
                  </a:lnTo>
                  <a:lnTo>
                    <a:pt x="51308" y="3175"/>
                  </a:lnTo>
                  <a:lnTo>
                    <a:pt x="51054" y="1524"/>
                  </a:lnTo>
                  <a:lnTo>
                    <a:pt x="53086" y="1524"/>
                  </a:lnTo>
                  <a:lnTo>
                    <a:pt x="54991" y="2032"/>
                  </a:lnTo>
                  <a:lnTo>
                    <a:pt x="57023" y="2667"/>
                  </a:lnTo>
                  <a:lnTo>
                    <a:pt x="59055" y="3937"/>
                  </a:lnTo>
                  <a:lnTo>
                    <a:pt x="62992" y="6096"/>
                  </a:lnTo>
                  <a:lnTo>
                    <a:pt x="66929" y="8255"/>
                  </a:lnTo>
                  <a:lnTo>
                    <a:pt x="68707" y="9144"/>
                  </a:lnTo>
                  <a:lnTo>
                    <a:pt x="70485" y="9652"/>
                  </a:lnTo>
                  <a:lnTo>
                    <a:pt x="72009" y="9652"/>
                  </a:lnTo>
                  <a:lnTo>
                    <a:pt x="73152" y="9144"/>
                  </a:lnTo>
                  <a:lnTo>
                    <a:pt x="74422" y="7874"/>
                  </a:lnTo>
                  <a:lnTo>
                    <a:pt x="75184" y="6096"/>
                  </a:lnTo>
                  <a:lnTo>
                    <a:pt x="75692" y="4953"/>
                  </a:lnTo>
                  <a:lnTo>
                    <a:pt x="75946" y="3429"/>
                  </a:lnTo>
                  <a:lnTo>
                    <a:pt x="76200" y="1651"/>
                  </a:lnTo>
                  <a:lnTo>
                    <a:pt x="76454" y="0"/>
                  </a:lnTo>
                  <a:lnTo>
                    <a:pt x="78232" y="1016"/>
                  </a:lnTo>
                  <a:lnTo>
                    <a:pt x="79883" y="2286"/>
                  </a:lnTo>
                  <a:lnTo>
                    <a:pt x="84328" y="3937"/>
                  </a:lnTo>
                  <a:lnTo>
                    <a:pt x="89154" y="5588"/>
                  </a:lnTo>
                  <a:lnTo>
                    <a:pt x="93599" y="7620"/>
                  </a:lnTo>
                  <a:lnTo>
                    <a:pt x="95758" y="8509"/>
                  </a:lnTo>
                  <a:lnTo>
                    <a:pt x="97790" y="9779"/>
                  </a:lnTo>
                  <a:lnTo>
                    <a:pt x="99314" y="11049"/>
                  </a:lnTo>
                  <a:lnTo>
                    <a:pt x="100838" y="12446"/>
                  </a:lnTo>
                  <a:lnTo>
                    <a:pt x="101473" y="14097"/>
                  </a:lnTo>
                  <a:lnTo>
                    <a:pt x="102362" y="16129"/>
                  </a:lnTo>
                  <a:lnTo>
                    <a:pt x="102362" y="18034"/>
                  </a:lnTo>
                  <a:lnTo>
                    <a:pt x="101854" y="20574"/>
                  </a:lnTo>
                  <a:lnTo>
                    <a:pt x="100584" y="20955"/>
                  </a:lnTo>
                  <a:lnTo>
                    <a:pt x="98806" y="21463"/>
                  </a:lnTo>
                  <a:lnTo>
                    <a:pt x="97028" y="21717"/>
                  </a:lnTo>
                  <a:lnTo>
                    <a:pt x="94869" y="22225"/>
                  </a:lnTo>
                  <a:lnTo>
                    <a:pt x="89789" y="22733"/>
                  </a:lnTo>
                  <a:lnTo>
                    <a:pt x="83947" y="23241"/>
                  </a:lnTo>
                  <a:lnTo>
                    <a:pt x="77470" y="23622"/>
                  </a:lnTo>
                  <a:lnTo>
                    <a:pt x="70485" y="24130"/>
                  </a:lnTo>
                  <a:lnTo>
                    <a:pt x="56007" y="25400"/>
                  </a:lnTo>
                  <a:lnTo>
                    <a:pt x="48895" y="26162"/>
                  </a:lnTo>
                  <a:lnTo>
                    <a:pt x="41910" y="27051"/>
                  </a:lnTo>
                  <a:lnTo>
                    <a:pt x="35306" y="28321"/>
                  </a:lnTo>
                  <a:lnTo>
                    <a:pt x="29464" y="29845"/>
                  </a:lnTo>
                  <a:lnTo>
                    <a:pt x="26924" y="30607"/>
                  </a:lnTo>
                  <a:lnTo>
                    <a:pt x="24511" y="31496"/>
                  </a:lnTo>
                  <a:lnTo>
                    <a:pt x="22225" y="32512"/>
                  </a:lnTo>
                  <a:lnTo>
                    <a:pt x="20447" y="33655"/>
                  </a:lnTo>
                  <a:lnTo>
                    <a:pt x="18796" y="34671"/>
                  </a:lnTo>
                  <a:lnTo>
                    <a:pt x="17399" y="36068"/>
                  </a:lnTo>
                  <a:lnTo>
                    <a:pt x="16510" y="37465"/>
                  </a:lnTo>
                  <a:lnTo>
                    <a:pt x="16002" y="39116"/>
                  </a:lnTo>
                  <a:lnTo>
                    <a:pt x="14478" y="35433"/>
                  </a:lnTo>
                  <a:lnTo>
                    <a:pt x="12827" y="32766"/>
                  </a:lnTo>
                  <a:lnTo>
                    <a:pt x="11303" y="30099"/>
                  </a:lnTo>
                  <a:lnTo>
                    <a:pt x="9525" y="28067"/>
                  </a:lnTo>
                  <a:lnTo>
                    <a:pt x="7747" y="26162"/>
                  </a:lnTo>
                  <a:lnTo>
                    <a:pt x="5588" y="24511"/>
                  </a:lnTo>
                  <a:lnTo>
                    <a:pt x="3048" y="22733"/>
                  </a:lnTo>
                  <a:close/>
                </a:path>
              </a:pathLst>
            </a:custGeom>
            <a:solidFill>
              <a:srgbClr val="2A6E20"/>
            </a:solidFill>
            <a:ln w="0" cap="flat" cmpd="sng" algn="ctr">
              <a:solidFill>
                <a:srgbClr val="2A6E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Полилиния 197"/>
            <p:cNvSpPr/>
            <p:nvPr/>
          </p:nvSpPr>
          <p:spPr>
            <a:xfrm>
              <a:off x="8399653" y="4752848"/>
              <a:ext cx="100331" cy="36831"/>
            </a:xfrm>
            <a:custGeom>
              <a:avLst/>
              <a:gdLst/>
              <a:ahLst/>
              <a:cxnLst/>
              <a:rect l="0" t="0" r="0" b="0"/>
              <a:pathLst>
                <a:path w="100331" h="36831">
                  <a:moveTo>
                    <a:pt x="0" y="18923"/>
                  </a:moveTo>
                  <a:lnTo>
                    <a:pt x="1778" y="18669"/>
                  </a:lnTo>
                  <a:lnTo>
                    <a:pt x="3937" y="18669"/>
                  </a:lnTo>
                  <a:lnTo>
                    <a:pt x="6477" y="18669"/>
                  </a:lnTo>
                  <a:lnTo>
                    <a:pt x="9271" y="19177"/>
                  </a:lnTo>
                  <a:lnTo>
                    <a:pt x="14732" y="19939"/>
                  </a:lnTo>
                  <a:lnTo>
                    <a:pt x="17399" y="20193"/>
                  </a:lnTo>
                  <a:lnTo>
                    <a:pt x="20193" y="20447"/>
                  </a:lnTo>
                  <a:lnTo>
                    <a:pt x="22479" y="20193"/>
                  </a:lnTo>
                  <a:lnTo>
                    <a:pt x="24130" y="19939"/>
                  </a:lnTo>
                  <a:lnTo>
                    <a:pt x="25527" y="18923"/>
                  </a:lnTo>
                  <a:lnTo>
                    <a:pt x="26162" y="18542"/>
                  </a:lnTo>
                  <a:lnTo>
                    <a:pt x="26670" y="17780"/>
                  </a:lnTo>
                  <a:lnTo>
                    <a:pt x="26924" y="17018"/>
                  </a:lnTo>
                  <a:lnTo>
                    <a:pt x="26924" y="16002"/>
                  </a:lnTo>
                  <a:lnTo>
                    <a:pt x="26670" y="14732"/>
                  </a:lnTo>
                  <a:lnTo>
                    <a:pt x="26416" y="13589"/>
                  </a:lnTo>
                  <a:lnTo>
                    <a:pt x="25908" y="12192"/>
                  </a:lnTo>
                  <a:lnTo>
                    <a:pt x="25146" y="10414"/>
                  </a:lnTo>
                  <a:lnTo>
                    <a:pt x="24130" y="8509"/>
                  </a:lnTo>
                  <a:lnTo>
                    <a:pt x="22860" y="6477"/>
                  </a:lnTo>
                  <a:lnTo>
                    <a:pt x="24892" y="5842"/>
                  </a:lnTo>
                  <a:lnTo>
                    <a:pt x="26924" y="5588"/>
                  </a:lnTo>
                  <a:lnTo>
                    <a:pt x="29083" y="5842"/>
                  </a:lnTo>
                  <a:lnTo>
                    <a:pt x="31242" y="6223"/>
                  </a:lnTo>
                  <a:lnTo>
                    <a:pt x="36068" y="8001"/>
                  </a:lnTo>
                  <a:lnTo>
                    <a:pt x="40894" y="9779"/>
                  </a:lnTo>
                  <a:lnTo>
                    <a:pt x="43053" y="10414"/>
                  </a:lnTo>
                  <a:lnTo>
                    <a:pt x="45085" y="10922"/>
                  </a:lnTo>
                  <a:lnTo>
                    <a:pt x="47117" y="10922"/>
                  </a:lnTo>
                  <a:lnTo>
                    <a:pt x="48641" y="10414"/>
                  </a:lnTo>
                  <a:lnTo>
                    <a:pt x="49784" y="9398"/>
                  </a:lnTo>
                  <a:lnTo>
                    <a:pt x="50165" y="8763"/>
                  </a:lnTo>
                  <a:lnTo>
                    <a:pt x="50800" y="7747"/>
                  </a:lnTo>
                  <a:lnTo>
                    <a:pt x="51054" y="6858"/>
                  </a:lnTo>
                  <a:lnTo>
                    <a:pt x="51308" y="5588"/>
                  </a:lnTo>
                  <a:lnTo>
                    <a:pt x="51308" y="3810"/>
                  </a:lnTo>
                  <a:lnTo>
                    <a:pt x="51308" y="2159"/>
                  </a:lnTo>
                  <a:lnTo>
                    <a:pt x="53213" y="2159"/>
                  </a:lnTo>
                  <a:lnTo>
                    <a:pt x="54991" y="2667"/>
                  </a:lnTo>
                  <a:lnTo>
                    <a:pt x="58801" y="4445"/>
                  </a:lnTo>
                  <a:lnTo>
                    <a:pt x="62484" y="6223"/>
                  </a:lnTo>
                  <a:lnTo>
                    <a:pt x="66040" y="8255"/>
                  </a:lnTo>
                  <a:lnTo>
                    <a:pt x="67691" y="8763"/>
                  </a:lnTo>
                  <a:lnTo>
                    <a:pt x="69215" y="9271"/>
                  </a:lnTo>
                  <a:lnTo>
                    <a:pt x="70612" y="8890"/>
                  </a:lnTo>
                  <a:lnTo>
                    <a:pt x="71882" y="8509"/>
                  </a:lnTo>
                  <a:lnTo>
                    <a:pt x="73152" y="7493"/>
                  </a:lnTo>
                  <a:lnTo>
                    <a:pt x="74168" y="5842"/>
                  </a:lnTo>
                  <a:lnTo>
                    <a:pt x="75057" y="3302"/>
                  </a:lnTo>
                  <a:lnTo>
                    <a:pt x="75946" y="0"/>
                  </a:lnTo>
                  <a:lnTo>
                    <a:pt x="77343" y="889"/>
                  </a:lnTo>
                  <a:lnTo>
                    <a:pt x="79121" y="1778"/>
                  </a:lnTo>
                  <a:lnTo>
                    <a:pt x="83439" y="3302"/>
                  </a:lnTo>
                  <a:lnTo>
                    <a:pt x="87757" y="4572"/>
                  </a:lnTo>
                  <a:lnTo>
                    <a:pt x="92075" y="5969"/>
                  </a:lnTo>
                  <a:lnTo>
                    <a:pt x="94107" y="7112"/>
                  </a:lnTo>
                  <a:lnTo>
                    <a:pt x="96139" y="8001"/>
                  </a:lnTo>
                  <a:lnTo>
                    <a:pt x="97663" y="9271"/>
                  </a:lnTo>
                  <a:lnTo>
                    <a:pt x="98806" y="10414"/>
                  </a:lnTo>
                  <a:lnTo>
                    <a:pt x="99822" y="12192"/>
                  </a:lnTo>
                  <a:lnTo>
                    <a:pt x="100330" y="13843"/>
                  </a:lnTo>
                  <a:lnTo>
                    <a:pt x="100330" y="16002"/>
                  </a:lnTo>
                  <a:lnTo>
                    <a:pt x="99822" y="18542"/>
                  </a:lnTo>
                  <a:lnTo>
                    <a:pt x="98552" y="18669"/>
                  </a:lnTo>
                  <a:lnTo>
                    <a:pt x="97028" y="19177"/>
                  </a:lnTo>
                  <a:lnTo>
                    <a:pt x="94996" y="19812"/>
                  </a:lnTo>
                  <a:lnTo>
                    <a:pt x="92837" y="19939"/>
                  </a:lnTo>
                  <a:lnTo>
                    <a:pt x="87757" y="20447"/>
                  </a:lnTo>
                  <a:lnTo>
                    <a:pt x="82042" y="20955"/>
                  </a:lnTo>
                  <a:lnTo>
                    <a:pt x="75438" y="21336"/>
                  </a:lnTo>
                  <a:lnTo>
                    <a:pt x="68453" y="21844"/>
                  </a:lnTo>
                  <a:lnTo>
                    <a:pt x="53975" y="23114"/>
                  </a:lnTo>
                  <a:lnTo>
                    <a:pt x="46863" y="23876"/>
                  </a:lnTo>
                  <a:lnTo>
                    <a:pt x="39878" y="24765"/>
                  </a:lnTo>
                  <a:lnTo>
                    <a:pt x="33274" y="26035"/>
                  </a:lnTo>
                  <a:lnTo>
                    <a:pt x="27432" y="27559"/>
                  </a:lnTo>
                  <a:lnTo>
                    <a:pt x="24892" y="28321"/>
                  </a:lnTo>
                  <a:lnTo>
                    <a:pt x="22479" y="29210"/>
                  </a:lnTo>
                  <a:lnTo>
                    <a:pt x="20193" y="30226"/>
                  </a:lnTo>
                  <a:lnTo>
                    <a:pt x="18415" y="31369"/>
                  </a:lnTo>
                  <a:lnTo>
                    <a:pt x="16764" y="32639"/>
                  </a:lnTo>
                  <a:lnTo>
                    <a:pt x="15367" y="33782"/>
                  </a:lnTo>
                  <a:lnTo>
                    <a:pt x="14478" y="35306"/>
                  </a:lnTo>
                  <a:lnTo>
                    <a:pt x="13970" y="36830"/>
                  </a:lnTo>
                  <a:lnTo>
                    <a:pt x="12446" y="33401"/>
                  </a:lnTo>
                  <a:lnTo>
                    <a:pt x="10922" y="30480"/>
                  </a:lnTo>
                  <a:lnTo>
                    <a:pt x="9652" y="28067"/>
                  </a:lnTo>
                  <a:lnTo>
                    <a:pt x="8255" y="26035"/>
                  </a:lnTo>
                  <a:lnTo>
                    <a:pt x="6477" y="24130"/>
                  </a:lnTo>
                  <a:lnTo>
                    <a:pt x="4826" y="22479"/>
                  </a:lnTo>
                  <a:lnTo>
                    <a:pt x="2413" y="20701"/>
                  </a:lnTo>
                  <a:close/>
                </a:path>
              </a:pathLst>
            </a:custGeom>
            <a:solidFill>
              <a:srgbClr val="11610D"/>
            </a:solidFill>
            <a:ln w="0" cap="flat" cmpd="sng" algn="ctr">
              <a:solidFill>
                <a:srgbClr val="1161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Полилиния 198"/>
            <p:cNvSpPr/>
            <p:nvPr/>
          </p:nvSpPr>
          <p:spPr>
            <a:xfrm>
              <a:off x="8401685" y="4755007"/>
              <a:ext cx="98299" cy="34418"/>
            </a:xfrm>
            <a:custGeom>
              <a:avLst/>
              <a:gdLst/>
              <a:ahLst/>
              <a:cxnLst/>
              <a:rect l="0" t="0" r="0" b="0"/>
              <a:pathLst>
                <a:path w="98299" h="34418">
                  <a:moveTo>
                    <a:pt x="0" y="16764"/>
                  </a:moveTo>
                  <a:lnTo>
                    <a:pt x="1905" y="16764"/>
                  </a:lnTo>
                  <a:lnTo>
                    <a:pt x="4445" y="16764"/>
                  </a:lnTo>
                  <a:lnTo>
                    <a:pt x="6985" y="17272"/>
                  </a:lnTo>
                  <a:lnTo>
                    <a:pt x="9652" y="17653"/>
                  </a:lnTo>
                  <a:lnTo>
                    <a:pt x="15113" y="18542"/>
                  </a:lnTo>
                  <a:lnTo>
                    <a:pt x="17780" y="19050"/>
                  </a:lnTo>
                  <a:lnTo>
                    <a:pt x="20447" y="19177"/>
                  </a:lnTo>
                  <a:lnTo>
                    <a:pt x="22352" y="19177"/>
                  </a:lnTo>
                  <a:lnTo>
                    <a:pt x="24384" y="18796"/>
                  </a:lnTo>
                  <a:lnTo>
                    <a:pt x="25908" y="18034"/>
                  </a:lnTo>
                  <a:lnTo>
                    <a:pt x="26797" y="16764"/>
                  </a:lnTo>
                  <a:lnTo>
                    <a:pt x="27051" y="16129"/>
                  </a:lnTo>
                  <a:lnTo>
                    <a:pt x="27051" y="15113"/>
                  </a:lnTo>
                  <a:lnTo>
                    <a:pt x="27051" y="14097"/>
                  </a:lnTo>
                  <a:lnTo>
                    <a:pt x="26797" y="12954"/>
                  </a:lnTo>
                  <a:lnTo>
                    <a:pt x="26289" y="11430"/>
                  </a:lnTo>
                  <a:lnTo>
                    <a:pt x="25908" y="9652"/>
                  </a:lnTo>
                  <a:lnTo>
                    <a:pt x="25019" y="8001"/>
                  </a:lnTo>
                  <a:lnTo>
                    <a:pt x="24130" y="6096"/>
                  </a:lnTo>
                  <a:lnTo>
                    <a:pt x="25908" y="5334"/>
                  </a:lnTo>
                  <a:lnTo>
                    <a:pt x="27813" y="5207"/>
                  </a:lnTo>
                  <a:lnTo>
                    <a:pt x="29845" y="5334"/>
                  </a:lnTo>
                  <a:lnTo>
                    <a:pt x="32131" y="6096"/>
                  </a:lnTo>
                  <a:lnTo>
                    <a:pt x="36449" y="7874"/>
                  </a:lnTo>
                  <a:lnTo>
                    <a:pt x="40767" y="9398"/>
                  </a:lnTo>
                  <a:lnTo>
                    <a:pt x="42672" y="10287"/>
                  </a:lnTo>
                  <a:lnTo>
                    <a:pt x="44577" y="10795"/>
                  </a:lnTo>
                  <a:lnTo>
                    <a:pt x="46228" y="10922"/>
                  </a:lnTo>
                  <a:lnTo>
                    <a:pt x="48006" y="10541"/>
                  </a:lnTo>
                  <a:lnTo>
                    <a:pt x="49276" y="9652"/>
                  </a:lnTo>
                  <a:lnTo>
                    <a:pt x="50292" y="8255"/>
                  </a:lnTo>
                  <a:lnTo>
                    <a:pt x="50800" y="7112"/>
                  </a:lnTo>
                  <a:lnTo>
                    <a:pt x="50927" y="5842"/>
                  </a:lnTo>
                  <a:lnTo>
                    <a:pt x="51181" y="4699"/>
                  </a:lnTo>
                  <a:lnTo>
                    <a:pt x="51435" y="2921"/>
                  </a:lnTo>
                  <a:lnTo>
                    <a:pt x="53213" y="2921"/>
                  </a:lnTo>
                  <a:lnTo>
                    <a:pt x="55245" y="3175"/>
                  </a:lnTo>
                  <a:lnTo>
                    <a:pt x="58674" y="4699"/>
                  </a:lnTo>
                  <a:lnTo>
                    <a:pt x="61849" y="6350"/>
                  </a:lnTo>
                  <a:lnTo>
                    <a:pt x="65151" y="8001"/>
                  </a:lnTo>
                  <a:lnTo>
                    <a:pt x="66675" y="8509"/>
                  </a:lnTo>
                  <a:lnTo>
                    <a:pt x="67945" y="8763"/>
                  </a:lnTo>
                  <a:lnTo>
                    <a:pt x="69469" y="8509"/>
                  </a:lnTo>
                  <a:lnTo>
                    <a:pt x="70612" y="8001"/>
                  </a:lnTo>
                  <a:lnTo>
                    <a:pt x="71882" y="7112"/>
                  </a:lnTo>
                  <a:lnTo>
                    <a:pt x="73025" y="5334"/>
                  </a:lnTo>
                  <a:lnTo>
                    <a:pt x="74295" y="3175"/>
                  </a:lnTo>
                  <a:lnTo>
                    <a:pt x="75311" y="0"/>
                  </a:lnTo>
                  <a:lnTo>
                    <a:pt x="76581" y="762"/>
                  </a:lnTo>
                  <a:lnTo>
                    <a:pt x="78359" y="1397"/>
                  </a:lnTo>
                  <a:lnTo>
                    <a:pt x="82169" y="2540"/>
                  </a:lnTo>
                  <a:lnTo>
                    <a:pt x="86360" y="3683"/>
                  </a:lnTo>
                  <a:lnTo>
                    <a:pt x="90551" y="4699"/>
                  </a:lnTo>
                  <a:lnTo>
                    <a:pt x="92583" y="5334"/>
                  </a:lnTo>
                  <a:lnTo>
                    <a:pt x="94361" y="6096"/>
                  </a:lnTo>
                  <a:lnTo>
                    <a:pt x="95758" y="7112"/>
                  </a:lnTo>
                  <a:lnTo>
                    <a:pt x="97028" y="8255"/>
                  </a:lnTo>
                  <a:lnTo>
                    <a:pt x="97790" y="9652"/>
                  </a:lnTo>
                  <a:lnTo>
                    <a:pt x="98298" y="11684"/>
                  </a:lnTo>
                  <a:lnTo>
                    <a:pt x="98298" y="13589"/>
                  </a:lnTo>
                  <a:lnTo>
                    <a:pt x="97790" y="16129"/>
                  </a:lnTo>
                  <a:lnTo>
                    <a:pt x="96520" y="16510"/>
                  </a:lnTo>
                  <a:lnTo>
                    <a:pt x="94996" y="16764"/>
                  </a:lnTo>
                  <a:lnTo>
                    <a:pt x="92964" y="17272"/>
                  </a:lnTo>
                  <a:lnTo>
                    <a:pt x="90805" y="17653"/>
                  </a:lnTo>
                  <a:lnTo>
                    <a:pt x="85725" y="18288"/>
                  </a:lnTo>
                  <a:lnTo>
                    <a:pt x="80010" y="18796"/>
                  </a:lnTo>
                  <a:lnTo>
                    <a:pt x="73406" y="19177"/>
                  </a:lnTo>
                  <a:lnTo>
                    <a:pt x="66421" y="19685"/>
                  </a:lnTo>
                  <a:lnTo>
                    <a:pt x="51943" y="20701"/>
                  </a:lnTo>
                  <a:lnTo>
                    <a:pt x="44831" y="21717"/>
                  </a:lnTo>
                  <a:lnTo>
                    <a:pt x="37846" y="22606"/>
                  </a:lnTo>
                  <a:lnTo>
                    <a:pt x="31242" y="23622"/>
                  </a:lnTo>
                  <a:lnTo>
                    <a:pt x="25400" y="25146"/>
                  </a:lnTo>
                  <a:lnTo>
                    <a:pt x="22860" y="26035"/>
                  </a:lnTo>
                  <a:lnTo>
                    <a:pt x="20447" y="26797"/>
                  </a:lnTo>
                  <a:lnTo>
                    <a:pt x="18161" y="28067"/>
                  </a:lnTo>
                  <a:lnTo>
                    <a:pt x="16383" y="28956"/>
                  </a:lnTo>
                  <a:lnTo>
                    <a:pt x="14732" y="30226"/>
                  </a:lnTo>
                  <a:lnTo>
                    <a:pt x="13335" y="31496"/>
                  </a:lnTo>
                  <a:lnTo>
                    <a:pt x="12446" y="33020"/>
                  </a:lnTo>
                  <a:lnTo>
                    <a:pt x="11938" y="34417"/>
                  </a:lnTo>
                  <a:lnTo>
                    <a:pt x="10414" y="30988"/>
                  </a:lnTo>
                  <a:lnTo>
                    <a:pt x="9144" y="28067"/>
                  </a:lnTo>
                  <a:lnTo>
                    <a:pt x="7874" y="25908"/>
                  </a:lnTo>
                  <a:lnTo>
                    <a:pt x="6604" y="23876"/>
                  </a:lnTo>
                  <a:lnTo>
                    <a:pt x="5461" y="21971"/>
                  </a:lnTo>
                  <a:lnTo>
                    <a:pt x="3937" y="20574"/>
                  </a:lnTo>
                  <a:lnTo>
                    <a:pt x="2159" y="18796"/>
                  </a:lnTo>
                  <a:close/>
                </a:path>
              </a:pathLst>
            </a:custGeom>
            <a:solidFill>
              <a:srgbClr val="005600"/>
            </a:solidFill>
            <a:ln w="0" cap="flat" cmpd="sng" algn="ctr">
              <a:solidFill>
                <a:srgbClr val="005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олилиния 199"/>
            <p:cNvSpPr/>
            <p:nvPr/>
          </p:nvSpPr>
          <p:spPr>
            <a:xfrm>
              <a:off x="8511667" y="4745990"/>
              <a:ext cx="203709" cy="37339"/>
            </a:xfrm>
            <a:custGeom>
              <a:avLst/>
              <a:gdLst/>
              <a:ahLst/>
              <a:cxnLst/>
              <a:rect l="0" t="0" r="0" b="0"/>
              <a:pathLst>
                <a:path w="203709" h="37339">
                  <a:moveTo>
                    <a:pt x="381" y="25146"/>
                  </a:moveTo>
                  <a:lnTo>
                    <a:pt x="0" y="24130"/>
                  </a:lnTo>
                  <a:lnTo>
                    <a:pt x="0" y="23114"/>
                  </a:lnTo>
                  <a:lnTo>
                    <a:pt x="0" y="22225"/>
                  </a:lnTo>
                  <a:lnTo>
                    <a:pt x="381" y="21209"/>
                  </a:lnTo>
                  <a:lnTo>
                    <a:pt x="1905" y="19558"/>
                  </a:lnTo>
                  <a:lnTo>
                    <a:pt x="4445" y="17780"/>
                  </a:lnTo>
                  <a:lnTo>
                    <a:pt x="6985" y="16129"/>
                  </a:lnTo>
                  <a:lnTo>
                    <a:pt x="9906" y="14605"/>
                  </a:lnTo>
                  <a:lnTo>
                    <a:pt x="12700" y="13081"/>
                  </a:lnTo>
                  <a:lnTo>
                    <a:pt x="14859" y="11557"/>
                  </a:lnTo>
                  <a:lnTo>
                    <a:pt x="16891" y="11938"/>
                  </a:lnTo>
                  <a:lnTo>
                    <a:pt x="18923" y="12446"/>
                  </a:lnTo>
                  <a:lnTo>
                    <a:pt x="22860" y="13970"/>
                  </a:lnTo>
                  <a:lnTo>
                    <a:pt x="31623" y="16891"/>
                  </a:lnTo>
                  <a:lnTo>
                    <a:pt x="36068" y="18034"/>
                  </a:lnTo>
                  <a:lnTo>
                    <a:pt x="40259" y="18415"/>
                  </a:lnTo>
                  <a:lnTo>
                    <a:pt x="42418" y="18415"/>
                  </a:lnTo>
                  <a:lnTo>
                    <a:pt x="44704" y="17780"/>
                  </a:lnTo>
                  <a:lnTo>
                    <a:pt x="46736" y="17018"/>
                  </a:lnTo>
                  <a:lnTo>
                    <a:pt x="48768" y="15748"/>
                  </a:lnTo>
                  <a:lnTo>
                    <a:pt x="51054" y="18415"/>
                  </a:lnTo>
                  <a:lnTo>
                    <a:pt x="52705" y="19939"/>
                  </a:lnTo>
                  <a:lnTo>
                    <a:pt x="54610" y="21463"/>
                  </a:lnTo>
                  <a:lnTo>
                    <a:pt x="56515" y="22225"/>
                  </a:lnTo>
                  <a:lnTo>
                    <a:pt x="58166" y="22860"/>
                  </a:lnTo>
                  <a:lnTo>
                    <a:pt x="59944" y="22860"/>
                  </a:lnTo>
                  <a:lnTo>
                    <a:pt x="63119" y="22606"/>
                  </a:lnTo>
                  <a:lnTo>
                    <a:pt x="66421" y="21590"/>
                  </a:lnTo>
                  <a:lnTo>
                    <a:pt x="69596" y="20447"/>
                  </a:lnTo>
                  <a:lnTo>
                    <a:pt x="72898" y="19812"/>
                  </a:lnTo>
                  <a:lnTo>
                    <a:pt x="74549" y="19558"/>
                  </a:lnTo>
                  <a:lnTo>
                    <a:pt x="76327" y="19558"/>
                  </a:lnTo>
                  <a:lnTo>
                    <a:pt x="78359" y="21463"/>
                  </a:lnTo>
                  <a:lnTo>
                    <a:pt x="80264" y="23114"/>
                  </a:lnTo>
                  <a:lnTo>
                    <a:pt x="82042" y="24130"/>
                  </a:lnTo>
                  <a:lnTo>
                    <a:pt x="84074" y="24892"/>
                  </a:lnTo>
                  <a:lnTo>
                    <a:pt x="85852" y="25400"/>
                  </a:lnTo>
                  <a:lnTo>
                    <a:pt x="87503" y="25527"/>
                  </a:lnTo>
                  <a:lnTo>
                    <a:pt x="91313" y="25146"/>
                  </a:lnTo>
                  <a:lnTo>
                    <a:pt x="94488" y="24130"/>
                  </a:lnTo>
                  <a:lnTo>
                    <a:pt x="97917" y="22860"/>
                  </a:lnTo>
                  <a:lnTo>
                    <a:pt x="101473" y="21971"/>
                  </a:lnTo>
                  <a:lnTo>
                    <a:pt x="105156" y="21590"/>
                  </a:lnTo>
                  <a:lnTo>
                    <a:pt x="106934" y="21971"/>
                  </a:lnTo>
                  <a:lnTo>
                    <a:pt x="109093" y="22225"/>
                  </a:lnTo>
                  <a:lnTo>
                    <a:pt x="113411" y="23368"/>
                  </a:lnTo>
                  <a:lnTo>
                    <a:pt x="117729" y="24892"/>
                  </a:lnTo>
                  <a:lnTo>
                    <a:pt x="121920" y="26035"/>
                  </a:lnTo>
                  <a:lnTo>
                    <a:pt x="123825" y="26670"/>
                  </a:lnTo>
                  <a:lnTo>
                    <a:pt x="125857" y="26670"/>
                  </a:lnTo>
                  <a:lnTo>
                    <a:pt x="127889" y="26670"/>
                  </a:lnTo>
                  <a:lnTo>
                    <a:pt x="129540" y="26035"/>
                  </a:lnTo>
                  <a:lnTo>
                    <a:pt x="131318" y="25400"/>
                  </a:lnTo>
                  <a:lnTo>
                    <a:pt x="132461" y="24130"/>
                  </a:lnTo>
                  <a:lnTo>
                    <a:pt x="133985" y="22606"/>
                  </a:lnTo>
                  <a:lnTo>
                    <a:pt x="135128" y="20447"/>
                  </a:lnTo>
                  <a:lnTo>
                    <a:pt x="137287" y="20193"/>
                  </a:lnTo>
                  <a:lnTo>
                    <a:pt x="139446" y="20193"/>
                  </a:lnTo>
                  <a:lnTo>
                    <a:pt x="144272" y="20701"/>
                  </a:lnTo>
                  <a:lnTo>
                    <a:pt x="149225" y="21463"/>
                  </a:lnTo>
                  <a:lnTo>
                    <a:pt x="154051" y="21971"/>
                  </a:lnTo>
                  <a:lnTo>
                    <a:pt x="156210" y="21590"/>
                  </a:lnTo>
                  <a:lnTo>
                    <a:pt x="158369" y="21463"/>
                  </a:lnTo>
                  <a:lnTo>
                    <a:pt x="160147" y="20955"/>
                  </a:lnTo>
                  <a:lnTo>
                    <a:pt x="161925" y="19939"/>
                  </a:lnTo>
                  <a:lnTo>
                    <a:pt x="163449" y="18669"/>
                  </a:lnTo>
                  <a:lnTo>
                    <a:pt x="164338" y="17018"/>
                  </a:lnTo>
                  <a:lnTo>
                    <a:pt x="165100" y="14859"/>
                  </a:lnTo>
                  <a:lnTo>
                    <a:pt x="165608" y="11938"/>
                  </a:lnTo>
                  <a:lnTo>
                    <a:pt x="167005" y="11430"/>
                  </a:lnTo>
                  <a:lnTo>
                    <a:pt x="168529" y="11303"/>
                  </a:lnTo>
                  <a:lnTo>
                    <a:pt x="171831" y="10922"/>
                  </a:lnTo>
                  <a:lnTo>
                    <a:pt x="175387" y="10668"/>
                  </a:lnTo>
                  <a:lnTo>
                    <a:pt x="178816" y="10414"/>
                  </a:lnTo>
                  <a:lnTo>
                    <a:pt x="180594" y="10160"/>
                  </a:lnTo>
                  <a:lnTo>
                    <a:pt x="181864" y="9779"/>
                  </a:lnTo>
                  <a:lnTo>
                    <a:pt x="183007" y="8636"/>
                  </a:lnTo>
                  <a:lnTo>
                    <a:pt x="184150" y="7747"/>
                  </a:lnTo>
                  <a:lnTo>
                    <a:pt x="184531" y="6604"/>
                  </a:lnTo>
                  <a:lnTo>
                    <a:pt x="184785" y="4826"/>
                  </a:lnTo>
                  <a:lnTo>
                    <a:pt x="184785" y="2667"/>
                  </a:lnTo>
                  <a:lnTo>
                    <a:pt x="184150" y="0"/>
                  </a:lnTo>
                  <a:lnTo>
                    <a:pt x="187071" y="635"/>
                  </a:lnTo>
                  <a:lnTo>
                    <a:pt x="190500" y="1270"/>
                  </a:lnTo>
                  <a:lnTo>
                    <a:pt x="193802" y="1905"/>
                  </a:lnTo>
                  <a:lnTo>
                    <a:pt x="197231" y="2921"/>
                  </a:lnTo>
                  <a:lnTo>
                    <a:pt x="200025" y="4191"/>
                  </a:lnTo>
                  <a:lnTo>
                    <a:pt x="201168" y="4826"/>
                  </a:lnTo>
                  <a:lnTo>
                    <a:pt x="202184" y="5842"/>
                  </a:lnTo>
                  <a:lnTo>
                    <a:pt x="202946" y="6604"/>
                  </a:lnTo>
                  <a:lnTo>
                    <a:pt x="203327" y="7747"/>
                  </a:lnTo>
                  <a:lnTo>
                    <a:pt x="203708" y="8636"/>
                  </a:lnTo>
                  <a:lnTo>
                    <a:pt x="203708" y="10033"/>
                  </a:lnTo>
                  <a:lnTo>
                    <a:pt x="201041" y="13081"/>
                  </a:lnTo>
                  <a:lnTo>
                    <a:pt x="197739" y="16256"/>
                  </a:lnTo>
                  <a:lnTo>
                    <a:pt x="193802" y="19050"/>
                  </a:lnTo>
                  <a:lnTo>
                    <a:pt x="189484" y="21463"/>
                  </a:lnTo>
                  <a:lnTo>
                    <a:pt x="184531" y="23876"/>
                  </a:lnTo>
                  <a:lnTo>
                    <a:pt x="179324" y="25781"/>
                  </a:lnTo>
                  <a:lnTo>
                    <a:pt x="173609" y="27813"/>
                  </a:lnTo>
                  <a:lnTo>
                    <a:pt x="167640" y="29591"/>
                  </a:lnTo>
                  <a:lnTo>
                    <a:pt x="161290" y="31242"/>
                  </a:lnTo>
                  <a:lnTo>
                    <a:pt x="154432" y="32385"/>
                  </a:lnTo>
                  <a:lnTo>
                    <a:pt x="147193" y="33655"/>
                  </a:lnTo>
                  <a:lnTo>
                    <a:pt x="140081" y="34671"/>
                  </a:lnTo>
                  <a:lnTo>
                    <a:pt x="132461" y="35306"/>
                  </a:lnTo>
                  <a:lnTo>
                    <a:pt x="125095" y="36068"/>
                  </a:lnTo>
                  <a:lnTo>
                    <a:pt x="109347" y="37084"/>
                  </a:lnTo>
                  <a:lnTo>
                    <a:pt x="93472" y="37338"/>
                  </a:lnTo>
                  <a:lnTo>
                    <a:pt x="77851" y="36830"/>
                  </a:lnTo>
                  <a:lnTo>
                    <a:pt x="62357" y="36068"/>
                  </a:lnTo>
                  <a:lnTo>
                    <a:pt x="54991" y="35306"/>
                  </a:lnTo>
                  <a:lnTo>
                    <a:pt x="47752" y="34671"/>
                  </a:lnTo>
                  <a:lnTo>
                    <a:pt x="40513" y="33782"/>
                  </a:lnTo>
                  <a:lnTo>
                    <a:pt x="33782" y="32893"/>
                  </a:lnTo>
                  <a:lnTo>
                    <a:pt x="27305" y="32004"/>
                  </a:lnTo>
                  <a:lnTo>
                    <a:pt x="21082" y="30734"/>
                  </a:lnTo>
                  <a:lnTo>
                    <a:pt x="15367" y="29591"/>
                  </a:lnTo>
                  <a:lnTo>
                    <a:pt x="9906" y="28067"/>
                  </a:lnTo>
                  <a:lnTo>
                    <a:pt x="4826" y="26670"/>
                  </a:lnTo>
                  <a:close/>
                </a:path>
              </a:pathLst>
            </a:custGeom>
            <a:solidFill>
              <a:srgbClr val="879B6B"/>
            </a:solidFill>
            <a:ln w="0" cap="flat" cmpd="sng" algn="ctr">
              <a:solidFill>
                <a:srgbClr val="879B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8511667" y="4747895"/>
              <a:ext cx="203709" cy="35434"/>
            </a:xfrm>
            <a:custGeom>
              <a:avLst/>
              <a:gdLst/>
              <a:ahLst/>
              <a:cxnLst/>
              <a:rect l="0" t="0" r="0" b="0"/>
              <a:pathLst>
                <a:path w="203709" h="35434">
                  <a:moveTo>
                    <a:pt x="381" y="23495"/>
                  </a:moveTo>
                  <a:lnTo>
                    <a:pt x="0" y="22479"/>
                  </a:lnTo>
                  <a:lnTo>
                    <a:pt x="0" y="21463"/>
                  </a:lnTo>
                  <a:lnTo>
                    <a:pt x="0" y="20574"/>
                  </a:lnTo>
                  <a:lnTo>
                    <a:pt x="381" y="19685"/>
                  </a:lnTo>
                  <a:lnTo>
                    <a:pt x="2159" y="18034"/>
                  </a:lnTo>
                  <a:lnTo>
                    <a:pt x="4445" y="16510"/>
                  </a:lnTo>
                  <a:lnTo>
                    <a:pt x="7112" y="15367"/>
                  </a:lnTo>
                  <a:lnTo>
                    <a:pt x="9906" y="13843"/>
                  </a:lnTo>
                  <a:lnTo>
                    <a:pt x="12700" y="12700"/>
                  </a:lnTo>
                  <a:lnTo>
                    <a:pt x="15113" y="11430"/>
                  </a:lnTo>
                  <a:lnTo>
                    <a:pt x="16891" y="11811"/>
                  </a:lnTo>
                  <a:lnTo>
                    <a:pt x="18923" y="12319"/>
                  </a:lnTo>
                  <a:lnTo>
                    <a:pt x="23114" y="13716"/>
                  </a:lnTo>
                  <a:lnTo>
                    <a:pt x="31877" y="16764"/>
                  </a:lnTo>
                  <a:lnTo>
                    <a:pt x="36322" y="18034"/>
                  </a:lnTo>
                  <a:lnTo>
                    <a:pt x="40513" y="18542"/>
                  </a:lnTo>
                  <a:lnTo>
                    <a:pt x="42672" y="18542"/>
                  </a:lnTo>
                  <a:lnTo>
                    <a:pt x="45085" y="18034"/>
                  </a:lnTo>
                  <a:lnTo>
                    <a:pt x="46863" y="17399"/>
                  </a:lnTo>
                  <a:lnTo>
                    <a:pt x="49276" y="16129"/>
                  </a:lnTo>
                  <a:lnTo>
                    <a:pt x="51181" y="18542"/>
                  </a:lnTo>
                  <a:lnTo>
                    <a:pt x="53213" y="20320"/>
                  </a:lnTo>
                  <a:lnTo>
                    <a:pt x="54991" y="21463"/>
                  </a:lnTo>
                  <a:lnTo>
                    <a:pt x="56896" y="22479"/>
                  </a:lnTo>
                  <a:lnTo>
                    <a:pt x="58674" y="22987"/>
                  </a:lnTo>
                  <a:lnTo>
                    <a:pt x="60325" y="23241"/>
                  </a:lnTo>
                  <a:lnTo>
                    <a:pt x="63627" y="22733"/>
                  </a:lnTo>
                  <a:lnTo>
                    <a:pt x="66929" y="21844"/>
                  </a:lnTo>
                  <a:lnTo>
                    <a:pt x="70104" y="20574"/>
                  </a:lnTo>
                  <a:lnTo>
                    <a:pt x="73406" y="19558"/>
                  </a:lnTo>
                  <a:lnTo>
                    <a:pt x="75057" y="19558"/>
                  </a:lnTo>
                  <a:lnTo>
                    <a:pt x="76835" y="19558"/>
                  </a:lnTo>
                  <a:lnTo>
                    <a:pt x="78740" y="21463"/>
                  </a:lnTo>
                  <a:lnTo>
                    <a:pt x="80772" y="23241"/>
                  </a:lnTo>
                  <a:lnTo>
                    <a:pt x="82550" y="24130"/>
                  </a:lnTo>
                  <a:lnTo>
                    <a:pt x="84455" y="24892"/>
                  </a:lnTo>
                  <a:lnTo>
                    <a:pt x="86233" y="25400"/>
                  </a:lnTo>
                  <a:lnTo>
                    <a:pt x="88265" y="25400"/>
                  </a:lnTo>
                  <a:lnTo>
                    <a:pt x="91694" y="25146"/>
                  </a:lnTo>
                  <a:lnTo>
                    <a:pt x="95250" y="23876"/>
                  </a:lnTo>
                  <a:lnTo>
                    <a:pt x="98806" y="22987"/>
                  </a:lnTo>
                  <a:lnTo>
                    <a:pt x="102108" y="21971"/>
                  </a:lnTo>
                  <a:lnTo>
                    <a:pt x="105664" y="21463"/>
                  </a:lnTo>
                  <a:lnTo>
                    <a:pt x="107569" y="21844"/>
                  </a:lnTo>
                  <a:lnTo>
                    <a:pt x="109728" y="22225"/>
                  </a:lnTo>
                  <a:lnTo>
                    <a:pt x="113919" y="23241"/>
                  </a:lnTo>
                  <a:lnTo>
                    <a:pt x="118364" y="24765"/>
                  </a:lnTo>
                  <a:lnTo>
                    <a:pt x="122555" y="25654"/>
                  </a:lnTo>
                  <a:lnTo>
                    <a:pt x="124587" y="26162"/>
                  </a:lnTo>
                  <a:lnTo>
                    <a:pt x="126619" y="26162"/>
                  </a:lnTo>
                  <a:lnTo>
                    <a:pt x="128270" y="26162"/>
                  </a:lnTo>
                  <a:lnTo>
                    <a:pt x="130302" y="25654"/>
                  </a:lnTo>
                  <a:lnTo>
                    <a:pt x="131826" y="24892"/>
                  </a:lnTo>
                  <a:lnTo>
                    <a:pt x="133350" y="23622"/>
                  </a:lnTo>
                  <a:lnTo>
                    <a:pt x="134620" y="21971"/>
                  </a:lnTo>
                  <a:lnTo>
                    <a:pt x="135763" y="19685"/>
                  </a:lnTo>
                  <a:lnTo>
                    <a:pt x="137795" y="19685"/>
                  </a:lnTo>
                  <a:lnTo>
                    <a:pt x="140081" y="19685"/>
                  </a:lnTo>
                  <a:lnTo>
                    <a:pt x="145034" y="20320"/>
                  </a:lnTo>
                  <a:lnTo>
                    <a:pt x="149987" y="20955"/>
                  </a:lnTo>
                  <a:lnTo>
                    <a:pt x="154686" y="21463"/>
                  </a:lnTo>
                  <a:lnTo>
                    <a:pt x="156845" y="21463"/>
                  </a:lnTo>
                  <a:lnTo>
                    <a:pt x="159258" y="21209"/>
                  </a:lnTo>
                  <a:lnTo>
                    <a:pt x="160909" y="20701"/>
                  </a:lnTo>
                  <a:lnTo>
                    <a:pt x="162687" y="19685"/>
                  </a:lnTo>
                  <a:lnTo>
                    <a:pt x="164084" y="18542"/>
                  </a:lnTo>
                  <a:lnTo>
                    <a:pt x="165100" y="16764"/>
                  </a:lnTo>
                  <a:lnTo>
                    <a:pt x="165862" y="14732"/>
                  </a:lnTo>
                  <a:lnTo>
                    <a:pt x="166370" y="11811"/>
                  </a:lnTo>
                  <a:lnTo>
                    <a:pt x="167640" y="11176"/>
                  </a:lnTo>
                  <a:lnTo>
                    <a:pt x="169418" y="10922"/>
                  </a:lnTo>
                  <a:lnTo>
                    <a:pt x="172720" y="10795"/>
                  </a:lnTo>
                  <a:lnTo>
                    <a:pt x="176276" y="10795"/>
                  </a:lnTo>
                  <a:lnTo>
                    <a:pt x="180086" y="10287"/>
                  </a:lnTo>
                  <a:lnTo>
                    <a:pt x="181483" y="10033"/>
                  </a:lnTo>
                  <a:lnTo>
                    <a:pt x="183007" y="9525"/>
                  </a:lnTo>
                  <a:lnTo>
                    <a:pt x="184277" y="8763"/>
                  </a:lnTo>
                  <a:lnTo>
                    <a:pt x="185039" y="7874"/>
                  </a:lnTo>
                  <a:lnTo>
                    <a:pt x="185801" y="6477"/>
                  </a:lnTo>
                  <a:lnTo>
                    <a:pt x="186055" y="4699"/>
                  </a:lnTo>
                  <a:lnTo>
                    <a:pt x="186055" y="2540"/>
                  </a:lnTo>
                  <a:lnTo>
                    <a:pt x="185293" y="0"/>
                  </a:lnTo>
                  <a:lnTo>
                    <a:pt x="188341" y="508"/>
                  </a:lnTo>
                  <a:lnTo>
                    <a:pt x="191516" y="1016"/>
                  </a:lnTo>
                  <a:lnTo>
                    <a:pt x="194691" y="1397"/>
                  </a:lnTo>
                  <a:lnTo>
                    <a:pt x="197739" y="2032"/>
                  </a:lnTo>
                  <a:lnTo>
                    <a:pt x="200406" y="2921"/>
                  </a:lnTo>
                  <a:lnTo>
                    <a:pt x="201549" y="3429"/>
                  </a:lnTo>
                  <a:lnTo>
                    <a:pt x="202438" y="4191"/>
                  </a:lnTo>
                  <a:lnTo>
                    <a:pt x="203327" y="5207"/>
                  </a:lnTo>
                  <a:lnTo>
                    <a:pt x="203708" y="6096"/>
                  </a:lnTo>
                  <a:lnTo>
                    <a:pt x="203708" y="7112"/>
                  </a:lnTo>
                  <a:lnTo>
                    <a:pt x="203708" y="8255"/>
                  </a:lnTo>
                  <a:lnTo>
                    <a:pt x="201041" y="11430"/>
                  </a:lnTo>
                  <a:lnTo>
                    <a:pt x="197739" y="14351"/>
                  </a:lnTo>
                  <a:lnTo>
                    <a:pt x="193802" y="17145"/>
                  </a:lnTo>
                  <a:lnTo>
                    <a:pt x="189484" y="19685"/>
                  </a:lnTo>
                  <a:lnTo>
                    <a:pt x="184531" y="21971"/>
                  </a:lnTo>
                  <a:lnTo>
                    <a:pt x="179324" y="24130"/>
                  </a:lnTo>
                  <a:lnTo>
                    <a:pt x="173609" y="26162"/>
                  </a:lnTo>
                  <a:lnTo>
                    <a:pt x="167640" y="27813"/>
                  </a:lnTo>
                  <a:lnTo>
                    <a:pt x="161290" y="29337"/>
                  </a:lnTo>
                  <a:lnTo>
                    <a:pt x="154432" y="30734"/>
                  </a:lnTo>
                  <a:lnTo>
                    <a:pt x="147193" y="31750"/>
                  </a:lnTo>
                  <a:lnTo>
                    <a:pt x="140081" y="33020"/>
                  </a:lnTo>
                  <a:lnTo>
                    <a:pt x="132461" y="33655"/>
                  </a:lnTo>
                  <a:lnTo>
                    <a:pt x="125095" y="34417"/>
                  </a:lnTo>
                  <a:lnTo>
                    <a:pt x="109347" y="35179"/>
                  </a:lnTo>
                  <a:lnTo>
                    <a:pt x="93472" y="35433"/>
                  </a:lnTo>
                  <a:lnTo>
                    <a:pt x="77851" y="35179"/>
                  </a:lnTo>
                  <a:lnTo>
                    <a:pt x="62357" y="34163"/>
                  </a:lnTo>
                  <a:lnTo>
                    <a:pt x="54991" y="33655"/>
                  </a:lnTo>
                  <a:lnTo>
                    <a:pt x="47752" y="33020"/>
                  </a:lnTo>
                  <a:lnTo>
                    <a:pt x="40513" y="31877"/>
                  </a:lnTo>
                  <a:lnTo>
                    <a:pt x="33782" y="31242"/>
                  </a:lnTo>
                  <a:lnTo>
                    <a:pt x="27305" y="30099"/>
                  </a:lnTo>
                  <a:lnTo>
                    <a:pt x="21082" y="28829"/>
                  </a:lnTo>
                  <a:lnTo>
                    <a:pt x="15367" y="27686"/>
                  </a:lnTo>
                  <a:lnTo>
                    <a:pt x="9906" y="26289"/>
                  </a:lnTo>
                  <a:lnTo>
                    <a:pt x="4826" y="24892"/>
                  </a:lnTo>
                  <a:close/>
                </a:path>
              </a:pathLst>
            </a:custGeom>
            <a:solidFill>
              <a:srgbClr val="719158"/>
            </a:solidFill>
            <a:ln w="0" cap="flat" cmpd="sng" algn="ctr">
              <a:solidFill>
                <a:srgbClr val="7191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Полилиния 201"/>
            <p:cNvSpPr/>
            <p:nvPr/>
          </p:nvSpPr>
          <p:spPr>
            <a:xfrm>
              <a:off x="8511667" y="4749292"/>
              <a:ext cx="203709" cy="34037"/>
            </a:xfrm>
            <a:custGeom>
              <a:avLst/>
              <a:gdLst/>
              <a:ahLst/>
              <a:cxnLst/>
              <a:rect l="0" t="0" r="0" b="0"/>
              <a:pathLst>
                <a:path w="203709" h="34037">
                  <a:moveTo>
                    <a:pt x="381" y="21844"/>
                  </a:moveTo>
                  <a:lnTo>
                    <a:pt x="0" y="20828"/>
                  </a:lnTo>
                  <a:lnTo>
                    <a:pt x="0" y="20066"/>
                  </a:lnTo>
                  <a:lnTo>
                    <a:pt x="0" y="19177"/>
                  </a:lnTo>
                  <a:lnTo>
                    <a:pt x="381" y="18288"/>
                  </a:lnTo>
                  <a:lnTo>
                    <a:pt x="2159" y="17145"/>
                  </a:lnTo>
                  <a:lnTo>
                    <a:pt x="4445" y="16002"/>
                  </a:lnTo>
                  <a:lnTo>
                    <a:pt x="7112" y="15113"/>
                  </a:lnTo>
                  <a:lnTo>
                    <a:pt x="9906" y="13716"/>
                  </a:lnTo>
                  <a:lnTo>
                    <a:pt x="12827" y="12827"/>
                  </a:lnTo>
                  <a:lnTo>
                    <a:pt x="15113" y="11557"/>
                  </a:lnTo>
                  <a:lnTo>
                    <a:pt x="17145" y="11811"/>
                  </a:lnTo>
                  <a:lnTo>
                    <a:pt x="19177" y="12319"/>
                  </a:lnTo>
                  <a:lnTo>
                    <a:pt x="23114" y="13716"/>
                  </a:lnTo>
                  <a:lnTo>
                    <a:pt x="32004" y="17145"/>
                  </a:lnTo>
                  <a:lnTo>
                    <a:pt x="36576" y="18288"/>
                  </a:lnTo>
                  <a:lnTo>
                    <a:pt x="40894" y="19177"/>
                  </a:lnTo>
                  <a:lnTo>
                    <a:pt x="43180" y="18923"/>
                  </a:lnTo>
                  <a:lnTo>
                    <a:pt x="45339" y="18669"/>
                  </a:lnTo>
                  <a:lnTo>
                    <a:pt x="47498" y="17653"/>
                  </a:lnTo>
                  <a:lnTo>
                    <a:pt x="49530" y="16637"/>
                  </a:lnTo>
                  <a:lnTo>
                    <a:pt x="51435" y="18923"/>
                  </a:lnTo>
                  <a:lnTo>
                    <a:pt x="53467" y="20828"/>
                  </a:lnTo>
                  <a:lnTo>
                    <a:pt x="55499" y="22098"/>
                  </a:lnTo>
                  <a:lnTo>
                    <a:pt x="57150" y="22987"/>
                  </a:lnTo>
                  <a:lnTo>
                    <a:pt x="58928" y="23495"/>
                  </a:lnTo>
                  <a:lnTo>
                    <a:pt x="60706" y="23495"/>
                  </a:lnTo>
                  <a:lnTo>
                    <a:pt x="64135" y="22987"/>
                  </a:lnTo>
                  <a:lnTo>
                    <a:pt x="67310" y="22098"/>
                  </a:lnTo>
                  <a:lnTo>
                    <a:pt x="70612" y="20828"/>
                  </a:lnTo>
                  <a:lnTo>
                    <a:pt x="73787" y="19812"/>
                  </a:lnTo>
                  <a:lnTo>
                    <a:pt x="75692" y="19558"/>
                  </a:lnTo>
                  <a:lnTo>
                    <a:pt x="77216" y="19812"/>
                  </a:lnTo>
                  <a:lnTo>
                    <a:pt x="79248" y="21844"/>
                  </a:lnTo>
                  <a:lnTo>
                    <a:pt x="81407" y="23368"/>
                  </a:lnTo>
                  <a:lnTo>
                    <a:pt x="82931" y="24511"/>
                  </a:lnTo>
                  <a:lnTo>
                    <a:pt x="84963" y="25146"/>
                  </a:lnTo>
                  <a:lnTo>
                    <a:pt x="87122" y="25781"/>
                  </a:lnTo>
                  <a:lnTo>
                    <a:pt x="88773" y="25781"/>
                  </a:lnTo>
                  <a:lnTo>
                    <a:pt x="92202" y="25146"/>
                  </a:lnTo>
                  <a:lnTo>
                    <a:pt x="95758" y="24257"/>
                  </a:lnTo>
                  <a:lnTo>
                    <a:pt x="99187" y="22987"/>
                  </a:lnTo>
                  <a:lnTo>
                    <a:pt x="102997" y="22098"/>
                  </a:lnTo>
                  <a:lnTo>
                    <a:pt x="106426" y="21844"/>
                  </a:lnTo>
                  <a:lnTo>
                    <a:pt x="108458" y="22098"/>
                  </a:lnTo>
                  <a:lnTo>
                    <a:pt x="110490" y="22225"/>
                  </a:lnTo>
                  <a:lnTo>
                    <a:pt x="114681" y="23495"/>
                  </a:lnTo>
                  <a:lnTo>
                    <a:pt x="118872" y="24765"/>
                  </a:lnTo>
                  <a:lnTo>
                    <a:pt x="123190" y="25781"/>
                  </a:lnTo>
                  <a:lnTo>
                    <a:pt x="125349" y="26035"/>
                  </a:lnTo>
                  <a:lnTo>
                    <a:pt x="127381" y="26289"/>
                  </a:lnTo>
                  <a:lnTo>
                    <a:pt x="129032" y="26035"/>
                  </a:lnTo>
                  <a:lnTo>
                    <a:pt x="130810" y="25400"/>
                  </a:lnTo>
                  <a:lnTo>
                    <a:pt x="132461" y="24765"/>
                  </a:lnTo>
                  <a:lnTo>
                    <a:pt x="133985" y="23495"/>
                  </a:lnTo>
                  <a:lnTo>
                    <a:pt x="135255" y="21844"/>
                  </a:lnTo>
                  <a:lnTo>
                    <a:pt x="136271" y="19558"/>
                  </a:lnTo>
                  <a:lnTo>
                    <a:pt x="138557" y="19304"/>
                  </a:lnTo>
                  <a:lnTo>
                    <a:pt x="140843" y="19558"/>
                  </a:lnTo>
                  <a:lnTo>
                    <a:pt x="145415" y="20066"/>
                  </a:lnTo>
                  <a:lnTo>
                    <a:pt x="150495" y="20828"/>
                  </a:lnTo>
                  <a:lnTo>
                    <a:pt x="155448" y="21336"/>
                  </a:lnTo>
                  <a:lnTo>
                    <a:pt x="157734" y="21336"/>
                  </a:lnTo>
                  <a:lnTo>
                    <a:pt x="159893" y="21336"/>
                  </a:lnTo>
                  <a:lnTo>
                    <a:pt x="161671" y="20828"/>
                  </a:lnTo>
                  <a:lnTo>
                    <a:pt x="163449" y="19812"/>
                  </a:lnTo>
                  <a:lnTo>
                    <a:pt x="164973" y="18669"/>
                  </a:lnTo>
                  <a:lnTo>
                    <a:pt x="165862" y="16891"/>
                  </a:lnTo>
                  <a:lnTo>
                    <a:pt x="167005" y="14732"/>
                  </a:lnTo>
                  <a:lnTo>
                    <a:pt x="167132" y="12065"/>
                  </a:lnTo>
                  <a:lnTo>
                    <a:pt x="168529" y="11557"/>
                  </a:lnTo>
                  <a:lnTo>
                    <a:pt x="170053" y="11049"/>
                  </a:lnTo>
                  <a:lnTo>
                    <a:pt x="173609" y="10922"/>
                  </a:lnTo>
                  <a:lnTo>
                    <a:pt x="177292" y="10922"/>
                  </a:lnTo>
                  <a:lnTo>
                    <a:pt x="181102" y="10668"/>
                  </a:lnTo>
                  <a:lnTo>
                    <a:pt x="182626" y="10033"/>
                  </a:lnTo>
                  <a:lnTo>
                    <a:pt x="184150" y="9525"/>
                  </a:lnTo>
                  <a:lnTo>
                    <a:pt x="185293" y="8890"/>
                  </a:lnTo>
                  <a:lnTo>
                    <a:pt x="186309" y="8001"/>
                  </a:lnTo>
                  <a:lnTo>
                    <a:pt x="187071" y="6477"/>
                  </a:lnTo>
                  <a:lnTo>
                    <a:pt x="187325" y="4699"/>
                  </a:lnTo>
                  <a:lnTo>
                    <a:pt x="187325" y="2794"/>
                  </a:lnTo>
                  <a:lnTo>
                    <a:pt x="186563" y="0"/>
                  </a:lnTo>
                  <a:lnTo>
                    <a:pt x="189484" y="635"/>
                  </a:lnTo>
                  <a:lnTo>
                    <a:pt x="192532" y="889"/>
                  </a:lnTo>
                  <a:lnTo>
                    <a:pt x="195580" y="1143"/>
                  </a:lnTo>
                  <a:lnTo>
                    <a:pt x="198501" y="1270"/>
                  </a:lnTo>
                  <a:lnTo>
                    <a:pt x="200660" y="2032"/>
                  </a:lnTo>
                  <a:lnTo>
                    <a:pt x="201803" y="2540"/>
                  </a:lnTo>
                  <a:lnTo>
                    <a:pt x="202692" y="2921"/>
                  </a:lnTo>
                  <a:lnTo>
                    <a:pt x="203327" y="3810"/>
                  </a:lnTo>
                  <a:lnTo>
                    <a:pt x="203708" y="4445"/>
                  </a:lnTo>
                  <a:lnTo>
                    <a:pt x="203708" y="5715"/>
                  </a:lnTo>
                  <a:lnTo>
                    <a:pt x="203708" y="6858"/>
                  </a:lnTo>
                  <a:lnTo>
                    <a:pt x="201041" y="10033"/>
                  </a:lnTo>
                  <a:lnTo>
                    <a:pt x="197739" y="12954"/>
                  </a:lnTo>
                  <a:lnTo>
                    <a:pt x="193802" y="15748"/>
                  </a:lnTo>
                  <a:lnTo>
                    <a:pt x="189484" y="18161"/>
                  </a:lnTo>
                  <a:lnTo>
                    <a:pt x="184531" y="20574"/>
                  </a:lnTo>
                  <a:lnTo>
                    <a:pt x="179324" y="22733"/>
                  </a:lnTo>
                  <a:lnTo>
                    <a:pt x="173609" y="24511"/>
                  </a:lnTo>
                  <a:lnTo>
                    <a:pt x="167640" y="26416"/>
                  </a:lnTo>
                  <a:lnTo>
                    <a:pt x="161290" y="27940"/>
                  </a:lnTo>
                  <a:lnTo>
                    <a:pt x="154432" y="29083"/>
                  </a:lnTo>
                  <a:lnTo>
                    <a:pt x="147193" y="30353"/>
                  </a:lnTo>
                  <a:lnTo>
                    <a:pt x="140081" y="31369"/>
                  </a:lnTo>
                  <a:lnTo>
                    <a:pt x="132461" y="32258"/>
                  </a:lnTo>
                  <a:lnTo>
                    <a:pt x="125095" y="32766"/>
                  </a:lnTo>
                  <a:lnTo>
                    <a:pt x="109347" y="33782"/>
                  </a:lnTo>
                  <a:lnTo>
                    <a:pt x="93472" y="34036"/>
                  </a:lnTo>
                  <a:lnTo>
                    <a:pt x="77851" y="33782"/>
                  </a:lnTo>
                  <a:lnTo>
                    <a:pt x="62357" y="32766"/>
                  </a:lnTo>
                  <a:lnTo>
                    <a:pt x="54991" y="32258"/>
                  </a:lnTo>
                  <a:lnTo>
                    <a:pt x="47752" y="31623"/>
                  </a:lnTo>
                  <a:lnTo>
                    <a:pt x="40513" y="30480"/>
                  </a:lnTo>
                  <a:lnTo>
                    <a:pt x="33782" y="29591"/>
                  </a:lnTo>
                  <a:lnTo>
                    <a:pt x="27305" y="28702"/>
                  </a:lnTo>
                  <a:lnTo>
                    <a:pt x="21082" y="27432"/>
                  </a:lnTo>
                  <a:lnTo>
                    <a:pt x="15367" y="26289"/>
                  </a:lnTo>
                  <a:lnTo>
                    <a:pt x="9906" y="24765"/>
                  </a:lnTo>
                  <a:lnTo>
                    <a:pt x="4826" y="23368"/>
                  </a:lnTo>
                  <a:close/>
                </a:path>
              </a:pathLst>
            </a:custGeom>
            <a:solidFill>
              <a:srgbClr val="598446"/>
            </a:solidFill>
            <a:ln w="0" cap="flat" cmpd="sng" algn="ctr">
              <a:solidFill>
                <a:srgbClr val="59844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Полилиния 202"/>
            <p:cNvSpPr/>
            <p:nvPr/>
          </p:nvSpPr>
          <p:spPr>
            <a:xfrm>
              <a:off x="8511921" y="4751070"/>
              <a:ext cx="203709" cy="32259"/>
            </a:xfrm>
            <a:custGeom>
              <a:avLst/>
              <a:gdLst/>
              <a:ahLst/>
              <a:cxnLst/>
              <a:rect l="0" t="0" r="0" b="0"/>
              <a:pathLst>
                <a:path w="203709" h="32259">
                  <a:moveTo>
                    <a:pt x="381" y="20066"/>
                  </a:moveTo>
                  <a:lnTo>
                    <a:pt x="0" y="19050"/>
                  </a:lnTo>
                  <a:lnTo>
                    <a:pt x="0" y="18288"/>
                  </a:lnTo>
                  <a:lnTo>
                    <a:pt x="0" y="17526"/>
                  </a:lnTo>
                  <a:lnTo>
                    <a:pt x="381" y="16891"/>
                  </a:lnTo>
                  <a:lnTo>
                    <a:pt x="1143" y="16383"/>
                  </a:lnTo>
                  <a:lnTo>
                    <a:pt x="2159" y="15621"/>
                  </a:lnTo>
                  <a:lnTo>
                    <a:pt x="4445" y="14859"/>
                  </a:lnTo>
                  <a:lnTo>
                    <a:pt x="10287" y="13335"/>
                  </a:lnTo>
                  <a:lnTo>
                    <a:pt x="12954" y="12192"/>
                  </a:lnTo>
                  <a:lnTo>
                    <a:pt x="15113" y="11176"/>
                  </a:lnTo>
                  <a:lnTo>
                    <a:pt x="17145" y="11557"/>
                  </a:lnTo>
                  <a:lnTo>
                    <a:pt x="19050" y="11938"/>
                  </a:lnTo>
                  <a:lnTo>
                    <a:pt x="23241" y="13335"/>
                  </a:lnTo>
                  <a:lnTo>
                    <a:pt x="32258" y="17145"/>
                  </a:lnTo>
                  <a:lnTo>
                    <a:pt x="36703" y="18288"/>
                  </a:lnTo>
                  <a:lnTo>
                    <a:pt x="39116" y="18796"/>
                  </a:lnTo>
                  <a:lnTo>
                    <a:pt x="41275" y="19050"/>
                  </a:lnTo>
                  <a:lnTo>
                    <a:pt x="43561" y="19050"/>
                  </a:lnTo>
                  <a:lnTo>
                    <a:pt x="45720" y="18669"/>
                  </a:lnTo>
                  <a:lnTo>
                    <a:pt x="47752" y="17780"/>
                  </a:lnTo>
                  <a:lnTo>
                    <a:pt x="49657" y="16510"/>
                  </a:lnTo>
                  <a:lnTo>
                    <a:pt x="52070" y="19050"/>
                  </a:lnTo>
                  <a:lnTo>
                    <a:pt x="53848" y="20701"/>
                  </a:lnTo>
                  <a:lnTo>
                    <a:pt x="55626" y="22225"/>
                  </a:lnTo>
                  <a:lnTo>
                    <a:pt x="57658" y="22987"/>
                  </a:lnTo>
                  <a:lnTo>
                    <a:pt x="59436" y="23368"/>
                  </a:lnTo>
                  <a:lnTo>
                    <a:pt x="61087" y="23622"/>
                  </a:lnTo>
                  <a:lnTo>
                    <a:pt x="64389" y="23114"/>
                  </a:lnTo>
                  <a:lnTo>
                    <a:pt x="67691" y="21971"/>
                  </a:lnTo>
                  <a:lnTo>
                    <a:pt x="70866" y="20701"/>
                  </a:lnTo>
                  <a:lnTo>
                    <a:pt x="74295" y="19812"/>
                  </a:lnTo>
                  <a:lnTo>
                    <a:pt x="76073" y="19558"/>
                  </a:lnTo>
                  <a:lnTo>
                    <a:pt x="77851" y="19558"/>
                  </a:lnTo>
                  <a:lnTo>
                    <a:pt x="79883" y="21717"/>
                  </a:lnTo>
                  <a:lnTo>
                    <a:pt x="81788" y="23114"/>
                  </a:lnTo>
                  <a:lnTo>
                    <a:pt x="83566" y="24511"/>
                  </a:lnTo>
                  <a:lnTo>
                    <a:pt x="85598" y="25146"/>
                  </a:lnTo>
                  <a:lnTo>
                    <a:pt x="87503" y="25400"/>
                  </a:lnTo>
                  <a:lnTo>
                    <a:pt x="89281" y="25654"/>
                  </a:lnTo>
                  <a:lnTo>
                    <a:pt x="92964" y="25146"/>
                  </a:lnTo>
                  <a:lnTo>
                    <a:pt x="96520" y="24003"/>
                  </a:lnTo>
                  <a:lnTo>
                    <a:pt x="100076" y="22987"/>
                  </a:lnTo>
                  <a:lnTo>
                    <a:pt x="103378" y="21971"/>
                  </a:lnTo>
                  <a:lnTo>
                    <a:pt x="107315" y="21590"/>
                  </a:lnTo>
                  <a:lnTo>
                    <a:pt x="108839" y="21717"/>
                  </a:lnTo>
                  <a:lnTo>
                    <a:pt x="111125" y="21971"/>
                  </a:lnTo>
                  <a:lnTo>
                    <a:pt x="115316" y="23114"/>
                  </a:lnTo>
                  <a:lnTo>
                    <a:pt x="119634" y="24257"/>
                  </a:lnTo>
                  <a:lnTo>
                    <a:pt x="123825" y="25146"/>
                  </a:lnTo>
                  <a:lnTo>
                    <a:pt x="125857" y="25400"/>
                  </a:lnTo>
                  <a:lnTo>
                    <a:pt x="127762" y="25654"/>
                  </a:lnTo>
                  <a:lnTo>
                    <a:pt x="129794" y="25400"/>
                  </a:lnTo>
                  <a:lnTo>
                    <a:pt x="131572" y="24892"/>
                  </a:lnTo>
                  <a:lnTo>
                    <a:pt x="133096" y="24003"/>
                  </a:lnTo>
                  <a:lnTo>
                    <a:pt x="134493" y="22733"/>
                  </a:lnTo>
                  <a:lnTo>
                    <a:pt x="136017" y="21209"/>
                  </a:lnTo>
                  <a:lnTo>
                    <a:pt x="137033" y="19050"/>
                  </a:lnTo>
                  <a:lnTo>
                    <a:pt x="139065" y="18796"/>
                  </a:lnTo>
                  <a:lnTo>
                    <a:pt x="141478" y="18796"/>
                  </a:lnTo>
                  <a:lnTo>
                    <a:pt x="146304" y="19558"/>
                  </a:lnTo>
                  <a:lnTo>
                    <a:pt x="151257" y="20320"/>
                  </a:lnTo>
                  <a:lnTo>
                    <a:pt x="156210" y="20955"/>
                  </a:lnTo>
                  <a:lnTo>
                    <a:pt x="158369" y="20955"/>
                  </a:lnTo>
                  <a:lnTo>
                    <a:pt x="160655" y="20701"/>
                  </a:lnTo>
                  <a:lnTo>
                    <a:pt x="162560" y="20320"/>
                  </a:lnTo>
                  <a:lnTo>
                    <a:pt x="164084" y="19558"/>
                  </a:lnTo>
                  <a:lnTo>
                    <a:pt x="165608" y="18288"/>
                  </a:lnTo>
                  <a:lnTo>
                    <a:pt x="166878" y="16510"/>
                  </a:lnTo>
                  <a:lnTo>
                    <a:pt x="167640" y="14478"/>
                  </a:lnTo>
                  <a:lnTo>
                    <a:pt x="167894" y="11811"/>
                  </a:lnTo>
                  <a:lnTo>
                    <a:pt x="169418" y="11176"/>
                  </a:lnTo>
                  <a:lnTo>
                    <a:pt x="170942" y="11049"/>
                  </a:lnTo>
                  <a:lnTo>
                    <a:pt x="174625" y="10795"/>
                  </a:lnTo>
                  <a:lnTo>
                    <a:pt x="178308" y="10541"/>
                  </a:lnTo>
                  <a:lnTo>
                    <a:pt x="181991" y="10287"/>
                  </a:lnTo>
                  <a:lnTo>
                    <a:pt x="183896" y="10033"/>
                  </a:lnTo>
                  <a:lnTo>
                    <a:pt x="185293" y="9525"/>
                  </a:lnTo>
                  <a:lnTo>
                    <a:pt x="186563" y="8636"/>
                  </a:lnTo>
                  <a:lnTo>
                    <a:pt x="187452" y="7620"/>
                  </a:lnTo>
                  <a:lnTo>
                    <a:pt x="188341" y="6350"/>
                  </a:lnTo>
                  <a:lnTo>
                    <a:pt x="188468" y="4699"/>
                  </a:lnTo>
                  <a:lnTo>
                    <a:pt x="188468" y="2413"/>
                  </a:lnTo>
                  <a:lnTo>
                    <a:pt x="187833" y="0"/>
                  </a:lnTo>
                  <a:lnTo>
                    <a:pt x="190754" y="254"/>
                  </a:lnTo>
                  <a:lnTo>
                    <a:pt x="193548" y="254"/>
                  </a:lnTo>
                  <a:lnTo>
                    <a:pt x="196469" y="254"/>
                  </a:lnTo>
                  <a:lnTo>
                    <a:pt x="198882" y="254"/>
                  </a:lnTo>
                  <a:lnTo>
                    <a:pt x="201295" y="762"/>
                  </a:lnTo>
                  <a:lnTo>
                    <a:pt x="202184" y="1016"/>
                  </a:lnTo>
                  <a:lnTo>
                    <a:pt x="202692" y="1524"/>
                  </a:lnTo>
                  <a:lnTo>
                    <a:pt x="203454" y="2032"/>
                  </a:lnTo>
                  <a:lnTo>
                    <a:pt x="203708" y="2667"/>
                  </a:lnTo>
                  <a:lnTo>
                    <a:pt x="203708" y="3556"/>
                  </a:lnTo>
                  <a:lnTo>
                    <a:pt x="203708" y="4953"/>
                  </a:lnTo>
                  <a:lnTo>
                    <a:pt x="200914" y="8001"/>
                  </a:lnTo>
                  <a:lnTo>
                    <a:pt x="197739" y="11049"/>
                  </a:lnTo>
                  <a:lnTo>
                    <a:pt x="193802" y="13970"/>
                  </a:lnTo>
                  <a:lnTo>
                    <a:pt x="189611" y="16383"/>
                  </a:lnTo>
                  <a:lnTo>
                    <a:pt x="184531" y="18669"/>
                  </a:lnTo>
                  <a:lnTo>
                    <a:pt x="179324" y="20701"/>
                  </a:lnTo>
                  <a:lnTo>
                    <a:pt x="173609" y="22733"/>
                  </a:lnTo>
                  <a:lnTo>
                    <a:pt x="167640" y="24511"/>
                  </a:lnTo>
                  <a:lnTo>
                    <a:pt x="161163" y="25908"/>
                  </a:lnTo>
                  <a:lnTo>
                    <a:pt x="154432" y="27305"/>
                  </a:lnTo>
                  <a:lnTo>
                    <a:pt x="147193" y="28575"/>
                  </a:lnTo>
                  <a:lnTo>
                    <a:pt x="139954" y="29591"/>
                  </a:lnTo>
                  <a:lnTo>
                    <a:pt x="132588" y="30226"/>
                  </a:lnTo>
                  <a:lnTo>
                    <a:pt x="125095" y="30988"/>
                  </a:lnTo>
                  <a:lnTo>
                    <a:pt x="109474" y="32004"/>
                  </a:lnTo>
                  <a:lnTo>
                    <a:pt x="93472" y="32258"/>
                  </a:lnTo>
                  <a:lnTo>
                    <a:pt x="77851" y="31750"/>
                  </a:lnTo>
                  <a:lnTo>
                    <a:pt x="62484" y="30988"/>
                  </a:lnTo>
                  <a:lnTo>
                    <a:pt x="54991" y="30226"/>
                  </a:lnTo>
                  <a:lnTo>
                    <a:pt x="47752" y="29591"/>
                  </a:lnTo>
                  <a:lnTo>
                    <a:pt x="40513" y="28702"/>
                  </a:lnTo>
                  <a:lnTo>
                    <a:pt x="33782" y="27813"/>
                  </a:lnTo>
                  <a:lnTo>
                    <a:pt x="27305" y="26543"/>
                  </a:lnTo>
                  <a:lnTo>
                    <a:pt x="21082" y="25654"/>
                  </a:lnTo>
                  <a:lnTo>
                    <a:pt x="15367" y="24511"/>
                  </a:lnTo>
                  <a:lnTo>
                    <a:pt x="9906" y="22987"/>
                  </a:lnTo>
                  <a:lnTo>
                    <a:pt x="4953" y="21590"/>
                  </a:lnTo>
                  <a:close/>
                </a:path>
              </a:pathLst>
            </a:custGeom>
            <a:solidFill>
              <a:srgbClr val="417A33"/>
            </a:solidFill>
            <a:ln w="0" cap="flat" cmpd="sng" algn="ctr">
              <a:solidFill>
                <a:srgbClr val="417A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Полилиния 203"/>
            <p:cNvSpPr/>
            <p:nvPr/>
          </p:nvSpPr>
          <p:spPr>
            <a:xfrm>
              <a:off x="8511921" y="4752213"/>
              <a:ext cx="203963" cy="31116"/>
            </a:xfrm>
            <a:custGeom>
              <a:avLst/>
              <a:gdLst/>
              <a:ahLst/>
              <a:cxnLst/>
              <a:rect l="0" t="0" r="0" b="0"/>
              <a:pathLst>
                <a:path w="203963" h="31116">
                  <a:moveTo>
                    <a:pt x="381" y="18923"/>
                  </a:moveTo>
                  <a:lnTo>
                    <a:pt x="0" y="17907"/>
                  </a:lnTo>
                  <a:lnTo>
                    <a:pt x="0" y="17145"/>
                  </a:lnTo>
                  <a:lnTo>
                    <a:pt x="0" y="16637"/>
                  </a:lnTo>
                  <a:lnTo>
                    <a:pt x="381" y="16002"/>
                  </a:lnTo>
                  <a:lnTo>
                    <a:pt x="1143" y="15367"/>
                  </a:lnTo>
                  <a:lnTo>
                    <a:pt x="2159" y="15240"/>
                  </a:lnTo>
                  <a:lnTo>
                    <a:pt x="4445" y="14478"/>
                  </a:lnTo>
                  <a:lnTo>
                    <a:pt x="10287" y="13589"/>
                  </a:lnTo>
                  <a:lnTo>
                    <a:pt x="12954" y="12827"/>
                  </a:lnTo>
                  <a:lnTo>
                    <a:pt x="15367" y="11557"/>
                  </a:lnTo>
                  <a:lnTo>
                    <a:pt x="17145" y="11811"/>
                  </a:lnTo>
                  <a:lnTo>
                    <a:pt x="19050" y="12192"/>
                  </a:lnTo>
                  <a:lnTo>
                    <a:pt x="23241" y="13970"/>
                  </a:lnTo>
                  <a:lnTo>
                    <a:pt x="32258" y="17653"/>
                  </a:lnTo>
                  <a:lnTo>
                    <a:pt x="37084" y="19177"/>
                  </a:lnTo>
                  <a:lnTo>
                    <a:pt x="39243" y="19558"/>
                  </a:lnTo>
                  <a:lnTo>
                    <a:pt x="41529" y="19812"/>
                  </a:lnTo>
                  <a:lnTo>
                    <a:pt x="43688" y="19812"/>
                  </a:lnTo>
                  <a:lnTo>
                    <a:pt x="45974" y="19558"/>
                  </a:lnTo>
                  <a:lnTo>
                    <a:pt x="47879" y="18923"/>
                  </a:lnTo>
                  <a:lnTo>
                    <a:pt x="50165" y="17653"/>
                  </a:lnTo>
                  <a:lnTo>
                    <a:pt x="52197" y="19812"/>
                  </a:lnTo>
                  <a:lnTo>
                    <a:pt x="54229" y="21844"/>
                  </a:lnTo>
                  <a:lnTo>
                    <a:pt x="56261" y="23114"/>
                  </a:lnTo>
                  <a:lnTo>
                    <a:pt x="57912" y="23749"/>
                  </a:lnTo>
                  <a:lnTo>
                    <a:pt x="59690" y="24257"/>
                  </a:lnTo>
                  <a:lnTo>
                    <a:pt x="61341" y="24511"/>
                  </a:lnTo>
                  <a:lnTo>
                    <a:pt x="64897" y="24003"/>
                  </a:lnTo>
                  <a:lnTo>
                    <a:pt x="68199" y="22860"/>
                  </a:lnTo>
                  <a:lnTo>
                    <a:pt x="71247" y="21590"/>
                  </a:lnTo>
                  <a:lnTo>
                    <a:pt x="74803" y="20574"/>
                  </a:lnTo>
                  <a:lnTo>
                    <a:pt x="76327" y="20447"/>
                  </a:lnTo>
                  <a:lnTo>
                    <a:pt x="78105" y="20447"/>
                  </a:lnTo>
                  <a:lnTo>
                    <a:pt x="80264" y="22225"/>
                  </a:lnTo>
                  <a:lnTo>
                    <a:pt x="82296" y="24003"/>
                  </a:lnTo>
                  <a:lnTo>
                    <a:pt x="84201" y="25019"/>
                  </a:lnTo>
                  <a:lnTo>
                    <a:pt x="85979" y="25781"/>
                  </a:lnTo>
                  <a:lnTo>
                    <a:pt x="88011" y="26162"/>
                  </a:lnTo>
                  <a:lnTo>
                    <a:pt x="89789" y="26162"/>
                  </a:lnTo>
                  <a:lnTo>
                    <a:pt x="93472" y="25781"/>
                  </a:lnTo>
                  <a:lnTo>
                    <a:pt x="97028" y="24765"/>
                  </a:lnTo>
                  <a:lnTo>
                    <a:pt x="100711" y="23495"/>
                  </a:lnTo>
                  <a:lnTo>
                    <a:pt x="104267" y="22479"/>
                  </a:lnTo>
                  <a:lnTo>
                    <a:pt x="107569" y="21971"/>
                  </a:lnTo>
                  <a:lnTo>
                    <a:pt x="109601" y="22225"/>
                  </a:lnTo>
                  <a:lnTo>
                    <a:pt x="111760" y="22479"/>
                  </a:lnTo>
                  <a:lnTo>
                    <a:pt x="115951" y="23495"/>
                  </a:lnTo>
                  <a:lnTo>
                    <a:pt x="120396" y="24765"/>
                  </a:lnTo>
                  <a:lnTo>
                    <a:pt x="124587" y="25781"/>
                  </a:lnTo>
                  <a:lnTo>
                    <a:pt x="126492" y="26035"/>
                  </a:lnTo>
                  <a:lnTo>
                    <a:pt x="128651" y="26035"/>
                  </a:lnTo>
                  <a:lnTo>
                    <a:pt x="130302" y="25781"/>
                  </a:lnTo>
                  <a:lnTo>
                    <a:pt x="132080" y="25273"/>
                  </a:lnTo>
                  <a:lnTo>
                    <a:pt x="133731" y="24257"/>
                  </a:lnTo>
                  <a:lnTo>
                    <a:pt x="135255" y="23114"/>
                  </a:lnTo>
                  <a:lnTo>
                    <a:pt x="136525" y="21336"/>
                  </a:lnTo>
                  <a:lnTo>
                    <a:pt x="137795" y="19177"/>
                  </a:lnTo>
                  <a:lnTo>
                    <a:pt x="139827" y="18923"/>
                  </a:lnTo>
                  <a:lnTo>
                    <a:pt x="142113" y="19177"/>
                  </a:lnTo>
                  <a:lnTo>
                    <a:pt x="146939" y="19558"/>
                  </a:lnTo>
                  <a:lnTo>
                    <a:pt x="152019" y="20574"/>
                  </a:lnTo>
                  <a:lnTo>
                    <a:pt x="156845" y="21336"/>
                  </a:lnTo>
                  <a:lnTo>
                    <a:pt x="159131" y="21336"/>
                  </a:lnTo>
                  <a:lnTo>
                    <a:pt x="161417" y="21336"/>
                  </a:lnTo>
                  <a:lnTo>
                    <a:pt x="163449" y="20828"/>
                  </a:lnTo>
                  <a:lnTo>
                    <a:pt x="165227" y="20066"/>
                  </a:lnTo>
                  <a:lnTo>
                    <a:pt x="166370" y="18923"/>
                  </a:lnTo>
                  <a:lnTo>
                    <a:pt x="167640" y="17145"/>
                  </a:lnTo>
                  <a:lnTo>
                    <a:pt x="168275" y="14986"/>
                  </a:lnTo>
                  <a:lnTo>
                    <a:pt x="168910" y="12192"/>
                  </a:lnTo>
                  <a:lnTo>
                    <a:pt x="170053" y="11811"/>
                  </a:lnTo>
                  <a:lnTo>
                    <a:pt x="171831" y="11303"/>
                  </a:lnTo>
                  <a:lnTo>
                    <a:pt x="175387" y="11049"/>
                  </a:lnTo>
                  <a:lnTo>
                    <a:pt x="179324" y="11049"/>
                  </a:lnTo>
                  <a:lnTo>
                    <a:pt x="183007" y="10795"/>
                  </a:lnTo>
                  <a:lnTo>
                    <a:pt x="184785" y="10668"/>
                  </a:lnTo>
                  <a:lnTo>
                    <a:pt x="186309" y="10033"/>
                  </a:lnTo>
                  <a:lnTo>
                    <a:pt x="187833" y="9398"/>
                  </a:lnTo>
                  <a:lnTo>
                    <a:pt x="188722" y="8128"/>
                  </a:lnTo>
                  <a:lnTo>
                    <a:pt x="189611" y="6858"/>
                  </a:lnTo>
                  <a:lnTo>
                    <a:pt x="189738" y="5207"/>
                  </a:lnTo>
                  <a:lnTo>
                    <a:pt x="189738" y="3048"/>
                  </a:lnTo>
                  <a:lnTo>
                    <a:pt x="189230" y="635"/>
                  </a:lnTo>
                  <a:lnTo>
                    <a:pt x="192024" y="889"/>
                  </a:lnTo>
                  <a:lnTo>
                    <a:pt x="194691" y="635"/>
                  </a:lnTo>
                  <a:lnTo>
                    <a:pt x="197231" y="381"/>
                  </a:lnTo>
                  <a:lnTo>
                    <a:pt x="199771" y="0"/>
                  </a:lnTo>
                  <a:lnTo>
                    <a:pt x="201676" y="0"/>
                  </a:lnTo>
                  <a:lnTo>
                    <a:pt x="202438" y="381"/>
                  </a:lnTo>
                  <a:lnTo>
                    <a:pt x="203073" y="635"/>
                  </a:lnTo>
                  <a:lnTo>
                    <a:pt x="203454" y="1016"/>
                  </a:lnTo>
                  <a:lnTo>
                    <a:pt x="203708" y="1778"/>
                  </a:lnTo>
                  <a:lnTo>
                    <a:pt x="203962" y="2794"/>
                  </a:lnTo>
                  <a:lnTo>
                    <a:pt x="203708" y="3937"/>
                  </a:lnTo>
                  <a:lnTo>
                    <a:pt x="200914" y="7112"/>
                  </a:lnTo>
                  <a:lnTo>
                    <a:pt x="197739" y="10033"/>
                  </a:lnTo>
                  <a:lnTo>
                    <a:pt x="193802" y="12827"/>
                  </a:lnTo>
                  <a:lnTo>
                    <a:pt x="189611" y="15240"/>
                  </a:lnTo>
                  <a:lnTo>
                    <a:pt x="184531" y="17653"/>
                  </a:lnTo>
                  <a:lnTo>
                    <a:pt x="179324" y="19812"/>
                  </a:lnTo>
                  <a:lnTo>
                    <a:pt x="173609" y="21590"/>
                  </a:lnTo>
                  <a:lnTo>
                    <a:pt x="167640" y="23495"/>
                  </a:lnTo>
                  <a:lnTo>
                    <a:pt x="161163" y="25019"/>
                  </a:lnTo>
                  <a:lnTo>
                    <a:pt x="154432" y="26162"/>
                  </a:lnTo>
                  <a:lnTo>
                    <a:pt x="147193" y="27432"/>
                  </a:lnTo>
                  <a:lnTo>
                    <a:pt x="139954" y="28448"/>
                  </a:lnTo>
                  <a:lnTo>
                    <a:pt x="132588" y="29337"/>
                  </a:lnTo>
                  <a:lnTo>
                    <a:pt x="125095" y="29845"/>
                  </a:lnTo>
                  <a:lnTo>
                    <a:pt x="109474" y="30861"/>
                  </a:lnTo>
                  <a:lnTo>
                    <a:pt x="93472" y="31115"/>
                  </a:lnTo>
                  <a:lnTo>
                    <a:pt x="77851" y="30861"/>
                  </a:lnTo>
                  <a:lnTo>
                    <a:pt x="62484" y="29845"/>
                  </a:lnTo>
                  <a:lnTo>
                    <a:pt x="54991" y="29337"/>
                  </a:lnTo>
                  <a:lnTo>
                    <a:pt x="47752" y="28702"/>
                  </a:lnTo>
                  <a:lnTo>
                    <a:pt x="40513" y="27559"/>
                  </a:lnTo>
                  <a:lnTo>
                    <a:pt x="33782" y="26670"/>
                  </a:lnTo>
                  <a:lnTo>
                    <a:pt x="27305" y="25781"/>
                  </a:lnTo>
                  <a:lnTo>
                    <a:pt x="21082" y="24511"/>
                  </a:lnTo>
                  <a:lnTo>
                    <a:pt x="15367" y="23368"/>
                  </a:lnTo>
                  <a:lnTo>
                    <a:pt x="9906" y="21844"/>
                  </a:lnTo>
                  <a:lnTo>
                    <a:pt x="4953" y="20447"/>
                  </a:lnTo>
                  <a:close/>
                </a:path>
              </a:pathLst>
            </a:custGeom>
            <a:solidFill>
              <a:srgbClr val="2A6E20"/>
            </a:solidFill>
            <a:ln w="0" cap="flat" cmpd="sng" algn="ctr">
              <a:solidFill>
                <a:srgbClr val="2A6E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Полилиния 204"/>
            <p:cNvSpPr/>
            <p:nvPr/>
          </p:nvSpPr>
          <p:spPr>
            <a:xfrm>
              <a:off x="8511921" y="4752848"/>
              <a:ext cx="203709" cy="30481"/>
            </a:xfrm>
            <a:custGeom>
              <a:avLst/>
              <a:gdLst/>
              <a:ahLst/>
              <a:cxnLst/>
              <a:rect l="0" t="0" r="0" b="0"/>
              <a:pathLst>
                <a:path w="203709" h="30481">
                  <a:moveTo>
                    <a:pt x="381" y="18288"/>
                  </a:moveTo>
                  <a:lnTo>
                    <a:pt x="0" y="17526"/>
                  </a:lnTo>
                  <a:lnTo>
                    <a:pt x="0" y="16891"/>
                  </a:lnTo>
                  <a:lnTo>
                    <a:pt x="0" y="16002"/>
                  </a:lnTo>
                  <a:lnTo>
                    <a:pt x="381" y="15621"/>
                  </a:lnTo>
                  <a:lnTo>
                    <a:pt x="1143" y="15367"/>
                  </a:lnTo>
                  <a:lnTo>
                    <a:pt x="2159" y="15113"/>
                  </a:lnTo>
                  <a:lnTo>
                    <a:pt x="4445" y="14605"/>
                  </a:lnTo>
                  <a:lnTo>
                    <a:pt x="10287" y="14097"/>
                  </a:lnTo>
                  <a:lnTo>
                    <a:pt x="12954" y="13335"/>
                  </a:lnTo>
                  <a:lnTo>
                    <a:pt x="14097" y="13081"/>
                  </a:lnTo>
                  <a:lnTo>
                    <a:pt x="15367" y="12446"/>
                  </a:lnTo>
                  <a:lnTo>
                    <a:pt x="17145" y="12700"/>
                  </a:lnTo>
                  <a:lnTo>
                    <a:pt x="19304" y="13335"/>
                  </a:lnTo>
                  <a:lnTo>
                    <a:pt x="23622" y="14732"/>
                  </a:lnTo>
                  <a:lnTo>
                    <a:pt x="28067" y="16891"/>
                  </a:lnTo>
                  <a:lnTo>
                    <a:pt x="32512" y="18669"/>
                  </a:lnTo>
                  <a:lnTo>
                    <a:pt x="37338" y="20447"/>
                  </a:lnTo>
                  <a:lnTo>
                    <a:pt x="39497" y="20955"/>
                  </a:lnTo>
                  <a:lnTo>
                    <a:pt x="41783" y="21209"/>
                  </a:lnTo>
                  <a:lnTo>
                    <a:pt x="43942" y="21209"/>
                  </a:lnTo>
                  <a:lnTo>
                    <a:pt x="46355" y="20955"/>
                  </a:lnTo>
                  <a:lnTo>
                    <a:pt x="48514" y="20193"/>
                  </a:lnTo>
                  <a:lnTo>
                    <a:pt x="50546" y="18923"/>
                  </a:lnTo>
                  <a:lnTo>
                    <a:pt x="52451" y="21209"/>
                  </a:lnTo>
                  <a:lnTo>
                    <a:pt x="54356" y="23114"/>
                  </a:lnTo>
                  <a:lnTo>
                    <a:pt x="56515" y="24384"/>
                  </a:lnTo>
                  <a:lnTo>
                    <a:pt x="58166" y="25146"/>
                  </a:lnTo>
                  <a:lnTo>
                    <a:pt x="60071" y="25527"/>
                  </a:lnTo>
                  <a:lnTo>
                    <a:pt x="61976" y="25781"/>
                  </a:lnTo>
                  <a:lnTo>
                    <a:pt x="65151" y="25146"/>
                  </a:lnTo>
                  <a:lnTo>
                    <a:pt x="68580" y="23876"/>
                  </a:lnTo>
                  <a:lnTo>
                    <a:pt x="71882" y="22733"/>
                  </a:lnTo>
                  <a:lnTo>
                    <a:pt x="75057" y="21590"/>
                  </a:lnTo>
                  <a:lnTo>
                    <a:pt x="76835" y="21336"/>
                  </a:lnTo>
                  <a:lnTo>
                    <a:pt x="78486" y="21336"/>
                  </a:lnTo>
                  <a:lnTo>
                    <a:pt x="80518" y="23622"/>
                  </a:lnTo>
                  <a:lnTo>
                    <a:pt x="82550" y="25146"/>
                  </a:lnTo>
                  <a:lnTo>
                    <a:pt x="84582" y="26035"/>
                  </a:lnTo>
                  <a:lnTo>
                    <a:pt x="86614" y="26797"/>
                  </a:lnTo>
                  <a:lnTo>
                    <a:pt x="88519" y="27305"/>
                  </a:lnTo>
                  <a:lnTo>
                    <a:pt x="90297" y="27305"/>
                  </a:lnTo>
                  <a:lnTo>
                    <a:pt x="93980" y="26797"/>
                  </a:lnTo>
                  <a:lnTo>
                    <a:pt x="97663" y="25781"/>
                  </a:lnTo>
                  <a:lnTo>
                    <a:pt x="101219" y="24638"/>
                  </a:lnTo>
                  <a:lnTo>
                    <a:pt x="104648" y="23368"/>
                  </a:lnTo>
                  <a:lnTo>
                    <a:pt x="108458" y="23114"/>
                  </a:lnTo>
                  <a:lnTo>
                    <a:pt x="112395" y="23622"/>
                  </a:lnTo>
                  <a:lnTo>
                    <a:pt x="116586" y="24638"/>
                  </a:lnTo>
                  <a:lnTo>
                    <a:pt x="120777" y="25527"/>
                  </a:lnTo>
                  <a:lnTo>
                    <a:pt x="125095" y="26289"/>
                  </a:lnTo>
                  <a:lnTo>
                    <a:pt x="127127" y="26543"/>
                  </a:lnTo>
                  <a:lnTo>
                    <a:pt x="129032" y="26543"/>
                  </a:lnTo>
                  <a:lnTo>
                    <a:pt x="131064" y="26289"/>
                  </a:lnTo>
                  <a:lnTo>
                    <a:pt x="132842" y="25781"/>
                  </a:lnTo>
                  <a:lnTo>
                    <a:pt x="134366" y="24765"/>
                  </a:lnTo>
                  <a:lnTo>
                    <a:pt x="135763" y="23622"/>
                  </a:lnTo>
                  <a:lnTo>
                    <a:pt x="137287" y="21844"/>
                  </a:lnTo>
                  <a:lnTo>
                    <a:pt x="138303" y="19812"/>
                  </a:lnTo>
                  <a:lnTo>
                    <a:pt x="140335" y="19431"/>
                  </a:lnTo>
                  <a:lnTo>
                    <a:pt x="142748" y="19812"/>
                  </a:lnTo>
                  <a:lnTo>
                    <a:pt x="147574" y="20447"/>
                  </a:lnTo>
                  <a:lnTo>
                    <a:pt x="152654" y="21336"/>
                  </a:lnTo>
                  <a:lnTo>
                    <a:pt x="157734" y="22225"/>
                  </a:lnTo>
                  <a:lnTo>
                    <a:pt x="159893" y="22225"/>
                  </a:lnTo>
                  <a:lnTo>
                    <a:pt x="162179" y="22225"/>
                  </a:lnTo>
                  <a:lnTo>
                    <a:pt x="164084" y="21590"/>
                  </a:lnTo>
                  <a:lnTo>
                    <a:pt x="165862" y="20955"/>
                  </a:lnTo>
                  <a:lnTo>
                    <a:pt x="167132" y="19812"/>
                  </a:lnTo>
                  <a:lnTo>
                    <a:pt x="168275" y="18034"/>
                  </a:lnTo>
                  <a:lnTo>
                    <a:pt x="169164" y="15748"/>
                  </a:lnTo>
                  <a:lnTo>
                    <a:pt x="169672" y="13081"/>
                  </a:lnTo>
                  <a:lnTo>
                    <a:pt x="170942" y="12700"/>
                  </a:lnTo>
                  <a:lnTo>
                    <a:pt x="172593" y="12446"/>
                  </a:lnTo>
                  <a:lnTo>
                    <a:pt x="176276" y="12192"/>
                  </a:lnTo>
                  <a:lnTo>
                    <a:pt x="180340" y="12192"/>
                  </a:lnTo>
                  <a:lnTo>
                    <a:pt x="184023" y="11811"/>
                  </a:lnTo>
                  <a:lnTo>
                    <a:pt x="185801" y="11557"/>
                  </a:lnTo>
                  <a:lnTo>
                    <a:pt x="187452" y="10922"/>
                  </a:lnTo>
                  <a:lnTo>
                    <a:pt x="188722" y="10160"/>
                  </a:lnTo>
                  <a:lnTo>
                    <a:pt x="189738" y="9271"/>
                  </a:lnTo>
                  <a:lnTo>
                    <a:pt x="190500" y="8001"/>
                  </a:lnTo>
                  <a:lnTo>
                    <a:pt x="191008" y="6223"/>
                  </a:lnTo>
                  <a:lnTo>
                    <a:pt x="191008" y="4064"/>
                  </a:lnTo>
                  <a:lnTo>
                    <a:pt x="190246" y="1524"/>
                  </a:lnTo>
                  <a:lnTo>
                    <a:pt x="193040" y="1651"/>
                  </a:lnTo>
                  <a:lnTo>
                    <a:pt x="195707" y="1524"/>
                  </a:lnTo>
                  <a:lnTo>
                    <a:pt x="198247" y="889"/>
                  </a:lnTo>
                  <a:lnTo>
                    <a:pt x="200152" y="254"/>
                  </a:lnTo>
                  <a:lnTo>
                    <a:pt x="201930" y="0"/>
                  </a:lnTo>
                  <a:lnTo>
                    <a:pt x="202692" y="0"/>
                  </a:lnTo>
                  <a:lnTo>
                    <a:pt x="203073" y="254"/>
                  </a:lnTo>
                  <a:lnTo>
                    <a:pt x="203454" y="635"/>
                  </a:lnTo>
                  <a:lnTo>
                    <a:pt x="203708" y="1143"/>
                  </a:lnTo>
                  <a:lnTo>
                    <a:pt x="203708" y="2159"/>
                  </a:lnTo>
                  <a:lnTo>
                    <a:pt x="203708" y="3302"/>
                  </a:lnTo>
                  <a:lnTo>
                    <a:pt x="200914" y="6477"/>
                  </a:lnTo>
                  <a:lnTo>
                    <a:pt x="197739" y="9398"/>
                  </a:lnTo>
                  <a:lnTo>
                    <a:pt x="193802" y="12192"/>
                  </a:lnTo>
                  <a:lnTo>
                    <a:pt x="189611" y="14605"/>
                  </a:lnTo>
                  <a:lnTo>
                    <a:pt x="184531" y="17018"/>
                  </a:lnTo>
                  <a:lnTo>
                    <a:pt x="179324" y="19177"/>
                  </a:lnTo>
                  <a:lnTo>
                    <a:pt x="173609" y="20955"/>
                  </a:lnTo>
                  <a:lnTo>
                    <a:pt x="167386" y="22860"/>
                  </a:lnTo>
                  <a:lnTo>
                    <a:pt x="161036" y="24384"/>
                  </a:lnTo>
                  <a:lnTo>
                    <a:pt x="154178" y="25527"/>
                  </a:lnTo>
                  <a:lnTo>
                    <a:pt x="147193" y="26797"/>
                  </a:lnTo>
                  <a:lnTo>
                    <a:pt x="139954" y="27813"/>
                  </a:lnTo>
                  <a:lnTo>
                    <a:pt x="132588" y="28702"/>
                  </a:lnTo>
                  <a:lnTo>
                    <a:pt x="124841" y="29210"/>
                  </a:lnTo>
                  <a:lnTo>
                    <a:pt x="109474" y="30226"/>
                  </a:lnTo>
                  <a:lnTo>
                    <a:pt x="93472" y="30480"/>
                  </a:lnTo>
                  <a:lnTo>
                    <a:pt x="77851" y="30226"/>
                  </a:lnTo>
                  <a:lnTo>
                    <a:pt x="62484" y="29210"/>
                  </a:lnTo>
                  <a:lnTo>
                    <a:pt x="54991" y="28702"/>
                  </a:lnTo>
                  <a:lnTo>
                    <a:pt x="47752" y="28067"/>
                  </a:lnTo>
                  <a:lnTo>
                    <a:pt x="40513" y="26924"/>
                  </a:lnTo>
                  <a:lnTo>
                    <a:pt x="33782" y="26035"/>
                  </a:lnTo>
                  <a:lnTo>
                    <a:pt x="27305" y="25146"/>
                  </a:lnTo>
                  <a:lnTo>
                    <a:pt x="21082" y="23876"/>
                  </a:lnTo>
                  <a:lnTo>
                    <a:pt x="15113" y="22733"/>
                  </a:lnTo>
                  <a:lnTo>
                    <a:pt x="9906" y="21209"/>
                  </a:lnTo>
                  <a:lnTo>
                    <a:pt x="4953" y="19812"/>
                  </a:lnTo>
                  <a:close/>
                </a:path>
              </a:pathLst>
            </a:custGeom>
            <a:solidFill>
              <a:srgbClr val="11610D"/>
            </a:solidFill>
            <a:ln w="0" cap="flat" cmpd="sng" algn="ctr">
              <a:solidFill>
                <a:srgbClr val="1161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Полилиния 205"/>
            <p:cNvSpPr/>
            <p:nvPr/>
          </p:nvSpPr>
          <p:spPr>
            <a:xfrm>
              <a:off x="8511921" y="4753229"/>
              <a:ext cx="203709" cy="30100"/>
            </a:xfrm>
            <a:custGeom>
              <a:avLst/>
              <a:gdLst/>
              <a:ahLst/>
              <a:cxnLst/>
              <a:rect l="0" t="0" r="0" b="0"/>
              <a:pathLst>
                <a:path w="203709" h="30100">
                  <a:moveTo>
                    <a:pt x="381" y="17907"/>
                  </a:moveTo>
                  <a:lnTo>
                    <a:pt x="0" y="17145"/>
                  </a:lnTo>
                  <a:lnTo>
                    <a:pt x="0" y="16510"/>
                  </a:lnTo>
                  <a:lnTo>
                    <a:pt x="0" y="15875"/>
                  </a:lnTo>
                  <a:lnTo>
                    <a:pt x="381" y="15367"/>
                  </a:lnTo>
                  <a:lnTo>
                    <a:pt x="1143" y="15240"/>
                  </a:lnTo>
                  <a:lnTo>
                    <a:pt x="2159" y="15240"/>
                  </a:lnTo>
                  <a:lnTo>
                    <a:pt x="4445" y="14986"/>
                  </a:lnTo>
                  <a:lnTo>
                    <a:pt x="7366" y="15240"/>
                  </a:lnTo>
                  <a:lnTo>
                    <a:pt x="10287" y="14986"/>
                  </a:lnTo>
                  <a:lnTo>
                    <a:pt x="13208" y="14351"/>
                  </a:lnTo>
                  <a:lnTo>
                    <a:pt x="14478" y="14224"/>
                  </a:lnTo>
                  <a:lnTo>
                    <a:pt x="15367" y="13462"/>
                  </a:lnTo>
                  <a:lnTo>
                    <a:pt x="17399" y="13970"/>
                  </a:lnTo>
                  <a:lnTo>
                    <a:pt x="19304" y="14351"/>
                  </a:lnTo>
                  <a:lnTo>
                    <a:pt x="23622" y="16129"/>
                  </a:lnTo>
                  <a:lnTo>
                    <a:pt x="28067" y="18161"/>
                  </a:lnTo>
                  <a:lnTo>
                    <a:pt x="32766" y="20066"/>
                  </a:lnTo>
                  <a:lnTo>
                    <a:pt x="37592" y="21844"/>
                  </a:lnTo>
                  <a:lnTo>
                    <a:pt x="39751" y="22479"/>
                  </a:lnTo>
                  <a:lnTo>
                    <a:pt x="42037" y="22733"/>
                  </a:lnTo>
                  <a:lnTo>
                    <a:pt x="44196" y="22733"/>
                  </a:lnTo>
                  <a:lnTo>
                    <a:pt x="46482" y="22479"/>
                  </a:lnTo>
                  <a:lnTo>
                    <a:pt x="48641" y="21844"/>
                  </a:lnTo>
                  <a:lnTo>
                    <a:pt x="50800" y="20574"/>
                  </a:lnTo>
                  <a:lnTo>
                    <a:pt x="52959" y="22987"/>
                  </a:lnTo>
                  <a:lnTo>
                    <a:pt x="54991" y="24765"/>
                  </a:lnTo>
                  <a:lnTo>
                    <a:pt x="56642" y="25908"/>
                  </a:lnTo>
                  <a:lnTo>
                    <a:pt x="58674" y="26543"/>
                  </a:lnTo>
                  <a:lnTo>
                    <a:pt x="60452" y="27178"/>
                  </a:lnTo>
                  <a:lnTo>
                    <a:pt x="62103" y="27178"/>
                  </a:lnTo>
                  <a:lnTo>
                    <a:pt x="65532" y="26543"/>
                  </a:lnTo>
                  <a:lnTo>
                    <a:pt x="68834" y="25400"/>
                  </a:lnTo>
                  <a:lnTo>
                    <a:pt x="72390" y="24003"/>
                  </a:lnTo>
                  <a:lnTo>
                    <a:pt x="75565" y="22987"/>
                  </a:lnTo>
                  <a:lnTo>
                    <a:pt x="77343" y="22733"/>
                  </a:lnTo>
                  <a:lnTo>
                    <a:pt x="78994" y="22733"/>
                  </a:lnTo>
                  <a:lnTo>
                    <a:pt x="81153" y="25019"/>
                  </a:lnTo>
                  <a:lnTo>
                    <a:pt x="83058" y="26416"/>
                  </a:lnTo>
                  <a:lnTo>
                    <a:pt x="85090" y="27686"/>
                  </a:lnTo>
                  <a:lnTo>
                    <a:pt x="86995" y="28067"/>
                  </a:lnTo>
                  <a:lnTo>
                    <a:pt x="89027" y="28575"/>
                  </a:lnTo>
                  <a:lnTo>
                    <a:pt x="90805" y="28575"/>
                  </a:lnTo>
                  <a:lnTo>
                    <a:pt x="94488" y="28067"/>
                  </a:lnTo>
                  <a:lnTo>
                    <a:pt x="98298" y="27178"/>
                  </a:lnTo>
                  <a:lnTo>
                    <a:pt x="101854" y="25654"/>
                  </a:lnTo>
                  <a:lnTo>
                    <a:pt x="105410" y="24765"/>
                  </a:lnTo>
                  <a:lnTo>
                    <a:pt x="108839" y="24384"/>
                  </a:lnTo>
                  <a:lnTo>
                    <a:pt x="112903" y="25019"/>
                  </a:lnTo>
                  <a:lnTo>
                    <a:pt x="117221" y="25654"/>
                  </a:lnTo>
                  <a:lnTo>
                    <a:pt x="121666" y="26543"/>
                  </a:lnTo>
                  <a:lnTo>
                    <a:pt x="125857" y="27432"/>
                  </a:lnTo>
                  <a:lnTo>
                    <a:pt x="127762" y="27686"/>
                  </a:lnTo>
                  <a:lnTo>
                    <a:pt x="129794" y="27686"/>
                  </a:lnTo>
                  <a:lnTo>
                    <a:pt x="131572" y="27432"/>
                  </a:lnTo>
                  <a:lnTo>
                    <a:pt x="133350" y="26543"/>
                  </a:lnTo>
                  <a:lnTo>
                    <a:pt x="135001" y="25654"/>
                  </a:lnTo>
                  <a:lnTo>
                    <a:pt x="136525" y="24384"/>
                  </a:lnTo>
                  <a:lnTo>
                    <a:pt x="137795" y="22733"/>
                  </a:lnTo>
                  <a:lnTo>
                    <a:pt x="139065" y="20574"/>
                  </a:lnTo>
                  <a:lnTo>
                    <a:pt x="140970" y="20320"/>
                  </a:lnTo>
                  <a:lnTo>
                    <a:pt x="143256" y="20574"/>
                  </a:lnTo>
                  <a:lnTo>
                    <a:pt x="148209" y="21209"/>
                  </a:lnTo>
                  <a:lnTo>
                    <a:pt x="153543" y="22352"/>
                  </a:lnTo>
                  <a:lnTo>
                    <a:pt x="158369" y="22987"/>
                  </a:lnTo>
                  <a:lnTo>
                    <a:pt x="160655" y="23241"/>
                  </a:lnTo>
                  <a:lnTo>
                    <a:pt x="162814" y="23241"/>
                  </a:lnTo>
                  <a:lnTo>
                    <a:pt x="164846" y="22733"/>
                  </a:lnTo>
                  <a:lnTo>
                    <a:pt x="166751" y="22098"/>
                  </a:lnTo>
                  <a:lnTo>
                    <a:pt x="168275" y="20955"/>
                  </a:lnTo>
                  <a:lnTo>
                    <a:pt x="169164" y="19431"/>
                  </a:lnTo>
                  <a:lnTo>
                    <a:pt x="170053" y="17145"/>
                  </a:lnTo>
                  <a:lnTo>
                    <a:pt x="170434" y="14351"/>
                  </a:lnTo>
                  <a:lnTo>
                    <a:pt x="171831" y="13970"/>
                  </a:lnTo>
                  <a:lnTo>
                    <a:pt x="173355" y="13716"/>
                  </a:lnTo>
                  <a:lnTo>
                    <a:pt x="177038" y="13462"/>
                  </a:lnTo>
                  <a:lnTo>
                    <a:pt x="181102" y="13208"/>
                  </a:lnTo>
                  <a:lnTo>
                    <a:pt x="185039" y="12954"/>
                  </a:lnTo>
                  <a:lnTo>
                    <a:pt x="187071" y="12700"/>
                  </a:lnTo>
                  <a:lnTo>
                    <a:pt x="188468" y="12319"/>
                  </a:lnTo>
                  <a:lnTo>
                    <a:pt x="189992" y="11430"/>
                  </a:lnTo>
                  <a:lnTo>
                    <a:pt x="191008" y="10541"/>
                  </a:lnTo>
                  <a:lnTo>
                    <a:pt x="191770" y="9017"/>
                  </a:lnTo>
                  <a:lnTo>
                    <a:pt x="192278" y="7366"/>
                  </a:lnTo>
                  <a:lnTo>
                    <a:pt x="192278" y="5461"/>
                  </a:lnTo>
                  <a:lnTo>
                    <a:pt x="191770" y="2794"/>
                  </a:lnTo>
                  <a:lnTo>
                    <a:pt x="194310" y="2921"/>
                  </a:lnTo>
                  <a:lnTo>
                    <a:pt x="196723" y="2540"/>
                  </a:lnTo>
                  <a:lnTo>
                    <a:pt x="198882" y="1397"/>
                  </a:lnTo>
                  <a:lnTo>
                    <a:pt x="200914" y="762"/>
                  </a:lnTo>
                  <a:lnTo>
                    <a:pt x="202438" y="254"/>
                  </a:lnTo>
                  <a:lnTo>
                    <a:pt x="202946" y="0"/>
                  </a:lnTo>
                  <a:lnTo>
                    <a:pt x="203454" y="0"/>
                  </a:lnTo>
                  <a:lnTo>
                    <a:pt x="203708" y="508"/>
                  </a:lnTo>
                  <a:lnTo>
                    <a:pt x="203708" y="1143"/>
                  </a:lnTo>
                  <a:lnTo>
                    <a:pt x="203708" y="1778"/>
                  </a:lnTo>
                  <a:lnTo>
                    <a:pt x="203708" y="2921"/>
                  </a:lnTo>
                  <a:lnTo>
                    <a:pt x="200914" y="6096"/>
                  </a:lnTo>
                  <a:lnTo>
                    <a:pt x="197739" y="9017"/>
                  </a:lnTo>
                  <a:lnTo>
                    <a:pt x="193802" y="11811"/>
                  </a:lnTo>
                  <a:lnTo>
                    <a:pt x="189611" y="14224"/>
                  </a:lnTo>
                  <a:lnTo>
                    <a:pt x="184531" y="16637"/>
                  </a:lnTo>
                  <a:lnTo>
                    <a:pt x="179324" y="18796"/>
                  </a:lnTo>
                  <a:lnTo>
                    <a:pt x="173609" y="20828"/>
                  </a:lnTo>
                  <a:lnTo>
                    <a:pt x="167386" y="22479"/>
                  </a:lnTo>
                  <a:lnTo>
                    <a:pt x="161036" y="24003"/>
                  </a:lnTo>
                  <a:lnTo>
                    <a:pt x="154178" y="25146"/>
                  </a:lnTo>
                  <a:lnTo>
                    <a:pt x="147193" y="26416"/>
                  </a:lnTo>
                  <a:lnTo>
                    <a:pt x="139954" y="27432"/>
                  </a:lnTo>
                  <a:lnTo>
                    <a:pt x="132588" y="28321"/>
                  </a:lnTo>
                  <a:lnTo>
                    <a:pt x="124841" y="29083"/>
                  </a:lnTo>
                  <a:lnTo>
                    <a:pt x="109474" y="29845"/>
                  </a:lnTo>
                  <a:lnTo>
                    <a:pt x="93472" y="30099"/>
                  </a:lnTo>
                  <a:lnTo>
                    <a:pt x="77851" y="29845"/>
                  </a:lnTo>
                  <a:lnTo>
                    <a:pt x="62484" y="28829"/>
                  </a:lnTo>
                  <a:lnTo>
                    <a:pt x="54991" y="28321"/>
                  </a:lnTo>
                  <a:lnTo>
                    <a:pt x="47752" y="27686"/>
                  </a:lnTo>
                  <a:lnTo>
                    <a:pt x="40513" y="26543"/>
                  </a:lnTo>
                  <a:lnTo>
                    <a:pt x="33782" y="25654"/>
                  </a:lnTo>
                  <a:lnTo>
                    <a:pt x="27305" y="24765"/>
                  </a:lnTo>
                  <a:lnTo>
                    <a:pt x="21082" y="23495"/>
                  </a:lnTo>
                  <a:lnTo>
                    <a:pt x="15113" y="22352"/>
                  </a:lnTo>
                  <a:lnTo>
                    <a:pt x="9906" y="20828"/>
                  </a:lnTo>
                  <a:lnTo>
                    <a:pt x="4953" y="19558"/>
                  </a:lnTo>
                  <a:close/>
                </a:path>
              </a:pathLst>
            </a:custGeom>
            <a:solidFill>
              <a:srgbClr val="005600"/>
            </a:solidFill>
            <a:ln w="0" cap="flat" cmpd="sng" algn="ctr">
              <a:solidFill>
                <a:srgbClr val="005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Полилиния 206"/>
            <p:cNvSpPr/>
            <p:nvPr/>
          </p:nvSpPr>
          <p:spPr>
            <a:xfrm>
              <a:off x="8499602" y="4642739"/>
              <a:ext cx="186310" cy="85218"/>
            </a:xfrm>
            <a:custGeom>
              <a:avLst/>
              <a:gdLst/>
              <a:ahLst/>
              <a:cxnLst/>
              <a:rect l="0" t="0" r="0" b="0"/>
              <a:pathLst>
                <a:path w="186310" h="85218">
                  <a:moveTo>
                    <a:pt x="4318" y="2413"/>
                  </a:moveTo>
                  <a:lnTo>
                    <a:pt x="5715" y="4572"/>
                  </a:lnTo>
                  <a:lnTo>
                    <a:pt x="7239" y="6477"/>
                  </a:lnTo>
                  <a:lnTo>
                    <a:pt x="9017" y="8636"/>
                  </a:lnTo>
                  <a:lnTo>
                    <a:pt x="11049" y="10414"/>
                  </a:lnTo>
                  <a:lnTo>
                    <a:pt x="13335" y="12192"/>
                  </a:lnTo>
                  <a:lnTo>
                    <a:pt x="15748" y="13970"/>
                  </a:lnTo>
                  <a:lnTo>
                    <a:pt x="18415" y="15621"/>
                  </a:lnTo>
                  <a:lnTo>
                    <a:pt x="24511" y="18542"/>
                  </a:lnTo>
                  <a:lnTo>
                    <a:pt x="30988" y="21209"/>
                  </a:lnTo>
                  <a:lnTo>
                    <a:pt x="38354" y="23622"/>
                  </a:lnTo>
                  <a:lnTo>
                    <a:pt x="46101" y="25781"/>
                  </a:lnTo>
                  <a:lnTo>
                    <a:pt x="54356" y="27813"/>
                  </a:lnTo>
                  <a:lnTo>
                    <a:pt x="63119" y="29591"/>
                  </a:lnTo>
                  <a:lnTo>
                    <a:pt x="71755" y="31115"/>
                  </a:lnTo>
                  <a:lnTo>
                    <a:pt x="80899" y="32639"/>
                  </a:lnTo>
                  <a:lnTo>
                    <a:pt x="99314" y="35306"/>
                  </a:lnTo>
                  <a:lnTo>
                    <a:pt x="117729" y="38227"/>
                  </a:lnTo>
                  <a:lnTo>
                    <a:pt x="126492" y="39497"/>
                  </a:lnTo>
                  <a:lnTo>
                    <a:pt x="135255" y="40894"/>
                  </a:lnTo>
                  <a:lnTo>
                    <a:pt x="143383" y="42672"/>
                  </a:lnTo>
                  <a:lnTo>
                    <a:pt x="151130" y="44069"/>
                  </a:lnTo>
                  <a:lnTo>
                    <a:pt x="158369" y="46228"/>
                  </a:lnTo>
                  <a:lnTo>
                    <a:pt x="164719" y="48006"/>
                  </a:lnTo>
                  <a:lnTo>
                    <a:pt x="170434" y="50292"/>
                  </a:lnTo>
                  <a:lnTo>
                    <a:pt x="173355" y="51562"/>
                  </a:lnTo>
                  <a:lnTo>
                    <a:pt x="175768" y="52705"/>
                  </a:lnTo>
                  <a:lnTo>
                    <a:pt x="177927" y="54102"/>
                  </a:lnTo>
                  <a:lnTo>
                    <a:pt x="179959" y="55626"/>
                  </a:lnTo>
                  <a:lnTo>
                    <a:pt x="181737" y="57150"/>
                  </a:lnTo>
                  <a:lnTo>
                    <a:pt x="183261" y="58547"/>
                  </a:lnTo>
                  <a:lnTo>
                    <a:pt x="184404" y="60325"/>
                  </a:lnTo>
                  <a:lnTo>
                    <a:pt x="185166" y="61849"/>
                  </a:lnTo>
                  <a:lnTo>
                    <a:pt x="185928" y="64008"/>
                  </a:lnTo>
                  <a:lnTo>
                    <a:pt x="186309" y="65913"/>
                  </a:lnTo>
                  <a:lnTo>
                    <a:pt x="186309" y="67818"/>
                  </a:lnTo>
                  <a:lnTo>
                    <a:pt x="186182" y="69977"/>
                  </a:lnTo>
                  <a:lnTo>
                    <a:pt x="185674" y="72263"/>
                  </a:lnTo>
                  <a:lnTo>
                    <a:pt x="184785" y="74422"/>
                  </a:lnTo>
                  <a:lnTo>
                    <a:pt x="183388" y="76962"/>
                  </a:lnTo>
                  <a:lnTo>
                    <a:pt x="181991" y="79502"/>
                  </a:lnTo>
                  <a:lnTo>
                    <a:pt x="179959" y="82296"/>
                  </a:lnTo>
                  <a:lnTo>
                    <a:pt x="177673" y="85217"/>
                  </a:lnTo>
                  <a:lnTo>
                    <a:pt x="176022" y="82677"/>
                  </a:lnTo>
                  <a:lnTo>
                    <a:pt x="174244" y="80518"/>
                  </a:lnTo>
                  <a:lnTo>
                    <a:pt x="172212" y="78486"/>
                  </a:lnTo>
                  <a:lnTo>
                    <a:pt x="170053" y="76581"/>
                  </a:lnTo>
                  <a:lnTo>
                    <a:pt x="167767" y="74930"/>
                  </a:lnTo>
                  <a:lnTo>
                    <a:pt x="165227" y="73406"/>
                  </a:lnTo>
                  <a:lnTo>
                    <a:pt x="160274" y="70739"/>
                  </a:lnTo>
                  <a:lnTo>
                    <a:pt x="154432" y="68580"/>
                  </a:lnTo>
                  <a:lnTo>
                    <a:pt x="148336" y="66929"/>
                  </a:lnTo>
                  <a:lnTo>
                    <a:pt x="142113" y="65405"/>
                  </a:lnTo>
                  <a:lnTo>
                    <a:pt x="135255" y="64135"/>
                  </a:lnTo>
                  <a:lnTo>
                    <a:pt x="128270" y="63119"/>
                  </a:lnTo>
                  <a:lnTo>
                    <a:pt x="121031" y="62230"/>
                  </a:lnTo>
                  <a:lnTo>
                    <a:pt x="106045" y="60325"/>
                  </a:lnTo>
                  <a:lnTo>
                    <a:pt x="98298" y="59055"/>
                  </a:lnTo>
                  <a:lnTo>
                    <a:pt x="90805" y="57531"/>
                  </a:lnTo>
                  <a:lnTo>
                    <a:pt x="83185" y="55626"/>
                  </a:lnTo>
                  <a:lnTo>
                    <a:pt x="75692" y="53340"/>
                  </a:lnTo>
                  <a:lnTo>
                    <a:pt x="66167" y="51943"/>
                  </a:lnTo>
                  <a:lnTo>
                    <a:pt x="57404" y="50292"/>
                  </a:lnTo>
                  <a:lnTo>
                    <a:pt x="48768" y="48006"/>
                  </a:lnTo>
                  <a:lnTo>
                    <a:pt x="40894" y="45593"/>
                  </a:lnTo>
                  <a:lnTo>
                    <a:pt x="33401" y="42926"/>
                  </a:lnTo>
                  <a:lnTo>
                    <a:pt x="26416" y="40005"/>
                  </a:lnTo>
                  <a:lnTo>
                    <a:pt x="20193" y="36830"/>
                  </a:lnTo>
                  <a:lnTo>
                    <a:pt x="14986" y="33401"/>
                  </a:lnTo>
                  <a:lnTo>
                    <a:pt x="10287" y="29718"/>
                  </a:lnTo>
                  <a:lnTo>
                    <a:pt x="6350" y="25781"/>
                  </a:lnTo>
                  <a:lnTo>
                    <a:pt x="3429" y="21971"/>
                  </a:lnTo>
                  <a:lnTo>
                    <a:pt x="2286" y="19812"/>
                  </a:lnTo>
                  <a:lnTo>
                    <a:pt x="1270" y="17780"/>
                  </a:lnTo>
                  <a:lnTo>
                    <a:pt x="635" y="15621"/>
                  </a:lnTo>
                  <a:lnTo>
                    <a:pt x="381" y="13335"/>
                  </a:lnTo>
                  <a:lnTo>
                    <a:pt x="0" y="11176"/>
                  </a:lnTo>
                  <a:lnTo>
                    <a:pt x="0" y="9017"/>
                  </a:lnTo>
                  <a:lnTo>
                    <a:pt x="635" y="6858"/>
                  </a:lnTo>
                  <a:lnTo>
                    <a:pt x="1270" y="4572"/>
                  </a:lnTo>
                  <a:lnTo>
                    <a:pt x="2159" y="2413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879B6B"/>
            </a:solidFill>
            <a:ln w="0" cap="flat" cmpd="sng" algn="ctr">
              <a:solidFill>
                <a:srgbClr val="879B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Полилиния 207"/>
            <p:cNvSpPr/>
            <p:nvPr/>
          </p:nvSpPr>
          <p:spPr>
            <a:xfrm>
              <a:off x="8499602" y="4642739"/>
              <a:ext cx="185167" cy="85218"/>
            </a:xfrm>
            <a:custGeom>
              <a:avLst/>
              <a:gdLst/>
              <a:ahLst/>
              <a:cxnLst/>
              <a:rect l="0" t="0" r="0" b="0"/>
              <a:pathLst>
                <a:path w="185167" h="85218">
                  <a:moveTo>
                    <a:pt x="3429" y="0"/>
                  </a:moveTo>
                  <a:lnTo>
                    <a:pt x="4064" y="2413"/>
                  </a:lnTo>
                  <a:lnTo>
                    <a:pt x="5080" y="4572"/>
                  </a:lnTo>
                  <a:lnTo>
                    <a:pt x="6604" y="6858"/>
                  </a:lnTo>
                  <a:lnTo>
                    <a:pt x="8128" y="9017"/>
                  </a:lnTo>
                  <a:lnTo>
                    <a:pt x="10033" y="10922"/>
                  </a:lnTo>
                  <a:lnTo>
                    <a:pt x="12065" y="12700"/>
                  </a:lnTo>
                  <a:lnTo>
                    <a:pt x="14224" y="14605"/>
                  </a:lnTo>
                  <a:lnTo>
                    <a:pt x="16764" y="16383"/>
                  </a:lnTo>
                  <a:lnTo>
                    <a:pt x="19558" y="17780"/>
                  </a:lnTo>
                  <a:lnTo>
                    <a:pt x="22606" y="19558"/>
                  </a:lnTo>
                  <a:lnTo>
                    <a:pt x="28956" y="22225"/>
                  </a:lnTo>
                  <a:lnTo>
                    <a:pt x="35941" y="24892"/>
                  </a:lnTo>
                  <a:lnTo>
                    <a:pt x="43307" y="27051"/>
                  </a:lnTo>
                  <a:lnTo>
                    <a:pt x="51562" y="29337"/>
                  </a:lnTo>
                  <a:lnTo>
                    <a:pt x="59817" y="31115"/>
                  </a:lnTo>
                  <a:lnTo>
                    <a:pt x="68834" y="32893"/>
                  </a:lnTo>
                  <a:lnTo>
                    <a:pt x="77724" y="34671"/>
                  </a:lnTo>
                  <a:lnTo>
                    <a:pt x="96139" y="37592"/>
                  </a:lnTo>
                  <a:lnTo>
                    <a:pt x="114173" y="40259"/>
                  </a:lnTo>
                  <a:lnTo>
                    <a:pt x="123190" y="41783"/>
                  </a:lnTo>
                  <a:lnTo>
                    <a:pt x="131699" y="43180"/>
                  </a:lnTo>
                  <a:lnTo>
                    <a:pt x="139954" y="44704"/>
                  </a:lnTo>
                  <a:lnTo>
                    <a:pt x="147828" y="46355"/>
                  </a:lnTo>
                  <a:lnTo>
                    <a:pt x="155067" y="48260"/>
                  </a:lnTo>
                  <a:lnTo>
                    <a:pt x="161671" y="50038"/>
                  </a:lnTo>
                  <a:lnTo>
                    <a:pt x="168021" y="52197"/>
                  </a:lnTo>
                  <a:lnTo>
                    <a:pt x="173355" y="54737"/>
                  </a:lnTo>
                  <a:lnTo>
                    <a:pt x="175514" y="55880"/>
                  </a:lnTo>
                  <a:lnTo>
                    <a:pt x="177546" y="57404"/>
                  </a:lnTo>
                  <a:lnTo>
                    <a:pt x="179451" y="58547"/>
                  </a:lnTo>
                  <a:lnTo>
                    <a:pt x="180848" y="60325"/>
                  </a:lnTo>
                  <a:lnTo>
                    <a:pt x="182372" y="61722"/>
                  </a:lnTo>
                  <a:lnTo>
                    <a:pt x="183388" y="63373"/>
                  </a:lnTo>
                  <a:lnTo>
                    <a:pt x="184404" y="65151"/>
                  </a:lnTo>
                  <a:lnTo>
                    <a:pt x="184912" y="66929"/>
                  </a:lnTo>
                  <a:lnTo>
                    <a:pt x="185166" y="68707"/>
                  </a:lnTo>
                  <a:lnTo>
                    <a:pt x="184912" y="70739"/>
                  </a:lnTo>
                  <a:lnTo>
                    <a:pt x="184785" y="72898"/>
                  </a:lnTo>
                  <a:lnTo>
                    <a:pt x="183896" y="75184"/>
                  </a:lnTo>
                  <a:lnTo>
                    <a:pt x="182880" y="77343"/>
                  </a:lnTo>
                  <a:lnTo>
                    <a:pt x="181483" y="79756"/>
                  </a:lnTo>
                  <a:lnTo>
                    <a:pt x="179705" y="82550"/>
                  </a:lnTo>
                  <a:lnTo>
                    <a:pt x="177546" y="85217"/>
                  </a:lnTo>
                  <a:lnTo>
                    <a:pt x="176022" y="82677"/>
                  </a:lnTo>
                  <a:lnTo>
                    <a:pt x="173990" y="80518"/>
                  </a:lnTo>
                  <a:lnTo>
                    <a:pt x="171958" y="78486"/>
                  </a:lnTo>
                  <a:lnTo>
                    <a:pt x="170053" y="76581"/>
                  </a:lnTo>
                  <a:lnTo>
                    <a:pt x="167767" y="74930"/>
                  </a:lnTo>
                  <a:lnTo>
                    <a:pt x="165227" y="73406"/>
                  </a:lnTo>
                  <a:lnTo>
                    <a:pt x="160147" y="70739"/>
                  </a:lnTo>
                  <a:lnTo>
                    <a:pt x="154432" y="68580"/>
                  </a:lnTo>
                  <a:lnTo>
                    <a:pt x="148336" y="66929"/>
                  </a:lnTo>
                  <a:lnTo>
                    <a:pt x="141859" y="65405"/>
                  </a:lnTo>
                  <a:lnTo>
                    <a:pt x="135255" y="64135"/>
                  </a:lnTo>
                  <a:lnTo>
                    <a:pt x="128270" y="63119"/>
                  </a:lnTo>
                  <a:lnTo>
                    <a:pt x="121031" y="62230"/>
                  </a:lnTo>
                  <a:lnTo>
                    <a:pt x="106045" y="60325"/>
                  </a:lnTo>
                  <a:lnTo>
                    <a:pt x="98298" y="59055"/>
                  </a:lnTo>
                  <a:lnTo>
                    <a:pt x="90678" y="57531"/>
                  </a:lnTo>
                  <a:lnTo>
                    <a:pt x="83185" y="55626"/>
                  </a:lnTo>
                  <a:lnTo>
                    <a:pt x="75438" y="53340"/>
                  </a:lnTo>
                  <a:lnTo>
                    <a:pt x="66167" y="51943"/>
                  </a:lnTo>
                  <a:lnTo>
                    <a:pt x="57404" y="50292"/>
                  </a:lnTo>
                  <a:lnTo>
                    <a:pt x="48641" y="48006"/>
                  </a:lnTo>
                  <a:lnTo>
                    <a:pt x="40640" y="45593"/>
                  </a:lnTo>
                  <a:lnTo>
                    <a:pt x="33147" y="42926"/>
                  </a:lnTo>
                  <a:lnTo>
                    <a:pt x="26416" y="40005"/>
                  </a:lnTo>
                  <a:lnTo>
                    <a:pt x="20193" y="36830"/>
                  </a:lnTo>
                  <a:lnTo>
                    <a:pt x="14732" y="33401"/>
                  </a:lnTo>
                  <a:lnTo>
                    <a:pt x="10033" y="29718"/>
                  </a:lnTo>
                  <a:lnTo>
                    <a:pt x="6350" y="25781"/>
                  </a:lnTo>
                  <a:lnTo>
                    <a:pt x="3429" y="21971"/>
                  </a:lnTo>
                  <a:lnTo>
                    <a:pt x="2159" y="19812"/>
                  </a:lnTo>
                  <a:lnTo>
                    <a:pt x="1270" y="17780"/>
                  </a:lnTo>
                  <a:lnTo>
                    <a:pt x="635" y="15621"/>
                  </a:lnTo>
                  <a:lnTo>
                    <a:pt x="0" y="13335"/>
                  </a:lnTo>
                  <a:lnTo>
                    <a:pt x="0" y="11176"/>
                  </a:lnTo>
                  <a:lnTo>
                    <a:pt x="0" y="9017"/>
                  </a:lnTo>
                  <a:lnTo>
                    <a:pt x="635" y="6858"/>
                  </a:lnTo>
                  <a:lnTo>
                    <a:pt x="1016" y="4572"/>
                  </a:lnTo>
                  <a:lnTo>
                    <a:pt x="2159" y="2413"/>
                  </a:lnTo>
                  <a:close/>
                </a:path>
              </a:pathLst>
            </a:custGeom>
            <a:solidFill>
              <a:srgbClr val="719158"/>
            </a:solidFill>
            <a:ln w="0" cap="flat" cmpd="sng" algn="ctr">
              <a:solidFill>
                <a:srgbClr val="7191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Полилиния 208"/>
            <p:cNvSpPr/>
            <p:nvPr/>
          </p:nvSpPr>
          <p:spPr>
            <a:xfrm>
              <a:off x="8499602" y="4642739"/>
              <a:ext cx="183897" cy="85218"/>
            </a:xfrm>
            <a:custGeom>
              <a:avLst/>
              <a:gdLst/>
              <a:ahLst/>
              <a:cxnLst/>
              <a:rect l="0" t="0" r="0" b="0"/>
              <a:pathLst>
                <a:path w="183897" h="85218">
                  <a:moveTo>
                    <a:pt x="3429" y="0"/>
                  </a:moveTo>
                  <a:lnTo>
                    <a:pt x="3683" y="2413"/>
                  </a:lnTo>
                  <a:lnTo>
                    <a:pt x="4826" y="4826"/>
                  </a:lnTo>
                  <a:lnTo>
                    <a:pt x="6096" y="7112"/>
                  </a:lnTo>
                  <a:lnTo>
                    <a:pt x="7239" y="9271"/>
                  </a:lnTo>
                  <a:lnTo>
                    <a:pt x="9017" y="11430"/>
                  </a:lnTo>
                  <a:lnTo>
                    <a:pt x="11049" y="13335"/>
                  </a:lnTo>
                  <a:lnTo>
                    <a:pt x="12954" y="15113"/>
                  </a:lnTo>
                  <a:lnTo>
                    <a:pt x="15494" y="17018"/>
                  </a:lnTo>
                  <a:lnTo>
                    <a:pt x="18034" y="18669"/>
                  </a:lnTo>
                  <a:lnTo>
                    <a:pt x="20701" y="20193"/>
                  </a:lnTo>
                  <a:lnTo>
                    <a:pt x="26924" y="23368"/>
                  </a:lnTo>
                  <a:lnTo>
                    <a:pt x="33655" y="26162"/>
                  </a:lnTo>
                  <a:lnTo>
                    <a:pt x="40894" y="28575"/>
                  </a:lnTo>
                  <a:lnTo>
                    <a:pt x="48768" y="30861"/>
                  </a:lnTo>
                  <a:lnTo>
                    <a:pt x="57150" y="32639"/>
                  </a:lnTo>
                  <a:lnTo>
                    <a:pt x="65786" y="34671"/>
                  </a:lnTo>
                  <a:lnTo>
                    <a:pt x="74803" y="36322"/>
                  </a:lnTo>
                  <a:lnTo>
                    <a:pt x="92837" y="39497"/>
                  </a:lnTo>
                  <a:lnTo>
                    <a:pt x="110998" y="42418"/>
                  </a:lnTo>
                  <a:lnTo>
                    <a:pt x="119888" y="43942"/>
                  </a:lnTo>
                  <a:lnTo>
                    <a:pt x="128651" y="45339"/>
                  </a:lnTo>
                  <a:lnTo>
                    <a:pt x="136906" y="46863"/>
                  </a:lnTo>
                  <a:lnTo>
                    <a:pt x="144907" y="48514"/>
                  </a:lnTo>
                  <a:lnTo>
                    <a:pt x="152273" y="50292"/>
                  </a:lnTo>
                  <a:lnTo>
                    <a:pt x="159004" y="52197"/>
                  </a:lnTo>
                  <a:lnTo>
                    <a:pt x="165227" y="54102"/>
                  </a:lnTo>
                  <a:lnTo>
                    <a:pt x="170688" y="56261"/>
                  </a:lnTo>
                  <a:lnTo>
                    <a:pt x="173355" y="57531"/>
                  </a:lnTo>
                  <a:lnTo>
                    <a:pt x="175514" y="59055"/>
                  </a:lnTo>
                  <a:lnTo>
                    <a:pt x="177546" y="60325"/>
                  </a:lnTo>
                  <a:lnTo>
                    <a:pt x="179197" y="61722"/>
                  </a:lnTo>
                  <a:lnTo>
                    <a:pt x="180594" y="63119"/>
                  </a:lnTo>
                  <a:lnTo>
                    <a:pt x="181991" y="64643"/>
                  </a:lnTo>
                  <a:lnTo>
                    <a:pt x="182880" y="66294"/>
                  </a:lnTo>
                  <a:lnTo>
                    <a:pt x="183388" y="68072"/>
                  </a:lnTo>
                  <a:lnTo>
                    <a:pt x="183896" y="69850"/>
                  </a:lnTo>
                  <a:lnTo>
                    <a:pt x="183896" y="71755"/>
                  </a:lnTo>
                  <a:lnTo>
                    <a:pt x="183642" y="73660"/>
                  </a:lnTo>
                  <a:lnTo>
                    <a:pt x="183261" y="75819"/>
                  </a:lnTo>
                  <a:lnTo>
                    <a:pt x="182372" y="77851"/>
                  </a:lnTo>
                  <a:lnTo>
                    <a:pt x="181229" y="80264"/>
                  </a:lnTo>
                  <a:lnTo>
                    <a:pt x="179451" y="82677"/>
                  </a:lnTo>
                  <a:lnTo>
                    <a:pt x="177673" y="85217"/>
                  </a:lnTo>
                  <a:lnTo>
                    <a:pt x="176022" y="82677"/>
                  </a:lnTo>
                  <a:lnTo>
                    <a:pt x="174244" y="80518"/>
                  </a:lnTo>
                  <a:lnTo>
                    <a:pt x="172212" y="78486"/>
                  </a:lnTo>
                  <a:lnTo>
                    <a:pt x="170053" y="76581"/>
                  </a:lnTo>
                  <a:lnTo>
                    <a:pt x="167767" y="74930"/>
                  </a:lnTo>
                  <a:lnTo>
                    <a:pt x="165227" y="73406"/>
                  </a:lnTo>
                  <a:lnTo>
                    <a:pt x="160147" y="70739"/>
                  </a:lnTo>
                  <a:lnTo>
                    <a:pt x="154432" y="68580"/>
                  </a:lnTo>
                  <a:lnTo>
                    <a:pt x="148336" y="66929"/>
                  </a:lnTo>
                  <a:lnTo>
                    <a:pt x="141859" y="65405"/>
                  </a:lnTo>
                  <a:lnTo>
                    <a:pt x="135255" y="64135"/>
                  </a:lnTo>
                  <a:lnTo>
                    <a:pt x="128270" y="63119"/>
                  </a:lnTo>
                  <a:lnTo>
                    <a:pt x="121031" y="62230"/>
                  </a:lnTo>
                  <a:lnTo>
                    <a:pt x="106045" y="60325"/>
                  </a:lnTo>
                  <a:lnTo>
                    <a:pt x="98298" y="59055"/>
                  </a:lnTo>
                  <a:lnTo>
                    <a:pt x="90678" y="57531"/>
                  </a:lnTo>
                  <a:lnTo>
                    <a:pt x="83185" y="55626"/>
                  </a:lnTo>
                  <a:lnTo>
                    <a:pt x="75692" y="53340"/>
                  </a:lnTo>
                  <a:lnTo>
                    <a:pt x="66167" y="51943"/>
                  </a:lnTo>
                  <a:lnTo>
                    <a:pt x="57404" y="50292"/>
                  </a:lnTo>
                  <a:lnTo>
                    <a:pt x="48768" y="48006"/>
                  </a:lnTo>
                  <a:lnTo>
                    <a:pt x="40640" y="45593"/>
                  </a:lnTo>
                  <a:lnTo>
                    <a:pt x="33147" y="42926"/>
                  </a:lnTo>
                  <a:lnTo>
                    <a:pt x="26416" y="40005"/>
                  </a:lnTo>
                  <a:lnTo>
                    <a:pt x="20193" y="36830"/>
                  </a:lnTo>
                  <a:lnTo>
                    <a:pt x="14732" y="33401"/>
                  </a:lnTo>
                  <a:lnTo>
                    <a:pt x="10033" y="29718"/>
                  </a:lnTo>
                  <a:lnTo>
                    <a:pt x="6350" y="25781"/>
                  </a:lnTo>
                  <a:lnTo>
                    <a:pt x="3429" y="21971"/>
                  </a:lnTo>
                  <a:lnTo>
                    <a:pt x="2159" y="19812"/>
                  </a:lnTo>
                  <a:lnTo>
                    <a:pt x="1270" y="17780"/>
                  </a:lnTo>
                  <a:lnTo>
                    <a:pt x="635" y="15621"/>
                  </a:lnTo>
                  <a:lnTo>
                    <a:pt x="0" y="13335"/>
                  </a:lnTo>
                  <a:lnTo>
                    <a:pt x="0" y="11176"/>
                  </a:lnTo>
                  <a:lnTo>
                    <a:pt x="0" y="9017"/>
                  </a:lnTo>
                  <a:lnTo>
                    <a:pt x="635" y="6858"/>
                  </a:lnTo>
                  <a:lnTo>
                    <a:pt x="1016" y="4572"/>
                  </a:lnTo>
                  <a:lnTo>
                    <a:pt x="2159" y="2413"/>
                  </a:lnTo>
                  <a:close/>
                </a:path>
              </a:pathLst>
            </a:custGeom>
            <a:solidFill>
              <a:srgbClr val="598446"/>
            </a:solidFill>
            <a:ln w="0" cap="flat" cmpd="sng" algn="ctr">
              <a:solidFill>
                <a:srgbClr val="59844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олилиния 209"/>
            <p:cNvSpPr/>
            <p:nvPr/>
          </p:nvSpPr>
          <p:spPr>
            <a:xfrm>
              <a:off x="8499602" y="4642739"/>
              <a:ext cx="182881" cy="85218"/>
            </a:xfrm>
            <a:custGeom>
              <a:avLst/>
              <a:gdLst/>
              <a:ahLst/>
              <a:cxnLst/>
              <a:rect l="0" t="0" r="0" b="0"/>
              <a:pathLst>
                <a:path w="182881" h="85218">
                  <a:moveTo>
                    <a:pt x="3429" y="0"/>
                  </a:moveTo>
                  <a:lnTo>
                    <a:pt x="3683" y="2667"/>
                  </a:lnTo>
                  <a:lnTo>
                    <a:pt x="4572" y="5080"/>
                  </a:lnTo>
                  <a:lnTo>
                    <a:pt x="5207" y="7493"/>
                  </a:lnTo>
                  <a:lnTo>
                    <a:pt x="6604" y="9779"/>
                  </a:lnTo>
                  <a:lnTo>
                    <a:pt x="8128" y="11938"/>
                  </a:lnTo>
                  <a:lnTo>
                    <a:pt x="9779" y="13970"/>
                  </a:lnTo>
                  <a:lnTo>
                    <a:pt x="11811" y="15748"/>
                  </a:lnTo>
                  <a:lnTo>
                    <a:pt x="13970" y="17780"/>
                  </a:lnTo>
                  <a:lnTo>
                    <a:pt x="16510" y="19558"/>
                  </a:lnTo>
                  <a:lnTo>
                    <a:pt x="19050" y="21209"/>
                  </a:lnTo>
                  <a:lnTo>
                    <a:pt x="24892" y="24384"/>
                  </a:lnTo>
                  <a:lnTo>
                    <a:pt x="31369" y="27305"/>
                  </a:lnTo>
                  <a:lnTo>
                    <a:pt x="38354" y="29972"/>
                  </a:lnTo>
                  <a:lnTo>
                    <a:pt x="46101" y="32258"/>
                  </a:lnTo>
                  <a:lnTo>
                    <a:pt x="54356" y="34417"/>
                  </a:lnTo>
                  <a:lnTo>
                    <a:pt x="62865" y="36322"/>
                  </a:lnTo>
                  <a:lnTo>
                    <a:pt x="71501" y="38227"/>
                  </a:lnTo>
                  <a:lnTo>
                    <a:pt x="89662" y="41529"/>
                  </a:lnTo>
                  <a:lnTo>
                    <a:pt x="107823" y="44704"/>
                  </a:lnTo>
                  <a:lnTo>
                    <a:pt x="125476" y="47625"/>
                  </a:lnTo>
                  <a:lnTo>
                    <a:pt x="133985" y="49149"/>
                  </a:lnTo>
                  <a:lnTo>
                    <a:pt x="141859" y="50673"/>
                  </a:lnTo>
                  <a:lnTo>
                    <a:pt x="149352" y="52451"/>
                  </a:lnTo>
                  <a:lnTo>
                    <a:pt x="156591" y="54102"/>
                  </a:lnTo>
                  <a:lnTo>
                    <a:pt x="162814" y="56134"/>
                  </a:lnTo>
                  <a:lnTo>
                    <a:pt x="168529" y="58293"/>
                  </a:lnTo>
                  <a:lnTo>
                    <a:pt x="173355" y="60706"/>
                  </a:lnTo>
                  <a:lnTo>
                    <a:pt x="175514" y="61849"/>
                  </a:lnTo>
                  <a:lnTo>
                    <a:pt x="177165" y="63119"/>
                  </a:lnTo>
                  <a:lnTo>
                    <a:pt x="179070" y="64643"/>
                  </a:lnTo>
                  <a:lnTo>
                    <a:pt x="180213" y="66167"/>
                  </a:lnTo>
                  <a:lnTo>
                    <a:pt x="181483" y="67564"/>
                  </a:lnTo>
                  <a:lnTo>
                    <a:pt x="182118" y="69342"/>
                  </a:lnTo>
                  <a:lnTo>
                    <a:pt x="182753" y="70739"/>
                  </a:lnTo>
                  <a:lnTo>
                    <a:pt x="182880" y="72771"/>
                  </a:lnTo>
                  <a:lnTo>
                    <a:pt x="182880" y="74422"/>
                  </a:lnTo>
                  <a:lnTo>
                    <a:pt x="182372" y="76327"/>
                  </a:lnTo>
                  <a:lnTo>
                    <a:pt x="181991" y="78359"/>
                  </a:lnTo>
                  <a:lnTo>
                    <a:pt x="180594" y="80518"/>
                  </a:lnTo>
                  <a:lnTo>
                    <a:pt x="179451" y="82677"/>
                  </a:lnTo>
                  <a:lnTo>
                    <a:pt x="177673" y="85217"/>
                  </a:lnTo>
                  <a:lnTo>
                    <a:pt x="176022" y="82677"/>
                  </a:lnTo>
                  <a:lnTo>
                    <a:pt x="174244" y="80518"/>
                  </a:lnTo>
                  <a:lnTo>
                    <a:pt x="172212" y="78486"/>
                  </a:lnTo>
                  <a:lnTo>
                    <a:pt x="170053" y="76581"/>
                  </a:lnTo>
                  <a:lnTo>
                    <a:pt x="167767" y="74930"/>
                  </a:lnTo>
                  <a:lnTo>
                    <a:pt x="165227" y="73406"/>
                  </a:lnTo>
                  <a:lnTo>
                    <a:pt x="160274" y="70739"/>
                  </a:lnTo>
                  <a:lnTo>
                    <a:pt x="154432" y="68580"/>
                  </a:lnTo>
                  <a:lnTo>
                    <a:pt x="148336" y="66929"/>
                  </a:lnTo>
                  <a:lnTo>
                    <a:pt x="142113" y="65405"/>
                  </a:lnTo>
                  <a:lnTo>
                    <a:pt x="135255" y="64135"/>
                  </a:lnTo>
                  <a:lnTo>
                    <a:pt x="128270" y="63119"/>
                  </a:lnTo>
                  <a:lnTo>
                    <a:pt x="121031" y="62230"/>
                  </a:lnTo>
                  <a:lnTo>
                    <a:pt x="106045" y="60325"/>
                  </a:lnTo>
                  <a:lnTo>
                    <a:pt x="98298" y="59055"/>
                  </a:lnTo>
                  <a:lnTo>
                    <a:pt x="90805" y="57531"/>
                  </a:lnTo>
                  <a:lnTo>
                    <a:pt x="83185" y="55626"/>
                  </a:lnTo>
                  <a:lnTo>
                    <a:pt x="75692" y="53340"/>
                  </a:lnTo>
                  <a:lnTo>
                    <a:pt x="66167" y="51943"/>
                  </a:lnTo>
                  <a:lnTo>
                    <a:pt x="57404" y="50292"/>
                  </a:lnTo>
                  <a:lnTo>
                    <a:pt x="48768" y="48006"/>
                  </a:lnTo>
                  <a:lnTo>
                    <a:pt x="40894" y="45593"/>
                  </a:lnTo>
                  <a:lnTo>
                    <a:pt x="33401" y="42926"/>
                  </a:lnTo>
                  <a:lnTo>
                    <a:pt x="26416" y="40005"/>
                  </a:lnTo>
                  <a:lnTo>
                    <a:pt x="20193" y="36830"/>
                  </a:lnTo>
                  <a:lnTo>
                    <a:pt x="14732" y="33401"/>
                  </a:lnTo>
                  <a:lnTo>
                    <a:pt x="10287" y="29718"/>
                  </a:lnTo>
                  <a:lnTo>
                    <a:pt x="6350" y="25781"/>
                  </a:lnTo>
                  <a:lnTo>
                    <a:pt x="3429" y="21971"/>
                  </a:lnTo>
                  <a:lnTo>
                    <a:pt x="2286" y="19812"/>
                  </a:lnTo>
                  <a:lnTo>
                    <a:pt x="1270" y="17780"/>
                  </a:lnTo>
                  <a:lnTo>
                    <a:pt x="635" y="15621"/>
                  </a:lnTo>
                  <a:lnTo>
                    <a:pt x="381" y="13335"/>
                  </a:lnTo>
                  <a:lnTo>
                    <a:pt x="0" y="11176"/>
                  </a:lnTo>
                  <a:lnTo>
                    <a:pt x="0" y="9017"/>
                  </a:lnTo>
                  <a:lnTo>
                    <a:pt x="635" y="6858"/>
                  </a:lnTo>
                  <a:lnTo>
                    <a:pt x="1270" y="4572"/>
                  </a:lnTo>
                  <a:lnTo>
                    <a:pt x="2159" y="2413"/>
                  </a:lnTo>
                  <a:close/>
                </a:path>
              </a:pathLst>
            </a:custGeom>
            <a:solidFill>
              <a:srgbClr val="417A33"/>
            </a:solidFill>
            <a:ln w="0" cap="flat" cmpd="sng" algn="ctr">
              <a:solidFill>
                <a:srgbClr val="417A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Полилиния 210"/>
            <p:cNvSpPr/>
            <p:nvPr/>
          </p:nvSpPr>
          <p:spPr>
            <a:xfrm>
              <a:off x="8499602" y="4642739"/>
              <a:ext cx="181992" cy="85218"/>
            </a:xfrm>
            <a:custGeom>
              <a:avLst/>
              <a:gdLst/>
              <a:ahLst/>
              <a:cxnLst/>
              <a:rect l="0" t="0" r="0" b="0"/>
              <a:pathLst>
                <a:path w="181992" h="85218">
                  <a:moveTo>
                    <a:pt x="3429" y="0"/>
                  </a:moveTo>
                  <a:lnTo>
                    <a:pt x="3556" y="2667"/>
                  </a:lnTo>
                  <a:lnTo>
                    <a:pt x="4064" y="5334"/>
                  </a:lnTo>
                  <a:lnTo>
                    <a:pt x="4826" y="7747"/>
                  </a:lnTo>
                  <a:lnTo>
                    <a:pt x="5715" y="10033"/>
                  </a:lnTo>
                  <a:lnTo>
                    <a:pt x="6985" y="12446"/>
                  </a:lnTo>
                  <a:lnTo>
                    <a:pt x="8763" y="14351"/>
                  </a:lnTo>
                  <a:lnTo>
                    <a:pt x="10541" y="16510"/>
                  </a:lnTo>
                  <a:lnTo>
                    <a:pt x="12446" y="18542"/>
                  </a:lnTo>
                  <a:lnTo>
                    <a:pt x="14732" y="20193"/>
                  </a:lnTo>
                  <a:lnTo>
                    <a:pt x="17145" y="22225"/>
                  </a:lnTo>
                  <a:lnTo>
                    <a:pt x="19939" y="24003"/>
                  </a:lnTo>
                  <a:lnTo>
                    <a:pt x="22606" y="25400"/>
                  </a:lnTo>
                  <a:lnTo>
                    <a:pt x="28956" y="28575"/>
                  </a:lnTo>
                  <a:lnTo>
                    <a:pt x="35941" y="31115"/>
                  </a:lnTo>
                  <a:lnTo>
                    <a:pt x="43307" y="33909"/>
                  </a:lnTo>
                  <a:lnTo>
                    <a:pt x="51435" y="36195"/>
                  </a:lnTo>
                  <a:lnTo>
                    <a:pt x="59817" y="38227"/>
                  </a:lnTo>
                  <a:lnTo>
                    <a:pt x="68580" y="40005"/>
                  </a:lnTo>
                  <a:lnTo>
                    <a:pt x="77470" y="42037"/>
                  </a:lnTo>
                  <a:lnTo>
                    <a:pt x="86360" y="43561"/>
                  </a:lnTo>
                  <a:lnTo>
                    <a:pt x="104648" y="46863"/>
                  </a:lnTo>
                  <a:lnTo>
                    <a:pt x="122301" y="49784"/>
                  </a:lnTo>
                  <a:lnTo>
                    <a:pt x="130683" y="51181"/>
                  </a:lnTo>
                  <a:lnTo>
                    <a:pt x="138811" y="52959"/>
                  </a:lnTo>
                  <a:lnTo>
                    <a:pt x="146685" y="54483"/>
                  </a:lnTo>
                  <a:lnTo>
                    <a:pt x="153543" y="56261"/>
                  </a:lnTo>
                  <a:lnTo>
                    <a:pt x="160274" y="58039"/>
                  </a:lnTo>
                  <a:lnTo>
                    <a:pt x="165989" y="60071"/>
                  </a:lnTo>
                  <a:lnTo>
                    <a:pt x="171323" y="62484"/>
                  </a:lnTo>
                  <a:lnTo>
                    <a:pt x="173355" y="63373"/>
                  </a:lnTo>
                  <a:lnTo>
                    <a:pt x="175133" y="64643"/>
                  </a:lnTo>
                  <a:lnTo>
                    <a:pt x="177038" y="66167"/>
                  </a:lnTo>
                  <a:lnTo>
                    <a:pt x="178435" y="67310"/>
                  </a:lnTo>
                  <a:lnTo>
                    <a:pt x="179705" y="68707"/>
                  </a:lnTo>
                  <a:lnTo>
                    <a:pt x="180594" y="70231"/>
                  </a:lnTo>
                  <a:lnTo>
                    <a:pt x="181483" y="71882"/>
                  </a:lnTo>
                  <a:lnTo>
                    <a:pt x="181991" y="73406"/>
                  </a:lnTo>
                  <a:lnTo>
                    <a:pt x="181991" y="75184"/>
                  </a:lnTo>
                  <a:lnTo>
                    <a:pt x="181737" y="77089"/>
                  </a:lnTo>
                  <a:lnTo>
                    <a:pt x="181229" y="78740"/>
                  </a:lnTo>
                  <a:lnTo>
                    <a:pt x="180594" y="80772"/>
                  </a:lnTo>
                  <a:lnTo>
                    <a:pt x="179197" y="82931"/>
                  </a:lnTo>
                  <a:lnTo>
                    <a:pt x="177673" y="85217"/>
                  </a:lnTo>
                  <a:lnTo>
                    <a:pt x="176022" y="82677"/>
                  </a:lnTo>
                  <a:lnTo>
                    <a:pt x="174244" y="80518"/>
                  </a:lnTo>
                  <a:lnTo>
                    <a:pt x="172212" y="78486"/>
                  </a:lnTo>
                  <a:lnTo>
                    <a:pt x="170053" y="76581"/>
                  </a:lnTo>
                  <a:lnTo>
                    <a:pt x="167767" y="74930"/>
                  </a:lnTo>
                  <a:lnTo>
                    <a:pt x="165227" y="73406"/>
                  </a:lnTo>
                  <a:lnTo>
                    <a:pt x="160274" y="70739"/>
                  </a:lnTo>
                  <a:lnTo>
                    <a:pt x="154432" y="68580"/>
                  </a:lnTo>
                  <a:lnTo>
                    <a:pt x="148336" y="66929"/>
                  </a:lnTo>
                  <a:lnTo>
                    <a:pt x="142113" y="65405"/>
                  </a:lnTo>
                  <a:lnTo>
                    <a:pt x="135255" y="64135"/>
                  </a:lnTo>
                  <a:lnTo>
                    <a:pt x="128270" y="63119"/>
                  </a:lnTo>
                  <a:lnTo>
                    <a:pt x="121031" y="62230"/>
                  </a:lnTo>
                  <a:lnTo>
                    <a:pt x="106045" y="60325"/>
                  </a:lnTo>
                  <a:lnTo>
                    <a:pt x="98298" y="59055"/>
                  </a:lnTo>
                  <a:lnTo>
                    <a:pt x="90805" y="57531"/>
                  </a:lnTo>
                  <a:lnTo>
                    <a:pt x="83185" y="55626"/>
                  </a:lnTo>
                  <a:lnTo>
                    <a:pt x="75692" y="53340"/>
                  </a:lnTo>
                  <a:lnTo>
                    <a:pt x="66167" y="51943"/>
                  </a:lnTo>
                  <a:lnTo>
                    <a:pt x="57404" y="50292"/>
                  </a:lnTo>
                  <a:lnTo>
                    <a:pt x="48768" y="48006"/>
                  </a:lnTo>
                  <a:lnTo>
                    <a:pt x="40894" y="45593"/>
                  </a:lnTo>
                  <a:lnTo>
                    <a:pt x="33401" y="42926"/>
                  </a:lnTo>
                  <a:lnTo>
                    <a:pt x="26416" y="40005"/>
                  </a:lnTo>
                  <a:lnTo>
                    <a:pt x="20193" y="36830"/>
                  </a:lnTo>
                  <a:lnTo>
                    <a:pt x="14732" y="33401"/>
                  </a:lnTo>
                  <a:lnTo>
                    <a:pt x="10287" y="29718"/>
                  </a:lnTo>
                  <a:lnTo>
                    <a:pt x="6350" y="25781"/>
                  </a:lnTo>
                  <a:lnTo>
                    <a:pt x="3429" y="21971"/>
                  </a:lnTo>
                  <a:lnTo>
                    <a:pt x="2286" y="19812"/>
                  </a:lnTo>
                  <a:lnTo>
                    <a:pt x="1270" y="17780"/>
                  </a:lnTo>
                  <a:lnTo>
                    <a:pt x="635" y="15621"/>
                  </a:lnTo>
                  <a:lnTo>
                    <a:pt x="381" y="13335"/>
                  </a:lnTo>
                  <a:lnTo>
                    <a:pt x="0" y="11176"/>
                  </a:lnTo>
                  <a:lnTo>
                    <a:pt x="0" y="9017"/>
                  </a:lnTo>
                  <a:lnTo>
                    <a:pt x="635" y="6858"/>
                  </a:lnTo>
                  <a:lnTo>
                    <a:pt x="1270" y="4572"/>
                  </a:lnTo>
                  <a:lnTo>
                    <a:pt x="2159" y="2413"/>
                  </a:lnTo>
                  <a:close/>
                </a:path>
              </a:pathLst>
            </a:custGeom>
            <a:solidFill>
              <a:srgbClr val="2A6E20"/>
            </a:solidFill>
            <a:ln w="0" cap="flat" cmpd="sng" algn="ctr">
              <a:solidFill>
                <a:srgbClr val="2A6E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олилиния 211"/>
            <p:cNvSpPr/>
            <p:nvPr/>
          </p:nvSpPr>
          <p:spPr>
            <a:xfrm>
              <a:off x="8499602" y="4642739"/>
              <a:ext cx="180849" cy="85218"/>
            </a:xfrm>
            <a:custGeom>
              <a:avLst/>
              <a:gdLst/>
              <a:ahLst/>
              <a:cxnLst/>
              <a:rect l="0" t="0" r="0" b="0"/>
              <a:pathLst>
                <a:path w="180849" h="85218">
                  <a:moveTo>
                    <a:pt x="3429" y="0"/>
                  </a:moveTo>
                  <a:lnTo>
                    <a:pt x="3429" y="2921"/>
                  </a:lnTo>
                  <a:lnTo>
                    <a:pt x="3556" y="5334"/>
                  </a:lnTo>
                  <a:lnTo>
                    <a:pt x="4064" y="8001"/>
                  </a:lnTo>
                  <a:lnTo>
                    <a:pt x="5080" y="10414"/>
                  </a:lnTo>
                  <a:lnTo>
                    <a:pt x="6096" y="12700"/>
                  </a:lnTo>
                  <a:lnTo>
                    <a:pt x="7620" y="15113"/>
                  </a:lnTo>
                  <a:lnTo>
                    <a:pt x="9017" y="17018"/>
                  </a:lnTo>
                  <a:lnTo>
                    <a:pt x="11049" y="19304"/>
                  </a:lnTo>
                  <a:lnTo>
                    <a:pt x="12954" y="21209"/>
                  </a:lnTo>
                  <a:lnTo>
                    <a:pt x="15494" y="23114"/>
                  </a:lnTo>
                  <a:lnTo>
                    <a:pt x="18034" y="24892"/>
                  </a:lnTo>
                  <a:lnTo>
                    <a:pt x="20701" y="26543"/>
                  </a:lnTo>
                  <a:lnTo>
                    <a:pt x="26797" y="29718"/>
                  </a:lnTo>
                  <a:lnTo>
                    <a:pt x="33401" y="32639"/>
                  </a:lnTo>
                  <a:lnTo>
                    <a:pt x="40640" y="35306"/>
                  </a:lnTo>
                  <a:lnTo>
                    <a:pt x="48641" y="37846"/>
                  </a:lnTo>
                  <a:lnTo>
                    <a:pt x="56769" y="40005"/>
                  </a:lnTo>
                  <a:lnTo>
                    <a:pt x="65278" y="42037"/>
                  </a:lnTo>
                  <a:lnTo>
                    <a:pt x="74295" y="43942"/>
                  </a:lnTo>
                  <a:lnTo>
                    <a:pt x="83185" y="45593"/>
                  </a:lnTo>
                  <a:lnTo>
                    <a:pt x="101092" y="48768"/>
                  </a:lnTo>
                  <a:lnTo>
                    <a:pt x="118999" y="51943"/>
                  </a:lnTo>
                  <a:lnTo>
                    <a:pt x="127508" y="53340"/>
                  </a:lnTo>
                  <a:lnTo>
                    <a:pt x="135636" y="54864"/>
                  </a:lnTo>
                  <a:lnTo>
                    <a:pt x="143637" y="56515"/>
                  </a:lnTo>
                  <a:lnTo>
                    <a:pt x="150876" y="58293"/>
                  </a:lnTo>
                  <a:lnTo>
                    <a:pt x="157480" y="60071"/>
                  </a:lnTo>
                  <a:lnTo>
                    <a:pt x="163576" y="61849"/>
                  </a:lnTo>
                  <a:lnTo>
                    <a:pt x="168910" y="64008"/>
                  </a:lnTo>
                  <a:lnTo>
                    <a:pt x="171323" y="65151"/>
                  </a:lnTo>
                  <a:lnTo>
                    <a:pt x="173355" y="66294"/>
                  </a:lnTo>
                  <a:lnTo>
                    <a:pt x="175133" y="67564"/>
                  </a:lnTo>
                  <a:lnTo>
                    <a:pt x="177038" y="68707"/>
                  </a:lnTo>
                  <a:lnTo>
                    <a:pt x="178181" y="69977"/>
                  </a:lnTo>
                  <a:lnTo>
                    <a:pt x="179451" y="71501"/>
                  </a:lnTo>
                  <a:lnTo>
                    <a:pt x="180213" y="72898"/>
                  </a:lnTo>
                  <a:lnTo>
                    <a:pt x="180594" y="74422"/>
                  </a:lnTo>
                  <a:lnTo>
                    <a:pt x="180848" y="75819"/>
                  </a:lnTo>
                  <a:lnTo>
                    <a:pt x="180848" y="77597"/>
                  </a:lnTo>
                  <a:lnTo>
                    <a:pt x="180594" y="79375"/>
                  </a:lnTo>
                  <a:lnTo>
                    <a:pt x="179959" y="81153"/>
                  </a:lnTo>
                  <a:lnTo>
                    <a:pt x="179070" y="83185"/>
                  </a:lnTo>
                  <a:lnTo>
                    <a:pt x="177673" y="85217"/>
                  </a:lnTo>
                  <a:lnTo>
                    <a:pt x="176022" y="82677"/>
                  </a:lnTo>
                  <a:lnTo>
                    <a:pt x="174244" y="80518"/>
                  </a:lnTo>
                  <a:lnTo>
                    <a:pt x="172212" y="78486"/>
                  </a:lnTo>
                  <a:lnTo>
                    <a:pt x="170053" y="76581"/>
                  </a:lnTo>
                  <a:lnTo>
                    <a:pt x="167767" y="74930"/>
                  </a:lnTo>
                  <a:lnTo>
                    <a:pt x="165227" y="73406"/>
                  </a:lnTo>
                  <a:lnTo>
                    <a:pt x="160147" y="70739"/>
                  </a:lnTo>
                  <a:lnTo>
                    <a:pt x="154432" y="68580"/>
                  </a:lnTo>
                  <a:lnTo>
                    <a:pt x="148336" y="66929"/>
                  </a:lnTo>
                  <a:lnTo>
                    <a:pt x="141859" y="65405"/>
                  </a:lnTo>
                  <a:lnTo>
                    <a:pt x="135255" y="64135"/>
                  </a:lnTo>
                  <a:lnTo>
                    <a:pt x="128270" y="63119"/>
                  </a:lnTo>
                  <a:lnTo>
                    <a:pt x="121031" y="62230"/>
                  </a:lnTo>
                  <a:lnTo>
                    <a:pt x="106045" y="60325"/>
                  </a:lnTo>
                  <a:lnTo>
                    <a:pt x="98298" y="59055"/>
                  </a:lnTo>
                  <a:lnTo>
                    <a:pt x="90678" y="57531"/>
                  </a:lnTo>
                  <a:lnTo>
                    <a:pt x="83185" y="55626"/>
                  </a:lnTo>
                  <a:lnTo>
                    <a:pt x="75692" y="53340"/>
                  </a:lnTo>
                  <a:lnTo>
                    <a:pt x="66167" y="51943"/>
                  </a:lnTo>
                  <a:lnTo>
                    <a:pt x="57404" y="50292"/>
                  </a:lnTo>
                  <a:lnTo>
                    <a:pt x="48768" y="48006"/>
                  </a:lnTo>
                  <a:lnTo>
                    <a:pt x="40640" y="45593"/>
                  </a:lnTo>
                  <a:lnTo>
                    <a:pt x="33147" y="42926"/>
                  </a:lnTo>
                  <a:lnTo>
                    <a:pt x="26416" y="40005"/>
                  </a:lnTo>
                  <a:lnTo>
                    <a:pt x="20193" y="36830"/>
                  </a:lnTo>
                  <a:lnTo>
                    <a:pt x="14732" y="33401"/>
                  </a:lnTo>
                  <a:lnTo>
                    <a:pt x="10033" y="29718"/>
                  </a:lnTo>
                  <a:lnTo>
                    <a:pt x="6350" y="25781"/>
                  </a:lnTo>
                  <a:lnTo>
                    <a:pt x="3429" y="21971"/>
                  </a:lnTo>
                  <a:lnTo>
                    <a:pt x="2159" y="19812"/>
                  </a:lnTo>
                  <a:lnTo>
                    <a:pt x="1270" y="17780"/>
                  </a:lnTo>
                  <a:lnTo>
                    <a:pt x="635" y="15621"/>
                  </a:lnTo>
                  <a:lnTo>
                    <a:pt x="0" y="13335"/>
                  </a:lnTo>
                  <a:lnTo>
                    <a:pt x="0" y="11176"/>
                  </a:lnTo>
                  <a:lnTo>
                    <a:pt x="0" y="9017"/>
                  </a:lnTo>
                  <a:lnTo>
                    <a:pt x="635" y="6858"/>
                  </a:lnTo>
                  <a:lnTo>
                    <a:pt x="1016" y="4572"/>
                  </a:lnTo>
                  <a:lnTo>
                    <a:pt x="2159" y="2413"/>
                  </a:lnTo>
                  <a:close/>
                </a:path>
              </a:pathLst>
            </a:custGeom>
            <a:solidFill>
              <a:srgbClr val="11610D"/>
            </a:solidFill>
            <a:ln w="0" cap="flat" cmpd="sng" algn="ctr">
              <a:solidFill>
                <a:srgbClr val="1161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Полилиния 212"/>
            <p:cNvSpPr/>
            <p:nvPr/>
          </p:nvSpPr>
          <p:spPr>
            <a:xfrm>
              <a:off x="8499602" y="4642739"/>
              <a:ext cx="180595" cy="85218"/>
            </a:xfrm>
            <a:custGeom>
              <a:avLst/>
              <a:gdLst/>
              <a:ahLst/>
              <a:cxnLst/>
              <a:rect l="0" t="0" r="0" b="0"/>
              <a:pathLst>
                <a:path w="180595" h="85218">
                  <a:moveTo>
                    <a:pt x="3429" y="2921"/>
                  </a:moveTo>
                  <a:lnTo>
                    <a:pt x="3429" y="5588"/>
                  </a:lnTo>
                  <a:lnTo>
                    <a:pt x="3556" y="8255"/>
                  </a:lnTo>
                  <a:lnTo>
                    <a:pt x="4318" y="10795"/>
                  </a:lnTo>
                  <a:lnTo>
                    <a:pt x="5207" y="13081"/>
                  </a:lnTo>
                  <a:lnTo>
                    <a:pt x="6604" y="15621"/>
                  </a:lnTo>
                  <a:lnTo>
                    <a:pt x="7874" y="17780"/>
                  </a:lnTo>
                  <a:lnTo>
                    <a:pt x="9525" y="19939"/>
                  </a:lnTo>
                  <a:lnTo>
                    <a:pt x="11430" y="21971"/>
                  </a:lnTo>
                  <a:lnTo>
                    <a:pt x="13843" y="24003"/>
                  </a:lnTo>
                  <a:lnTo>
                    <a:pt x="16256" y="25781"/>
                  </a:lnTo>
                  <a:lnTo>
                    <a:pt x="18669" y="27559"/>
                  </a:lnTo>
                  <a:lnTo>
                    <a:pt x="24511" y="30988"/>
                  </a:lnTo>
                  <a:lnTo>
                    <a:pt x="30988" y="34036"/>
                  </a:lnTo>
                  <a:lnTo>
                    <a:pt x="38227" y="36830"/>
                  </a:lnTo>
                  <a:lnTo>
                    <a:pt x="45847" y="39370"/>
                  </a:lnTo>
                  <a:lnTo>
                    <a:pt x="53848" y="41783"/>
                  </a:lnTo>
                  <a:lnTo>
                    <a:pt x="62230" y="43942"/>
                  </a:lnTo>
                  <a:lnTo>
                    <a:pt x="70993" y="45847"/>
                  </a:lnTo>
                  <a:lnTo>
                    <a:pt x="80010" y="47625"/>
                  </a:lnTo>
                  <a:lnTo>
                    <a:pt x="98044" y="50927"/>
                  </a:lnTo>
                  <a:lnTo>
                    <a:pt x="116078" y="54102"/>
                  </a:lnTo>
                  <a:lnTo>
                    <a:pt x="124460" y="55626"/>
                  </a:lnTo>
                  <a:lnTo>
                    <a:pt x="132969" y="57150"/>
                  </a:lnTo>
                  <a:lnTo>
                    <a:pt x="140970" y="58801"/>
                  </a:lnTo>
                  <a:lnTo>
                    <a:pt x="148336" y="60325"/>
                  </a:lnTo>
                  <a:lnTo>
                    <a:pt x="155067" y="61849"/>
                  </a:lnTo>
                  <a:lnTo>
                    <a:pt x="161290" y="64008"/>
                  </a:lnTo>
                  <a:lnTo>
                    <a:pt x="166751" y="65659"/>
                  </a:lnTo>
                  <a:lnTo>
                    <a:pt x="171450" y="67818"/>
                  </a:lnTo>
                  <a:lnTo>
                    <a:pt x="173482" y="69088"/>
                  </a:lnTo>
                  <a:lnTo>
                    <a:pt x="175133" y="69977"/>
                  </a:lnTo>
                  <a:lnTo>
                    <a:pt x="177038" y="71247"/>
                  </a:lnTo>
                  <a:lnTo>
                    <a:pt x="178181" y="72771"/>
                  </a:lnTo>
                  <a:lnTo>
                    <a:pt x="179197" y="74041"/>
                  </a:lnTo>
                  <a:lnTo>
                    <a:pt x="179959" y="75438"/>
                  </a:lnTo>
                  <a:lnTo>
                    <a:pt x="180213" y="76962"/>
                  </a:lnTo>
                  <a:lnTo>
                    <a:pt x="180594" y="78359"/>
                  </a:lnTo>
                  <a:lnTo>
                    <a:pt x="180213" y="79756"/>
                  </a:lnTo>
                  <a:lnTo>
                    <a:pt x="179705" y="81534"/>
                  </a:lnTo>
                  <a:lnTo>
                    <a:pt x="179070" y="83185"/>
                  </a:lnTo>
                  <a:lnTo>
                    <a:pt x="177673" y="85217"/>
                  </a:lnTo>
                  <a:lnTo>
                    <a:pt x="176022" y="82677"/>
                  </a:lnTo>
                  <a:lnTo>
                    <a:pt x="174244" y="80518"/>
                  </a:lnTo>
                  <a:lnTo>
                    <a:pt x="172212" y="78486"/>
                  </a:lnTo>
                  <a:lnTo>
                    <a:pt x="170053" y="76581"/>
                  </a:lnTo>
                  <a:lnTo>
                    <a:pt x="167767" y="74930"/>
                  </a:lnTo>
                  <a:lnTo>
                    <a:pt x="165608" y="73406"/>
                  </a:lnTo>
                  <a:lnTo>
                    <a:pt x="160274" y="70739"/>
                  </a:lnTo>
                  <a:lnTo>
                    <a:pt x="154432" y="68580"/>
                  </a:lnTo>
                  <a:lnTo>
                    <a:pt x="148717" y="66929"/>
                  </a:lnTo>
                  <a:lnTo>
                    <a:pt x="142113" y="65405"/>
                  </a:lnTo>
                  <a:lnTo>
                    <a:pt x="135382" y="64135"/>
                  </a:lnTo>
                  <a:lnTo>
                    <a:pt x="128270" y="63119"/>
                  </a:lnTo>
                  <a:lnTo>
                    <a:pt x="121031" y="62230"/>
                  </a:lnTo>
                  <a:lnTo>
                    <a:pt x="106045" y="60325"/>
                  </a:lnTo>
                  <a:lnTo>
                    <a:pt x="98552" y="59055"/>
                  </a:lnTo>
                  <a:lnTo>
                    <a:pt x="90805" y="57531"/>
                  </a:lnTo>
                  <a:lnTo>
                    <a:pt x="83185" y="55626"/>
                  </a:lnTo>
                  <a:lnTo>
                    <a:pt x="75692" y="53340"/>
                  </a:lnTo>
                  <a:lnTo>
                    <a:pt x="66167" y="51943"/>
                  </a:lnTo>
                  <a:lnTo>
                    <a:pt x="57404" y="50292"/>
                  </a:lnTo>
                  <a:lnTo>
                    <a:pt x="48768" y="48006"/>
                  </a:lnTo>
                  <a:lnTo>
                    <a:pt x="40894" y="45593"/>
                  </a:lnTo>
                  <a:lnTo>
                    <a:pt x="33401" y="42926"/>
                  </a:lnTo>
                  <a:lnTo>
                    <a:pt x="26416" y="40005"/>
                  </a:lnTo>
                  <a:lnTo>
                    <a:pt x="20447" y="36830"/>
                  </a:lnTo>
                  <a:lnTo>
                    <a:pt x="14986" y="33401"/>
                  </a:lnTo>
                  <a:lnTo>
                    <a:pt x="10287" y="29718"/>
                  </a:lnTo>
                  <a:lnTo>
                    <a:pt x="6350" y="25781"/>
                  </a:lnTo>
                  <a:lnTo>
                    <a:pt x="3429" y="21971"/>
                  </a:lnTo>
                  <a:lnTo>
                    <a:pt x="2286" y="19812"/>
                  </a:lnTo>
                  <a:lnTo>
                    <a:pt x="1270" y="17780"/>
                  </a:lnTo>
                  <a:lnTo>
                    <a:pt x="889" y="15621"/>
                  </a:lnTo>
                  <a:lnTo>
                    <a:pt x="381" y="13335"/>
                  </a:lnTo>
                  <a:lnTo>
                    <a:pt x="0" y="11176"/>
                  </a:lnTo>
                  <a:lnTo>
                    <a:pt x="381" y="9017"/>
                  </a:lnTo>
                  <a:lnTo>
                    <a:pt x="635" y="6858"/>
                  </a:lnTo>
                  <a:lnTo>
                    <a:pt x="1270" y="4572"/>
                  </a:lnTo>
                  <a:lnTo>
                    <a:pt x="2286" y="2413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005600"/>
            </a:solidFill>
            <a:ln w="0" cap="flat" cmpd="sng" algn="ctr">
              <a:solidFill>
                <a:srgbClr val="005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Полилиния 213"/>
            <p:cNvSpPr/>
            <p:nvPr/>
          </p:nvSpPr>
          <p:spPr>
            <a:xfrm>
              <a:off x="8547481" y="4605909"/>
              <a:ext cx="161926" cy="38355"/>
            </a:xfrm>
            <a:custGeom>
              <a:avLst/>
              <a:gdLst/>
              <a:ahLst/>
              <a:cxnLst/>
              <a:rect l="0" t="0" r="0" b="0"/>
              <a:pathLst>
                <a:path w="161926" h="38355">
                  <a:moveTo>
                    <a:pt x="254" y="35814"/>
                  </a:moveTo>
                  <a:lnTo>
                    <a:pt x="0" y="33274"/>
                  </a:lnTo>
                  <a:lnTo>
                    <a:pt x="254" y="31242"/>
                  </a:lnTo>
                  <a:lnTo>
                    <a:pt x="889" y="29210"/>
                  </a:lnTo>
                  <a:lnTo>
                    <a:pt x="2286" y="27305"/>
                  </a:lnTo>
                  <a:lnTo>
                    <a:pt x="3937" y="25527"/>
                  </a:lnTo>
                  <a:lnTo>
                    <a:pt x="6223" y="24130"/>
                  </a:lnTo>
                  <a:lnTo>
                    <a:pt x="8382" y="22987"/>
                  </a:lnTo>
                  <a:lnTo>
                    <a:pt x="11049" y="21717"/>
                  </a:lnTo>
                  <a:lnTo>
                    <a:pt x="13843" y="20447"/>
                  </a:lnTo>
                  <a:lnTo>
                    <a:pt x="19558" y="18796"/>
                  </a:lnTo>
                  <a:lnTo>
                    <a:pt x="25400" y="17653"/>
                  </a:lnTo>
                  <a:lnTo>
                    <a:pt x="27813" y="17018"/>
                  </a:lnTo>
                  <a:lnTo>
                    <a:pt x="30353" y="16510"/>
                  </a:lnTo>
                  <a:lnTo>
                    <a:pt x="47752" y="14097"/>
                  </a:lnTo>
                  <a:lnTo>
                    <a:pt x="65405" y="11684"/>
                  </a:lnTo>
                  <a:lnTo>
                    <a:pt x="83312" y="9271"/>
                  </a:lnTo>
                  <a:lnTo>
                    <a:pt x="100965" y="6985"/>
                  </a:lnTo>
                  <a:lnTo>
                    <a:pt x="117983" y="4826"/>
                  </a:lnTo>
                  <a:lnTo>
                    <a:pt x="126111" y="3810"/>
                  </a:lnTo>
                  <a:lnTo>
                    <a:pt x="133858" y="3175"/>
                  </a:lnTo>
                  <a:lnTo>
                    <a:pt x="141478" y="2286"/>
                  </a:lnTo>
                  <a:lnTo>
                    <a:pt x="148717" y="1397"/>
                  </a:lnTo>
                  <a:lnTo>
                    <a:pt x="155448" y="762"/>
                  </a:lnTo>
                  <a:lnTo>
                    <a:pt x="161925" y="0"/>
                  </a:lnTo>
                  <a:lnTo>
                    <a:pt x="157480" y="1397"/>
                  </a:lnTo>
                  <a:lnTo>
                    <a:pt x="152781" y="2540"/>
                  </a:lnTo>
                  <a:lnTo>
                    <a:pt x="147701" y="4064"/>
                  </a:lnTo>
                  <a:lnTo>
                    <a:pt x="142621" y="5334"/>
                  </a:lnTo>
                  <a:lnTo>
                    <a:pt x="131318" y="7874"/>
                  </a:lnTo>
                  <a:lnTo>
                    <a:pt x="119634" y="10541"/>
                  </a:lnTo>
                  <a:lnTo>
                    <a:pt x="107188" y="12954"/>
                  </a:lnTo>
                  <a:lnTo>
                    <a:pt x="94742" y="14986"/>
                  </a:lnTo>
                  <a:lnTo>
                    <a:pt x="69850" y="19685"/>
                  </a:lnTo>
                  <a:lnTo>
                    <a:pt x="57912" y="21844"/>
                  </a:lnTo>
                  <a:lnTo>
                    <a:pt x="46482" y="24384"/>
                  </a:lnTo>
                  <a:lnTo>
                    <a:pt x="35687" y="26543"/>
                  </a:lnTo>
                  <a:lnTo>
                    <a:pt x="30861" y="27559"/>
                  </a:lnTo>
                  <a:lnTo>
                    <a:pt x="26035" y="28829"/>
                  </a:lnTo>
                  <a:lnTo>
                    <a:pt x="21590" y="30099"/>
                  </a:lnTo>
                  <a:lnTo>
                    <a:pt x="17653" y="31242"/>
                  </a:lnTo>
                  <a:lnTo>
                    <a:pt x="13843" y="32131"/>
                  </a:lnTo>
                  <a:lnTo>
                    <a:pt x="10414" y="33274"/>
                  </a:lnTo>
                  <a:lnTo>
                    <a:pt x="7366" y="34544"/>
                  </a:lnTo>
                  <a:lnTo>
                    <a:pt x="4953" y="35814"/>
                  </a:lnTo>
                  <a:lnTo>
                    <a:pt x="2921" y="37084"/>
                  </a:lnTo>
                  <a:lnTo>
                    <a:pt x="1143" y="38354"/>
                  </a:lnTo>
                  <a:close/>
                </a:path>
              </a:pathLst>
            </a:custGeom>
            <a:solidFill>
              <a:srgbClr val="879B6B"/>
            </a:solidFill>
            <a:ln w="0" cap="flat" cmpd="sng" algn="ctr">
              <a:solidFill>
                <a:srgbClr val="879B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олилиния 214"/>
            <p:cNvSpPr/>
            <p:nvPr/>
          </p:nvSpPr>
          <p:spPr>
            <a:xfrm>
              <a:off x="8547989" y="4605909"/>
              <a:ext cx="161418" cy="38355"/>
            </a:xfrm>
            <a:custGeom>
              <a:avLst/>
              <a:gdLst/>
              <a:ahLst/>
              <a:cxnLst/>
              <a:rect l="0" t="0" r="0" b="0"/>
              <a:pathLst>
                <a:path w="161418" h="38355">
                  <a:moveTo>
                    <a:pt x="635" y="38354"/>
                  </a:moveTo>
                  <a:lnTo>
                    <a:pt x="0" y="35814"/>
                  </a:lnTo>
                  <a:lnTo>
                    <a:pt x="0" y="33655"/>
                  </a:lnTo>
                  <a:lnTo>
                    <a:pt x="381" y="31623"/>
                  </a:lnTo>
                  <a:lnTo>
                    <a:pt x="1524" y="29718"/>
                  </a:lnTo>
                  <a:lnTo>
                    <a:pt x="2667" y="27940"/>
                  </a:lnTo>
                  <a:lnTo>
                    <a:pt x="4572" y="26289"/>
                  </a:lnTo>
                  <a:lnTo>
                    <a:pt x="6731" y="24765"/>
                  </a:lnTo>
                  <a:lnTo>
                    <a:pt x="9017" y="23622"/>
                  </a:lnTo>
                  <a:lnTo>
                    <a:pt x="11684" y="22352"/>
                  </a:lnTo>
                  <a:lnTo>
                    <a:pt x="14478" y="21463"/>
                  </a:lnTo>
                  <a:lnTo>
                    <a:pt x="19812" y="19685"/>
                  </a:lnTo>
                  <a:lnTo>
                    <a:pt x="25527" y="18542"/>
                  </a:lnTo>
                  <a:lnTo>
                    <a:pt x="28067" y="17907"/>
                  </a:lnTo>
                  <a:lnTo>
                    <a:pt x="30607" y="17653"/>
                  </a:lnTo>
                  <a:lnTo>
                    <a:pt x="48006" y="14986"/>
                  </a:lnTo>
                  <a:lnTo>
                    <a:pt x="65532" y="12319"/>
                  </a:lnTo>
                  <a:lnTo>
                    <a:pt x="83312" y="10033"/>
                  </a:lnTo>
                  <a:lnTo>
                    <a:pt x="100711" y="7620"/>
                  </a:lnTo>
                  <a:lnTo>
                    <a:pt x="117729" y="5334"/>
                  </a:lnTo>
                  <a:lnTo>
                    <a:pt x="125603" y="4064"/>
                  </a:lnTo>
                  <a:lnTo>
                    <a:pt x="133604" y="3175"/>
                  </a:lnTo>
                  <a:lnTo>
                    <a:pt x="140970" y="2286"/>
                  </a:lnTo>
                  <a:lnTo>
                    <a:pt x="148209" y="1397"/>
                  </a:lnTo>
                  <a:lnTo>
                    <a:pt x="154940" y="762"/>
                  </a:lnTo>
                  <a:lnTo>
                    <a:pt x="161417" y="0"/>
                  </a:lnTo>
                  <a:lnTo>
                    <a:pt x="156972" y="1397"/>
                  </a:lnTo>
                  <a:lnTo>
                    <a:pt x="152273" y="2540"/>
                  </a:lnTo>
                  <a:lnTo>
                    <a:pt x="147193" y="4064"/>
                  </a:lnTo>
                  <a:lnTo>
                    <a:pt x="142113" y="5334"/>
                  </a:lnTo>
                  <a:lnTo>
                    <a:pt x="130810" y="7874"/>
                  </a:lnTo>
                  <a:lnTo>
                    <a:pt x="119126" y="10541"/>
                  </a:lnTo>
                  <a:lnTo>
                    <a:pt x="106680" y="12954"/>
                  </a:lnTo>
                  <a:lnTo>
                    <a:pt x="94234" y="14986"/>
                  </a:lnTo>
                  <a:lnTo>
                    <a:pt x="69342" y="19685"/>
                  </a:lnTo>
                  <a:lnTo>
                    <a:pt x="57404" y="21844"/>
                  </a:lnTo>
                  <a:lnTo>
                    <a:pt x="45974" y="24384"/>
                  </a:lnTo>
                  <a:lnTo>
                    <a:pt x="35179" y="26543"/>
                  </a:lnTo>
                  <a:lnTo>
                    <a:pt x="30353" y="27559"/>
                  </a:lnTo>
                  <a:lnTo>
                    <a:pt x="25527" y="28829"/>
                  </a:lnTo>
                  <a:lnTo>
                    <a:pt x="21082" y="30099"/>
                  </a:lnTo>
                  <a:lnTo>
                    <a:pt x="17145" y="31242"/>
                  </a:lnTo>
                  <a:lnTo>
                    <a:pt x="13335" y="32131"/>
                  </a:lnTo>
                  <a:lnTo>
                    <a:pt x="9906" y="33274"/>
                  </a:lnTo>
                  <a:lnTo>
                    <a:pt x="6858" y="34544"/>
                  </a:lnTo>
                  <a:lnTo>
                    <a:pt x="4445" y="35814"/>
                  </a:lnTo>
                  <a:lnTo>
                    <a:pt x="2413" y="37084"/>
                  </a:lnTo>
                  <a:close/>
                </a:path>
              </a:pathLst>
            </a:custGeom>
            <a:solidFill>
              <a:srgbClr val="719158"/>
            </a:solidFill>
            <a:ln w="0" cap="flat" cmpd="sng" algn="ctr">
              <a:solidFill>
                <a:srgbClr val="7191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" name="Полилиния 215"/>
            <p:cNvSpPr/>
            <p:nvPr/>
          </p:nvSpPr>
          <p:spPr>
            <a:xfrm>
              <a:off x="8548370" y="4605909"/>
              <a:ext cx="161037" cy="38355"/>
            </a:xfrm>
            <a:custGeom>
              <a:avLst/>
              <a:gdLst/>
              <a:ahLst/>
              <a:cxnLst/>
              <a:rect l="0" t="0" r="0" b="0"/>
              <a:pathLst>
                <a:path w="161037" h="38355">
                  <a:moveTo>
                    <a:pt x="254" y="38354"/>
                  </a:moveTo>
                  <a:lnTo>
                    <a:pt x="0" y="36068"/>
                  </a:lnTo>
                  <a:lnTo>
                    <a:pt x="254" y="33909"/>
                  </a:lnTo>
                  <a:lnTo>
                    <a:pt x="889" y="31877"/>
                  </a:lnTo>
                  <a:lnTo>
                    <a:pt x="2032" y="30226"/>
                  </a:lnTo>
                  <a:lnTo>
                    <a:pt x="3556" y="28575"/>
                  </a:lnTo>
                  <a:lnTo>
                    <a:pt x="5334" y="27051"/>
                  </a:lnTo>
                  <a:lnTo>
                    <a:pt x="7493" y="25527"/>
                  </a:lnTo>
                  <a:lnTo>
                    <a:pt x="9906" y="24384"/>
                  </a:lnTo>
                  <a:lnTo>
                    <a:pt x="14986" y="22352"/>
                  </a:lnTo>
                  <a:lnTo>
                    <a:pt x="20447" y="20701"/>
                  </a:lnTo>
                  <a:lnTo>
                    <a:pt x="26035" y="19431"/>
                  </a:lnTo>
                  <a:lnTo>
                    <a:pt x="28448" y="19050"/>
                  </a:lnTo>
                  <a:lnTo>
                    <a:pt x="30861" y="18542"/>
                  </a:lnTo>
                  <a:lnTo>
                    <a:pt x="48260" y="16129"/>
                  </a:lnTo>
                  <a:lnTo>
                    <a:pt x="66040" y="13335"/>
                  </a:lnTo>
                  <a:lnTo>
                    <a:pt x="83439" y="10668"/>
                  </a:lnTo>
                  <a:lnTo>
                    <a:pt x="100838" y="7874"/>
                  </a:lnTo>
                  <a:lnTo>
                    <a:pt x="117475" y="5588"/>
                  </a:lnTo>
                  <a:lnTo>
                    <a:pt x="125476" y="4318"/>
                  </a:lnTo>
                  <a:lnTo>
                    <a:pt x="133223" y="3429"/>
                  </a:lnTo>
                  <a:lnTo>
                    <a:pt x="140589" y="2286"/>
                  </a:lnTo>
                  <a:lnTo>
                    <a:pt x="147828" y="1397"/>
                  </a:lnTo>
                  <a:lnTo>
                    <a:pt x="154559" y="762"/>
                  </a:lnTo>
                  <a:lnTo>
                    <a:pt x="161036" y="0"/>
                  </a:lnTo>
                  <a:lnTo>
                    <a:pt x="156591" y="1397"/>
                  </a:lnTo>
                  <a:lnTo>
                    <a:pt x="151892" y="2540"/>
                  </a:lnTo>
                  <a:lnTo>
                    <a:pt x="146812" y="4064"/>
                  </a:lnTo>
                  <a:lnTo>
                    <a:pt x="141732" y="5334"/>
                  </a:lnTo>
                  <a:lnTo>
                    <a:pt x="130429" y="7874"/>
                  </a:lnTo>
                  <a:lnTo>
                    <a:pt x="118745" y="10541"/>
                  </a:lnTo>
                  <a:lnTo>
                    <a:pt x="106299" y="12954"/>
                  </a:lnTo>
                  <a:lnTo>
                    <a:pt x="93853" y="14986"/>
                  </a:lnTo>
                  <a:lnTo>
                    <a:pt x="68961" y="19685"/>
                  </a:lnTo>
                  <a:lnTo>
                    <a:pt x="57023" y="21844"/>
                  </a:lnTo>
                  <a:lnTo>
                    <a:pt x="45593" y="24384"/>
                  </a:lnTo>
                  <a:lnTo>
                    <a:pt x="34798" y="26543"/>
                  </a:lnTo>
                  <a:lnTo>
                    <a:pt x="29972" y="27559"/>
                  </a:lnTo>
                  <a:lnTo>
                    <a:pt x="25146" y="28829"/>
                  </a:lnTo>
                  <a:lnTo>
                    <a:pt x="20701" y="30099"/>
                  </a:lnTo>
                  <a:lnTo>
                    <a:pt x="16764" y="31242"/>
                  </a:lnTo>
                  <a:lnTo>
                    <a:pt x="12954" y="32131"/>
                  </a:lnTo>
                  <a:lnTo>
                    <a:pt x="9525" y="33274"/>
                  </a:lnTo>
                  <a:lnTo>
                    <a:pt x="6477" y="34544"/>
                  </a:lnTo>
                  <a:lnTo>
                    <a:pt x="4064" y="35814"/>
                  </a:lnTo>
                  <a:lnTo>
                    <a:pt x="2032" y="37084"/>
                  </a:lnTo>
                  <a:close/>
                </a:path>
              </a:pathLst>
            </a:custGeom>
            <a:solidFill>
              <a:srgbClr val="598446"/>
            </a:solidFill>
            <a:ln w="0" cap="flat" cmpd="sng" algn="ctr">
              <a:solidFill>
                <a:srgbClr val="59844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8548624" y="4605909"/>
              <a:ext cx="160783" cy="38355"/>
            </a:xfrm>
            <a:custGeom>
              <a:avLst/>
              <a:gdLst/>
              <a:ahLst/>
              <a:cxnLst/>
              <a:rect l="0" t="0" r="0" b="0"/>
              <a:pathLst>
                <a:path w="160783" h="38355">
                  <a:moveTo>
                    <a:pt x="381" y="38354"/>
                  </a:moveTo>
                  <a:lnTo>
                    <a:pt x="0" y="36322"/>
                  </a:lnTo>
                  <a:lnTo>
                    <a:pt x="635" y="34417"/>
                  </a:lnTo>
                  <a:lnTo>
                    <a:pt x="1524" y="32385"/>
                  </a:lnTo>
                  <a:lnTo>
                    <a:pt x="2794" y="30734"/>
                  </a:lnTo>
                  <a:lnTo>
                    <a:pt x="4191" y="29210"/>
                  </a:lnTo>
                  <a:lnTo>
                    <a:pt x="6223" y="27686"/>
                  </a:lnTo>
                  <a:lnTo>
                    <a:pt x="8382" y="26543"/>
                  </a:lnTo>
                  <a:lnTo>
                    <a:pt x="10795" y="25400"/>
                  </a:lnTo>
                  <a:lnTo>
                    <a:pt x="15748" y="23241"/>
                  </a:lnTo>
                  <a:lnTo>
                    <a:pt x="21209" y="21717"/>
                  </a:lnTo>
                  <a:lnTo>
                    <a:pt x="26416" y="20447"/>
                  </a:lnTo>
                  <a:lnTo>
                    <a:pt x="31496" y="19431"/>
                  </a:lnTo>
                  <a:lnTo>
                    <a:pt x="48895" y="17018"/>
                  </a:lnTo>
                  <a:lnTo>
                    <a:pt x="66294" y="14097"/>
                  </a:lnTo>
                  <a:lnTo>
                    <a:pt x="83947" y="11430"/>
                  </a:lnTo>
                  <a:lnTo>
                    <a:pt x="100838" y="8509"/>
                  </a:lnTo>
                  <a:lnTo>
                    <a:pt x="117475" y="5842"/>
                  </a:lnTo>
                  <a:lnTo>
                    <a:pt x="125476" y="4572"/>
                  </a:lnTo>
                  <a:lnTo>
                    <a:pt x="133096" y="3429"/>
                  </a:lnTo>
                  <a:lnTo>
                    <a:pt x="140589" y="2286"/>
                  </a:lnTo>
                  <a:lnTo>
                    <a:pt x="147574" y="1397"/>
                  </a:lnTo>
                  <a:lnTo>
                    <a:pt x="154559" y="762"/>
                  </a:lnTo>
                  <a:lnTo>
                    <a:pt x="160782" y="0"/>
                  </a:lnTo>
                  <a:lnTo>
                    <a:pt x="156464" y="1397"/>
                  </a:lnTo>
                  <a:lnTo>
                    <a:pt x="151638" y="2540"/>
                  </a:lnTo>
                  <a:lnTo>
                    <a:pt x="146558" y="4064"/>
                  </a:lnTo>
                  <a:lnTo>
                    <a:pt x="141478" y="5334"/>
                  </a:lnTo>
                  <a:lnTo>
                    <a:pt x="130175" y="7874"/>
                  </a:lnTo>
                  <a:lnTo>
                    <a:pt x="118491" y="10541"/>
                  </a:lnTo>
                  <a:lnTo>
                    <a:pt x="106299" y="12954"/>
                  </a:lnTo>
                  <a:lnTo>
                    <a:pt x="93599" y="14986"/>
                  </a:lnTo>
                  <a:lnTo>
                    <a:pt x="68707" y="19685"/>
                  </a:lnTo>
                  <a:lnTo>
                    <a:pt x="56769" y="21844"/>
                  </a:lnTo>
                  <a:lnTo>
                    <a:pt x="45339" y="24384"/>
                  </a:lnTo>
                  <a:lnTo>
                    <a:pt x="34544" y="26543"/>
                  </a:lnTo>
                  <a:lnTo>
                    <a:pt x="29718" y="27559"/>
                  </a:lnTo>
                  <a:lnTo>
                    <a:pt x="24892" y="28829"/>
                  </a:lnTo>
                  <a:lnTo>
                    <a:pt x="20447" y="30099"/>
                  </a:lnTo>
                  <a:lnTo>
                    <a:pt x="16510" y="31242"/>
                  </a:lnTo>
                  <a:lnTo>
                    <a:pt x="12700" y="32131"/>
                  </a:lnTo>
                  <a:lnTo>
                    <a:pt x="9271" y="33274"/>
                  </a:lnTo>
                  <a:lnTo>
                    <a:pt x="6604" y="34544"/>
                  </a:lnTo>
                  <a:lnTo>
                    <a:pt x="3810" y="35814"/>
                  </a:lnTo>
                  <a:lnTo>
                    <a:pt x="1778" y="37084"/>
                  </a:lnTo>
                  <a:close/>
                </a:path>
              </a:pathLst>
            </a:custGeom>
            <a:solidFill>
              <a:srgbClr val="417A33"/>
            </a:solidFill>
            <a:ln w="0" cap="flat" cmpd="sng" algn="ctr">
              <a:solidFill>
                <a:srgbClr val="417A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олилиния 217"/>
            <p:cNvSpPr/>
            <p:nvPr/>
          </p:nvSpPr>
          <p:spPr>
            <a:xfrm>
              <a:off x="8549005" y="4605909"/>
              <a:ext cx="160402" cy="38355"/>
            </a:xfrm>
            <a:custGeom>
              <a:avLst/>
              <a:gdLst/>
              <a:ahLst/>
              <a:cxnLst/>
              <a:rect l="0" t="0" r="0" b="0"/>
              <a:pathLst>
                <a:path w="160402" h="38355">
                  <a:moveTo>
                    <a:pt x="0" y="38354"/>
                  </a:moveTo>
                  <a:lnTo>
                    <a:pt x="254" y="36322"/>
                  </a:lnTo>
                  <a:lnTo>
                    <a:pt x="889" y="34544"/>
                  </a:lnTo>
                  <a:lnTo>
                    <a:pt x="2032" y="33020"/>
                  </a:lnTo>
                  <a:lnTo>
                    <a:pt x="3429" y="31242"/>
                  </a:lnTo>
                  <a:lnTo>
                    <a:pt x="4953" y="29718"/>
                  </a:lnTo>
                  <a:lnTo>
                    <a:pt x="6858" y="28575"/>
                  </a:lnTo>
                  <a:lnTo>
                    <a:pt x="9271" y="27305"/>
                  </a:lnTo>
                  <a:lnTo>
                    <a:pt x="11430" y="26035"/>
                  </a:lnTo>
                  <a:lnTo>
                    <a:pt x="16637" y="24130"/>
                  </a:lnTo>
                  <a:lnTo>
                    <a:pt x="21844" y="22606"/>
                  </a:lnTo>
                  <a:lnTo>
                    <a:pt x="27051" y="21463"/>
                  </a:lnTo>
                  <a:lnTo>
                    <a:pt x="31750" y="20447"/>
                  </a:lnTo>
                  <a:lnTo>
                    <a:pt x="49149" y="17907"/>
                  </a:lnTo>
                  <a:lnTo>
                    <a:pt x="66675" y="14986"/>
                  </a:lnTo>
                  <a:lnTo>
                    <a:pt x="83947" y="11938"/>
                  </a:lnTo>
                  <a:lnTo>
                    <a:pt x="100838" y="9017"/>
                  </a:lnTo>
                  <a:lnTo>
                    <a:pt x="117348" y="6096"/>
                  </a:lnTo>
                  <a:lnTo>
                    <a:pt x="125349" y="4826"/>
                  </a:lnTo>
                  <a:lnTo>
                    <a:pt x="132715" y="3683"/>
                  </a:lnTo>
                  <a:lnTo>
                    <a:pt x="140208" y="2286"/>
                  </a:lnTo>
                  <a:lnTo>
                    <a:pt x="147447" y="1397"/>
                  </a:lnTo>
                  <a:lnTo>
                    <a:pt x="154178" y="762"/>
                  </a:lnTo>
                  <a:lnTo>
                    <a:pt x="160401" y="0"/>
                  </a:lnTo>
                  <a:lnTo>
                    <a:pt x="156083" y="1397"/>
                  </a:lnTo>
                  <a:lnTo>
                    <a:pt x="151257" y="2540"/>
                  </a:lnTo>
                  <a:lnTo>
                    <a:pt x="146177" y="4064"/>
                  </a:lnTo>
                  <a:lnTo>
                    <a:pt x="141097" y="5334"/>
                  </a:lnTo>
                  <a:lnTo>
                    <a:pt x="129794" y="7874"/>
                  </a:lnTo>
                  <a:lnTo>
                    <a:pt x="118110" y="10541"/>
                  </a:lnTo>
                  <a:lnTo>
                    <a:pt x="105918" y="12954"/>
                  </a:lnTo>
                  <a:lnTo>
                    <a:pt x="93218" y="14986"/>
                  </a:lnTo>
                  <a:lnTo>
                    <a:pt x="68326" y="19685"/>
                  </a:lnTo>
                  <a:lnTo>
                    <a:pt x="56388" y="21844"/>
                  </a:lnTo>
                  <a:lnTo>
                    <a:pt x="44958" y="24384"/>
                  </a:lnTo>
                  <a:lnTo>
                    <a:pt x="34163" y="26543"/>
                  </a:lnTo>
                  <a:lnTo>
                    <a:pt x="29337" y="27559"/>
                  </a:lnTo>
                  <a:lnTo>
                    <a:pt x="24511" y="28829"/>
                  </a:lnTo>
                  <a:lnTo>
                    <a:pt x="20066" y="30099"/>
                  </a:lnTo>
                  <a:lnTo>
                    <a:pt x="16129" y="31242"/>
                  </a:lnTo>
                  <a:lnTo>
                    <a:pt x="12319" y="32131"/>
                  </a:lnTo>
                  <a:lnTo>
                    <a:pt x="8890" y="33274"/>
                  </a:lnTo>
                  <a:lnTo>
                    <a:pt x="6223" y="34544"/>
                  </a:lnTo>
                  <a:lnTo>
                    <a:pt x="3429" y="35814"/>
                  </a:lnTo>
                  <a:lnTo>
                    <a:pt x="1397" y="37084"/>
                  </a:lnTo>
                  <a:close/>
                </a:path>
              </a:pathLst>
            </a:custGeom>
            <a:solidFill>
              <a:srgbClr val="2A6E20"/>
            </a:solidFill>
            <a:ln w="0" cap="flat" cmpd="sng" algn="ctr">
              <a:solidFill>
                <a:srgbClr val="2A6E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8549005" y="4605909"/>
              <a:ext cx="160402" cy="38355"/>
            </a:xfrm>
            <a:custGeom>
              <a:avLst/>
              <a:gdLst/>
              <a:ahLst/>
              <a:cxnLst/>
              <a:rect l="0" t="0" r="0" b="0"/>
              <a:pathLst>
                <a:path w="160402" h="38355">
                  <a:moveTo>
                    <a:pt x="0" y="38354"/>
                  </a:moveTo>
                  <a:lnTo>
                    <a:pt x="508" y="36576"/>
                  </a:lnTo>
                  <a:lnTo>
                    <a:pt x="1397" y="34798"/>
                  </a:lnTo>
                  <a:lnTo>
                    <a:pt x="2667" y="33274"/>
                  </a:lnTo>
                  <a:lnTo>
                    <a:pt x="4191" y="31877"/>
                  </a:lnTo>
                  <a:lnTo>
                    <a:pt x="6223" y="30480"/>
                  </a:lnTo>
                  <a:lnTo>
                    <a:pt x="8128" y="29210"/>
                  </a:lnTo>
                  <a:lnTo>
                    <a:pt x="12573" y="27051"/>
                  </a:lnTo>
                  <a:lnTo>
                    <a:pt x="17653" y="25019"/>
                  </a:lnTo>
                  <a:lnTo>
                    <a:pt x="22733" y="23622"/>
                  </a:lnTo>
                  <a:lnTo>
                    <a:pt x="27813" y="22352"/>
                  </a:lnTo>
                  <a:lnTo>
                    <a:pt x="32639" y="21717"/>
                  </a:lnTo>
                  <a:lnTo>
                    <a:pt x="49911" y="18796"/>
                  </a:lnTo>
                  <a:lnTo>
                    <a:pt x="67437" y="15875"/>
                  </a:lnTo>
                  <a:lnTo>
                    <a:pt x="84582" y="12573"/>
                  </a:lnTo>
                  <a:lnTo>
                    <a:pt x="101473" y="9398"/>
                  </a:lnTo>
                  <a:lnTo>
                    <a:pt x="117602" y="6477"/>
                  </a:lnTo>
                  <a:lnTo>
                    <a:pt x="125349" y="5080"/>
                  </a:lnTo>
                  <a:lnTo>
                    <a:pt x="132969" y="3810"/>
                  </a:lnTo>
                  <a:lnTo>
                    <a:pt x="140208" y="2540"/>
                  </a:lnTo>
                  <a:lnTo>
                    <a:pt x="147447" y="1651"/>
                  </a:lnTo>
                  <a:lnTo>
                    <a:pt x="154178" y="762"/>
                  </a:lnTo>
                  <a:lnTo>
                    <a:pt x="160401" y="0"/>
                  </a:lnTo>
                  <a:lnTo>
                    <a:pt x="156083" y="1397"/>
                  </a:lnTo>
                  <a:lnTo>
                    <a:pt x="151257" y="2540"/>
                  </a:lnTo>
                  <a:lnTo>
                    <a:pt x="146177" y="4064"/>
                  </a:lnTo>
                  <a:lnTo>
                    <a:pt x="141097" y="5334"/>
                  </a:lnTo>
                  <a:lnTo>
                    <a:pt x="129794" y="7874"/>
                  </a:lnTo>
                  <a:lnTo>
                    <a:pt x="118110" y="10541"/>
                  </a:lnTo>
                  <a:lnTo>
                    <a:pt x="105918" y="12954"/>
                  </a:lnTo>
                  <a:lnTo>
                    <a:pt x="93218" y="14986"/>
                  </a:lnTo>
                  <a:lnTo>
                    <a:pt x="68326" y="19685"/>
                  </a:lnTo>
                  <a:lnTo>
                    <a:pt x="56388" y="21844"/>
                  </a:lnTo>
                  <a:lnTo>
                    <a:pt x="44958" y="24384"/>
                  </a:lnTo>
                  <a:lnTo>
                    <a:pt x="34163" y="26543"/>
                  </a:lnTo>
                  <a:lnTo>
                    <a:pt x="29337" y="27559"/>
                  </a:lnTo>
                  <a:lnTo>
                    <a:pt x="24511" y="28829"/>
                  </a:lnTo>
                  <a:lnTo>
                    <a:pt x="20066" y="30099"/>
                  </a:lnTo>
                  <a:lnTo>
                    <a:pt x="16129" y="31242"/>
                  </a:lnTo>
                  <a:lnTo>
                    <a:pt x="12319" y="32131"/>
                  </a:lnTo>
                  <a:lnTo>
                    <a:pt x="8890" y="33274"/>
                  </a:lnTo>
                  <a:lnTo>
                    <a:pt x="6223" y="34544"/>
                  </a:lnTo>
                  <a:lnTo>
                    <a:pt x="3429" y="35814"/>
                  </a:lnTo>
                  <a:lnTo>
                    <a:pt x="1397" y="37084"/>
                  </a:lnTo>
                  <a:close/>
                </a:path>
              </a:pathLst>
            </a:custGeom>
            <a:solidFill>
              <a:srgbClr val="11610D"/>
            </a:solidFill>
            <a:ln w="0" cap="flat" cmpd="sng" algn="ctr">
              <a:solidFill>
                <a:srgbClr val="1161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8549005" y="4605909"/>
              <a:ext cx="160402" cy="38355"/>
            </a:xfrm>
            <a:custGeom>
              <a:avLst/>
              <a:gdLst/>
              <a:ahLst/>
              <a:cxnLst/>
              <a:rect l="0" t="0" r="0" b="0"/>
              <a:pathLst>
                <a:path w="160402" h="38355">
                  <a:moveTo>
                    <a:pt x="762" y="36830"/>
                  </a:moveTo>
                  <a:lnTo>
                    <a:pt x="2032" y="35052"/>
                  </a:lnTo>
                  <a:lnTo>
                    <a:pt x="3429" y="33655"/>
                  </a:lnTo>
                  <a:lnTo>
                    <a:pt x="5080" y="32385"/>
                  </a:lnTo>
                  <a:lnTo>
                    <a:pt x="9271" y="30099"/>
                  </a:lnTo>
                  <a:lnTo>
                    <a:pt x="13716" y="27686"/>
                  </a:lnTo>
                  <a:lnTo>
                    <a:pt x="18542" y="26035"/>
                  </a:lnTo>
                  <a:lnTo>
                    <a:pt x="23622" y="24638"/>
                  </a:lnTo>
                  <a:lnTo>
                    <a:pt x="28448" y="23241"/>
                  </a:lnTo>
                  <a:lnTo>
                    <a:pt x="33274" y="22606"/>
                  </a:lnTo>
                  <a:lnTo>
                    <a:pt x="50673" y="19685"/>
                  </a:lnTo>
                  <a:lnTo>
                    <a:pt x="67818" y="16510"/>
                  </a:lnTo>
                  <a:lnTo>
                    <a:pt x="84963" y="13335"/>
                  </a:lnTo>
                  <a:lnTo>
                    <a:pt x="101727" y="10033"/>
                  </a:lnTo>
                  <a:lnTo>
                    <a:pt x="117856" y="6731"/>
                  </a:lnTo>
                  <a:lnTo>
                    <a:pt x="125476" y="5334"/>
                  </a:lnTo>
                  <a:lnTo>
                    <a:pt x="132969" y="3810"/>
                  </a:lnTo>
                  <a:lnTo>
                    <a:pt x="140462" y="2540"/>
                  </a:lnTo>
                  <a:lnTo>
                    <a:pt x="147447" y="1651"/>
                  </a:lnTo>
                  <a:lnTo>
                    <a:pt x="154178" y="762"/>
                  </a:lnTo>
                  <a:lnTo>
                    <a:pt x="160401" y="0"/>
                  </a:lnTo>
                  <a:lnTo>
                    <a:pt x="156083" y="1397"/>
                  </a:lnTo>
                  <a:lnTo>
                    <a:pt x="151257" y="2540"/>
                  </a:lnTo>
                  <a:lnTo>
                    <a:pt x="146177" y="4064"/>
                  </a:lnTo>
                  <a:lnTo>
                    <a:pt x="141097" y="5334"/>
                  </a:lnTo>
                  <a:lnTo>
                    <a:pt x="129794" y="7874"/>
                  </a:lnTo>
                  <a:lnTo>
                    <a:pt x="118110" y="10541"/>
                  </a:lnTo>
                  <a:lnTo>
                    <a:pt x="105918" y="12954"/>
                  </a:lnTo>
                  <a:lnTo>
                    <a:pt x="93218" y="14986"/>
                  </a:lnTo>
                  <a:lnTo>
                    <a:pt x="68326" y="19685"/>
                  </a:lnTo>
                  <a:lnTo>
                    <a:pt x="56388" y="21844"/>
                  </a:lnTo>
                  <a:lnTo>
                    <a:pt x="44958" y="24384"/>
                  </a:lnTo>
                  <a:lnTo>
                    <a:pt x="34163" y="26543"/>
                  </a:lnTo>
                  <a:lnTo>
                    <a:pt x="29337" y="27559"/>
                  </a:lnTo>
                  <a:lnTo>
                    <a:pt x="24511" y="28829"/>
                  </a:lnTo>
                  <a:lnTo>
                    <a:pt x="20066" y="30099"/>
                  </a:lnTo>
                  <a:lnTo>
                    <a:pt x="16129" y="31242"/>
                  </a:lnTo>
                  <a:lnTo>
                    <a:pt x="12319" y="32131"/>
                  </a:lnTo>
                  <a:lnTo>
                    <a:pt x="8890" y="33274"/>
                  </a:lnTo>
                  <a:lnTo>
                    <a:pt x="6223" y="34544"/>
                  </a:lnTo>
                  <a:lnTo>
                    <a:pt x="3429" y="35814"/>
                  </a:lnTo>
                  <a:lnTo>
                    <a:pt x="1397" y="37084"/>
                  </a:lnTo>
                  <a:lnTo>
                    <a:pt x="0" y="38354"/>
                  </a:lnTo>
                  <a:close/>
                </a:path>
              </a:pathLst>
            </a:custGeom>
            <a:solidFill>
              <a:srgbClr val="005600"/>
            </a:solidFill>
            <a:ln w="0" cap="flat" cmpd="sng" algn="ctr">
              <a:solidFill>
                <a:srgbClr val="005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Полилиния 220"/>
            <p:cNvSpPr/>
            <p:nvPr/>
          </p:nvSpPr>
          <p:spPr>
            <a:xfrm>
              <a:off x="8292211" y="4918075"/>
              <a:ext cx="134113" cy="75820"/>
            </a:xfrm>
            <a:custGeom>
              <a:avLst/>
              <a:gdLst/>
              <a:ahLst/>
              <a:cxnLst/>
              <a:rect l="0" t="0" r="0" b="0"/>
              <a:pathLst>
                <a:path w="134113" h="75820">
                  <a:moveTo>
                    <a:pt x="8255" y="3810"/>
                  </a:moveTo>
                  <a:lnTo>
                    <a:pt x="16637" y="7239"/>
                  </a:lnTo>
                  <a:lnTo>
                    <a:pt x="24892" y="10414"/>
                  </a:lnTo>
                  <a:lnTo>
                    <a:pt x="33274" y="13208"/>
                  </a:lnTo>
                  <a:lnTo>
                    <a:pt x="41529" y="15621"/>
                  </a:lnTo>
                  <a:lnTo>
                    <a:pt x="49784" y="17526"/>
                  </a:lnTo>
                  <a:lnTo>
                    <a:pt x="57658" y="19177"/>
                  </a:lnTo>
                  <a:lnTo>
                    <a:pt x="65151" y="20701"/>
                  </a:lnTo>
                  <a:lnTo>
                    <a:pt x="72390" y="21971"/>
                  </a:lnTo>
                  <a:lnTo>
                    <a:pt x="79248" y="22987"/>
                  </a:lnTo>
                  <a:lnTo>
                    <a:pt x="85471" y="23622"/>
                  </a:lnTo>
                  <a:lnTo>
                    <a:pt x="91186" y="24384"/>
                  </a:lnTo>
                  <a:lnTo>
                    <a:pt x="96520" y="24765"/>
                  </a:lnTo>
                  <a:lnTo>
                    <a:pt x="100838" y="25019"/>
                  </a:lnTo>
                  <a:lnTo>
                    <a:pt x="104521" y="25019"/>
                  </a:lnTo>
                  <a:lnTo>
                    <a:pt x="107442" y="25019"/>
                  </a:lnTo>
                  <a:lnTo>
                    <a:pt x="111887" y="27051"/>
                  </a:lnTo>
                  <a:lnTo>
                    <a:pt x="115951" y="28956"/>
                  </a:lnTo>
                  <a:lnTo>
                    <a:pt x="119380" y="31242"/>
                  </a:lnTo>
                  <a:lnTo>
                    <a:pt x="122682" y="33909"/>
                  </a:lnTo>
                  <a:lnTo>
                    <a:pt x="125603" y="36576"/>
                  </a:lnTo>
                  <a:lnTo>
                    <a:pt x="127889" y="39497"/>
                  </a:lnTo>
                  <a:lnTo>
                    <a:pt x="130048" y="42418"/>
                  </a:lnTo>
                  <a:lnTo>
                    <a:pt x="131572" y="45593"/>
                  </a:lnTo>
                  <a:lnTo>
                    <a:pt x="132842" y="49022"/>
                  </a:lnTo>
                  <a:lnTo>
                    <a:pt x="133604" y="52451"/>
                  </a:lnTo>
                  <a:lnTo>
                    <a:pt x="134112" y="55753"/>
                  </a:lnTo>
                  <a:lnTo>
                    <a:pt x="134112" y="59309"/>
                  </a:lnTo>
                  <a:lnTo>
                    <a:pt x="133858" y="62611"/>
                  </a:lnTo>
                  <a:lnTo>
                    <a:pt x="132969" y="65786"/>
                  </a:lnTo>
                  <a:lnTo>
                    <a:pt x="132080" y="69342"/>
                  </a:lnTo>
                  <a:lnTo>
                    <a:pt x="130683" y="72390"/>
                  </a:lnTo>
                  <a:lnTo>
                    <a:pt x="128778" y="72898"/>
                  </a:lnTo>
                  <a:lnTo>
                    <a:pt x="126873" y="73660"/>
                  </a:lnTo>
                  <a:lnTo>
                    <a:pt x="124333" y="74168"/>
                  </a:lnTo>
                  <a:lnTo>
                    <a:pt x="121539" y="74676"/>
                  </a:lnTo>
                  <a:lnTo>
                    <a:pt x="118618" y="74930"/>
                  </a:lnTo>
                  <a:lnTo>
                    <a:pt x="115443" y="75438"/>
                  </a:lnTo>
                  <a:lnTo>
                    <a:pt x="108712" y="75819"/>
                  </a:lnTo>
                  <a:lnTo>
                    <a:pt x="101727" y="75819"/>
                  </a:lnTo>
                  <a:lnTo>
                    <a:pt x="95123" y="75819"/>
                  </a:lnTo>
                  <a:lnTo>
                    <a:pt x="91821" y="75565"/>
                  </a:lnTo>
                  <a:lnTo>
                    <a:pt x="89027" y="75057"/>
                  </a:lnTo>
                  <a:lnTo>
                    <a:pt x="86360" y="74676"/>
                  </a:lnTo>
                  <a:lnTo>
                    <a:pt x="84074" y="74168"/>
                  </a:lnTo>
                  <a:lnTo>
                    <a:pt x="85090" y="70866"/>
                  </a:lnTo>
                  <a:lnTo>
                    <a:pt x="85344" y="67818"/>
                  </a:lnTo>
                  <a:lnTo>
                    <a:pt x="85471" y="64643"/>
                  </a:lnTo>
                  <a:lnTo>
                    <a:pt x="85344" y="61976"/>
                  </a:lnTo>
                  <a:lnTo>
                    <a:pt x="84582" y="59055"/>
                  </a:lnTo>
                  <a:lnTo>
                    <a:pt x="83566" y="56388"/>
                  </a:lnTo>
                  <a:lnTo>
                    <a:pt x="82296" y="53975"/>
                  </a:lnTo>
                  <a:lnTo>
                    <a:pt x="80772" y="51435"/>
                  </a:lnTo>
                  <a:lnTo>
                    <a:pt x="78867" y="49022"/>
                  </a:lnTo>
                  <a:lnTo>
                    <a:pt x="76835" y="46609"/>
                  </a:lnTo>
                  <a:lnTo>
                    <a:pt x="74422" y="44323"/>
                  </a:lnTo>
                  <a:lnTo>
                    <a:pt x="72009" y="42164"/>
                  </a:lnTo>
                  <a:lnTo>
                    <a:pt x="66167" y="37973"/>
                  </a:lnTo>
                  <a:lnTo>
                    <a:pt x="59690" y="33909"/>
                  </a:lnTo>
                  <a:lnTo>
                    <a:pt x="52832" y="29718"/>
                  </a:lnTo>
                  <a:lnTo>
                    <a:pt x="45212" y="25781"/>
                  </a:lnTo>
                  <a:lnTo>
                    <a:pt x="29845" y="17907"/>
                  </a:lnTo>
                  <a:lnTo>
                    <a:pt x="22098" y="13589"/>
                  </a:lnTo>
                  <a:lnTo>
                    <a:pt x="14351" y="9398"/>
                  </a:lnTo>
                  <a:lnTo>
                    <a:pt x="6858" y="4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9B6B"/>
            </a:solidFill>
            <a:ln w="0" cap="flat" cmpd="sng" algn="ctr">
              <a:solidFill>
                <a:srgbClr val="879B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8304149" y="4923917"/>
              <a:ext cx="122175" cy="69978"/>
            </a:xfrm>
            <a:custGeom>
              <a:avLst/>
              <a:gdLst/>
              <a:ahLst/>
              <a:cxnLst/>
              <a:rect l="0" t="0" r="0" b="0"/>
              <a:pathLst>
                <a:path w="122175" h="69978">
                  <a:moveTo>
                    <a:pt x="0" y="0"/>
                  </a:moveTo>
                  <a:lnTo>
                    <a:pt x="7493" y="3175"/>
                  </a:lnTo>
                  <a:lnTo>
                    <a:pt x="14732" y="6096"/>
                  </a:lnTo>
                  <a:lnTo>
                    <a:pt x="22225" y="8509"/>
                  </a:lnTo>
                  <a:lnTo>
                    <a:pt x="29591" y="10668"/>
                  </a:lnTo>
                  <a:lnTo>
                    <a:pt x="36957" y="12700"/>
                  </a:lnTo>
                  <a:lnTo>
                    <a:pt x="44196" y="14351"/>
                  </a:lnTo>
                  <a:lnTo>
                    <a:pt x="51308" y="15875"/>
                  </a:lnTo>
                  <a:lnTo>
                    <a:pt x="57912" y="16764"/>
                  </a:lnTo>
                  <a:lnTo>
                    <a:pt x="64389" y="17780"/>
                  </a:lnTo>
                  <a:lnTo>
                    <a:pt x="70612" y="18796"/>
                  </a:lnTo>
                  <a:lnTo>
                    <a:pt x="76073" y="19177"/>
                  </a:lnTo>
                  <a:lnTo>
                    <a:pt x="81407" y="19685"/>
                  </a:lnTo>
                  <a:lnTo>
                    <a:pt x="86106" y="20320"/>
                  </a:lnTo>
                  <a:lnTo>
                    <a:pt x="90043" y="20447"/>
                  </a:lnTo>
                  <a:lnTo>
                    <a:pt x="93472" y="20701"/>
                  </a:lnTo>
                  <a:lnTo>
                    <a:pt x="96266" y="20701"/>
                  </a:lnTo>
                  <a:lnTo>
                    <a:pt x="100330" y="22479"/>
                  </a:lnTo>
                  <a:lnTo>
                    <a:pt x="104013" y="24384"/>
                  </a:lnTo>
                  <a:lnTo>
                    <a:pt x="107442" y="26543"/>
                  </a:lnTo>
                  <a:lnTo>
                    <a:pt x="110744" y="28956"/>
                  </a:lnTo>
                  <a:lnTo>
                    <a:pt x="113411" y="31496"/>
                  </a:lnTo>
                  <a:lnTo>
                    <a:pt x="115697" y="34290"/>
                  </a:lnTo>
                  <a:lnTo>
                    <a:pt x="117602" y="37338"/>
                  </a:lnTo>
                  <a:lnTo>
                    <a:pt x="119507" y="40259"/>
                  </a:lnTo>
                  <a:lnTo>
                    <a:pt x="120650" y="43434"/>
                  </a:lnTo>
                  <a:lnTo>
                    <a:pt x="121412" y="46863"/>
                  </a:lnTo>
                  <a:lnTo>
                    <a:pt x="121920" y="49911"/>
                  </a:lnTo>
                  <a:lnTo>
                    <a:pt x="122174" y="53467"/>
                  </a:lnTo>
                  <a:lnTo>
                    <a:pt x="121920" y="56769"/>
                  </a:lnTo>
                  <a:lnTo>
                    <a:pt x="121031" y="59944"/>
                  </a:lnTo>
                  <a:lnTo>
                    <a:pt x="120142" y="63500"/>
                  </a:lnTo>
                  <a:lnTo>
                    <a:pt x="118745" y="66548"/>
                  </a:lnTo>
                  <a:lnTo>
                    <a:pt x="117221" y="67056"/>
                  </a:lnTo>
                  <a:lnTo>
                    <a:pt x="114935" y="67818"/>
                  </a:lnTo>
                  <a:lnTo>
                    <a:pt x="112395" y="68326"/>
                  </a:lnTo>
                  <a:lnTo>
                    <a:pt x="109601" y="68834"/>
                  </a:lnTo>
                  <a:lnTo>
                    <a:pt x="106680" y="69088"/>
                  </a:lnTo>
                  <a:lnTo>
                    <a:pt x="103505" y="69596"/>
                  </a:lnTo>
                  <a:lnTo>
                    <a:pt x="96774" y="69977"/>
                  </a:lnTo>
                  <a:lnTo>
                    <a:pt x="89789" y="69977"/>
                  </a:lnTo>
                  <a:lnTo>
                    <a:pt x="83185" y="69977"/>
                  </a:lnTo>
                  <a:lnTo>
                    <a:pt x="80137" y="69723"/>
                  </a:lnTo>
                  <a:lnTo>
                    <a:pt x="77089" y="69215"/>
                  </a:lnTo>
                  <a:lnTo>
                    <a:pt x="74549" y="68834"/>
                  </a:lnTo>
                  <a:lnTo>
                    <a:pt x="72390" y="68326"/>
                  </a:lnTo>
                  <a:lnTo>
                    <a:pt x="73152" y="65405"/>
                  </a:lnTo>
                  <a:lnTo>
                    <a:pt x="73533" y="62484"/>
                  </a:lnTo>
                  <a:lnTo>
                    <a:pt x="73533" y="59690"/>
                  </a:lnTo>
                  <a:lnTo>
                    <a:pt x="73406" y="57150"/>
                  </a:lnTo>
                  <a:lnTo>
                    <a:pt x="72898" y="54610"/>
                  </a:lnTo>
                  <a:lnTo>
                    <a:pt x="72136" y="52197"/>
                  </a:lnTo>
                  <a:lnTo>
                    <a:pt x="71247" y="49657"/>
                  </a:lnTo>
                  <a:lnTo>
                    <a:pt x="69977" y="47498"/>
                  </a:lnTo>
                  <a:lnTo>
                    <a:pt x="68453" y="45466"/>
                  </a:lnTo>
                  <a:lnTo>
                    <a:pt x="66421" y="43180"/>
                  </a:lnTo>
                  <a:lnTo>
                    <a:pt x="62484" y="38989"/>
                  </a:lnTo>
                  <a:lnTo>
                    <a:pt x="57404" y="35179"/>
                  </a:lnTo>
                  <a:lnTo>
                    <a:pt x="51943" y="31242"/>
                  </a:lnTo>
                  <a:lnTo>
                    <a:pt x="45974" y="27305"/>
                  </a:lnTo>
                  <a:lnTo>
                    <a:pt x="39624" y="23622"/>
                  </a:lnTo>
                  <a:lnTo>
                    <a:pt x="26416" y="16256"/>
                  </a:lnTo>
                  <a:lnTo>
                    <a:pt x="19431" y="12446"/>
                  </a:lnTo>
                  <a:lnTo>
                    <a:pt x="12573" y="8509"/>
                  </a:lnTo>
                  <a:lnTo>
                    <a:pt x="6223" y="4318"/>
                  </a:lnTo>
                  <a:close/>
                </a:path>
              </a:pathLst>
            </a:custGeom>
            <a:solidFill>
              <a:srgbClr val="719158"/>
            </a:solidFill>
            <a:ln w="0" cap="flat" cmpd="sng" algn="ctr">
              <a:solidFill>
                <a:srgbClr val="7191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8316341" y="4929759"/>
              <a:ext cx="109729" cy="64136"/>
            </a:xfrm>
            <a:custGeom>
              <a:avLst/>
              <a:gdLst/>
              <a:ahLst/>
              <a:cxnLst/>
              <a:rect l="0" t="0" r="0" b="0"/>
              <a:pathLst>
                <a:path w="109729" h="64136">
                  <a:moveTo>
                    <a:pt x="0" y="0"/>
                  </a:moveTo>
                  <a:lnTo>
                    <a:pt x="6096" y="2413"/>
                  </a:lnTo>
                  <a:lnTo>
                    <a:pt x="12700" y="4699"/>
                  </a:lnTo>
                  <a:lnTo>
                    <a:pt x="19050" y="6604"/>
                  </a:lnTo>
                  <a:lnTo>
                    <a:pt x="25654" y="8382"/>
                  </a:lnTo>
                  <a:lnTo>
                    <a:pt x="32004" y="9779"/>
                  </a:lnTo>
                  <a:lnTo>
                    <a:pt x="38227" y="10922"/>
                  </a:lnTo>
                  <a:lnTo>
                    <a:pt x="44450" y="12192"/>
                  </a:lnTo>
                  <a:lnTo>
                    <a:pt x="50546" y="12954"/>
                  </a:lnTo>
                  <a:lnTo>
                    <a:pt x="56261" y="13716"/>
                  </a:lnTo>
                  <a:lnTo>
                    <a:pt x="61341" y="14478"/>
                  </a:lnTo>
                  <a:lnTo>
                    <a:pt x="66675" y="14859"/>
                  </a:lnTo>
                  <a:lnTo>
                    <a:pt x="71120" y="15113"/>
                  </a:lnTo>
                  <a:lnTo>
                    <a:pt x="75438" y="15621"/>
                  </a:lnTo>
                  <a:lnTo>
                    <a:pt x="79121" y="15875"/>
                  </a:lnTo>
                  <a:lnTo>
                    <a:pt x="82042" y="16129"/>
                  </a:lnTo>
                  <a:lnTo>
                    <a:pt x="84582" y="16256"/>
                  </a:lnTo>
                  <a:lnTo>
                    <a:pt x="88519" y="17780"/>
                  </a:lnTo>
                  <a:lnTo>
                    <a:pt x="91948" y="19812"/>
                  </a:lnTo>
                  <a:lnTo>
                    <a:pt x="95250" y="21590"/>
                  </a:lnTo>
                  <a:lnTo>
                    <a:pt x="98044" y="23876"/>
                  </a:lnTo>
                  <a:lnTo>
                    <a:pt x="100711" y="26289"/>
                  </a:lnTo>
                  <a:lnTo>
                    <a:pt x="102997" y="29083"/>
                  </a:lnTo>
                  <a:lnTo>
                    <a:pt x="105029" y="32004"/>
                  </a:lnTo>
                  <a:lnTo>
                    <a:pt x="106680" y="34925"/>
                  </a:lnTo>
                  <a:lnTo>
                    <a:pt x="107950" y="38100"/>
                  </a:lnTo>
                  <a:lnTo>
                    <a:pt x="108839" y="41275"/>
                  </a:lnTo>
                  <a:lnTo>
                    <a:pt x="109474" y="44450"/>
                  </a:lnTo>
                  <a:lnTo>
                    <a:pt x="109728" y="47625"/>
                  </a:lnTo>
                  <a:lnTo>
                    <a:pt x="109728" y="50927"/>
                  </a:lnTo>
                  <a:lnTo>
                    <a:pt x="108839" y="54102"/>
                  </a:lnTo>
                  <a:lnTo>
                    <a:pt x="107950" y="57658"/>
                  </a:lnTo>
                  <a:lnTo>
                    <a:pt x="106426" y="60706"/>
                  </a:lnTo>
                  <a:lnTo>
                    <a:pt x="105029" y="61214"/>
                  </a:lnTo>
                  <a:lnTo>
                    <a:pt x="102743" y="61976"/>
                  </a:lnTo>
                  <a:lnTo>
                    <a:pt x="100203" y="62484"/>
                  </a:lnTo>
                  <a:lnTo>
                    <a:pt x="97409" y="62992"/>
                  </a:lnTo>
                  <a:lnTo>
                    <a:pt x="94488" y="63246"/>
                  </a:lnTo>
                  <a:lnTo>
                    <a:pt x="91313" y="63754"/>
                  </a:lnTo>
                  <a:lnTo>
                    <a:pt x="84582" y="64135"/>
                  </a:lnTo>
                  <a:lnTo>
                    <a:pt x="77597" y="64135"/>
                  </a:lnTo>
                  <a:lnTo>
                    <a:pt x="70993" y="63881"/>
                  </a:lnTo>
                  <a:lnTo>
                    <a:pt x="67945" y="63754"/>
                  </a:lnTo>
                  <a:lnTo>
                    <a:pt x="64897" y="63373"/>
                  </a:lnTo>
                  <a:lnTo>
                    <a:pt x="62357" y="62992"/>
                  </a:lnTo>
                  <a:lnTo>
                    <a:pt x="60198" y="62484"/>
                  </a:lnTo>
                  <a:lnTo>
                    <a:pt x="60960" y="59817"/>
                  </a:lnTo>
                  <a:lnTo>
                    <a:pt x="61341" y="57023"/>
                  </a:lnTo>
                  <a:lnTo>
                    <a:pt x="61341" y="54737"/>
                  </a:lnTo>
                  <a:lnTo>
                    <a:pt x="61341" y="52451"/>
                  </a:lnTo>
                  <a:lnTo>
                    <a:pt x="60960" y="50038"/>
                  </a:lnTo>
                  <a:lnTo>
                    <a:pt x="60452" y="47879"/>
                  </a:lnTo>
                  <a:lnTo>
                    <a:pt x="59690" y="45593"/>
                  </a:lnTo>
                  <a:lnTo>
                    <a:pt x="58674" y="43815"/>
                  </a:lnTo>
                  <a:lnTo>
                    <a:pt x="56007" y="39624"/>
                  </a:lnTo>
                  <a:lnTo>
                    <a:pt x="52451" y="35560"/>
                  </a:lnTo>
                  <a:lnTo>
                    <a:pt x="48514" y="32004"/>
                  </a:lnTo>
                  <a:lnTo>
                    <a:pt x="44069" y="28448"/>
                  </a:lnTo>
                  <a:lnTo>
                    <a:pt x="39116" y="24892"/>
                  </a:lnTo>
                  <a:lnTo>
                    <a:pt x="33528" y="21463"/>
                  </a:lnTo>
                  <a:lnTo>
                    <a:pt x="22352" y="14605"/>
                  </a:lnTo>
                  <a:lnTo>
                    <a:pt x="10922" y="7493"/>
                  </a:lnTo>
                  <a:lnTo>
                    <a:pt x="5207" y="3937"/>
                  </a:lnTo>
                  <a:close/>
                </a:path>
              </a:pathLst>
            </a:custGeom>
            <a:solidFill>
              <a:srgbClr val="598446"/>
            </a:solidFill>
            <a:ln w="0" cap="flat" cmpd="sng" algn="ctr">
              <a:solidFill>
                <a:srgbClr val="59844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Полилиния 223"/>
            <p:cNvSpPr/>
            <p:nvPr/>
          </p:nvSpPr>
          <p:spPr>
            <a:xfrm>
              <a:off x="8328152" y="4935601"/>
              <a:ext cx="97918" cy="58294"/>
            </a:xfrm>
            <a:custGeom>
              <a:avLst/>
              <a:gdLst/>
              <a:ahLst/>
              <a:cxnLst/>
              <a:rect l="0" t="0" r="0" b="0"/>
              <a:pathLst>
                <a:path w="97918" h="58294">
                  <a:moveTo>
                    <a:pt x="0" y="0"/>
                  </a:moveTo>
                  <a:lnTo>
                    <a:pt x="5588" y="1651"/>
                  </a:lnTo>
                  <a:lnTo>
                    <a:pt x="11176" y="3429"/>
                  </a:lnTo>
                  <a:lnTo>
                    <a:pt x="21971" y="6096"/>
                  </a:lnTo>
                  <a:lnTo>
                    <a:pt x="33020" y="7874"/>
                  </a:lnTo>
                  <a:lnTo>
                    <a:pt x="38227" y="8636"/>
                  </a:lnTo>
                  <a:lnTo>
                    <a:pt x="43307" y="9017"/>
                  </a:lnTo>
                  <a:lnTo>
                    <a:pt x="48387" y="9525"/>
                  </a:lnTo>
                  <a:lnTo>
                    <a:pt x="52959" y="10033"/>
                  </a:lnTo>
                  <a:lnTo>
                    <a:pt x="57404" y="10287"/>
                  </a:lnTo>
                  <a:lnTo>
                    <a:pt x="61595" y="10414"/>
                  </a:lnTo>
                  <a:lnTo>
                    <a:pt x="65278" y="11049"/>
                  </a:lnTo>
                  <a:lnTo>
                    <a:pt x="68580" y="11303"/>
                  </a:lnTo>
                  <a:lnTo>
                    <a:pt x="71247" y="11430"/>
                  </a:lnTo>
                  <a:lnTo>
                    <a:pt x="73533" y="11938"/>
                  </a:lnTo>
                  <a:lnTo>
                    <a:pt x="76962" y="13462"/>
                  </a:lnTo>
                  <a:lnTo>
                    <a:pt x="80137" y="15113"/>
                  </a:lnTo>
                  <a:lnTo>
                    <a:pt x="83185" y="16891"/>
                  </a:lnTo>
                  <a:lnTo>
                    <a:pt x="86233" y="19050"/>
                  </a:lnTo>
                  <a:lnTo>
                    <a:pt x="88646" y="21463"/>
                  </a:lnTo>
                  <a:lnTo>
                    <a:pt x="90932" y="24003"/>
                  </a:lnTo>
                  <a:lnTo>
                    <a:pt x="92837" y="26670"/>
                  </a:lnTo>
                  <a:lnTo>
                    <a:pt x="94615" y="29591"/>
                  </a:lnTo>
                  <a:lnTo>
                    <a:pt x="95885" y="32385"/>
                  </a:lnTo>
                  <a:lnTo>
                    <a:pt x="96901" y="35687"/>
                  </a:lnTo>
                  <a:lnTo>
                    <a:pt x="97663" y="38862"/>
                  </a:lnTo>
                  <a:lnTo>
                    <a:pt x="97917" y="42037"/>
                  </a:lnTo>
                  <a:lnTo>
                    <a:pt x="97663" y="45085"/>
                  </a:lnTo>
                  <a:lnTo>
                    <a:pt x="97028" y="48641"/>
                  </a:lnTo>
                  <a:lnTo>
                    <a:pt x="96139" y="51816"/>
                  </a:lnTo>
                  <a:lnTo>
                    <a:pt x="94869" y="54864"/>
                  </a:lnTo>
                  <a:lnTo>
                    <a:pt x="93218" y="55372"/>
                  </a:lnTo>
                  <a:lnTo>
                    <a:pt x="91186" y="56134"/>
                  </a:lnTo>
                  <a:lnTo>
                    <a:pt x="88646" y="56642"/>
                  </a:lnTo>
                  <a:lnTo>
                    <a:pt x="85979" y="57150"/>
                  </a:lnTo>
                  <a:lnTo>
                    <a:pt x="82931" y="57404"/>
                  </a:lnTo>
                  <a:lnTo>
                    <a:pt x="79756" y="57912"/>
                  </a:lnTo>
                  <a:lnTo>
                    <a:pt x="73025" y="58293"/>
                  </a:lnTo>
                  <a:lnTo>
                    <a:pt x="66040" y="58293"/>
                  </a:lnTo>
                  <a:lnTo>
                    <a:pt x="59309" y="58039"/>
                  </a:lnTo>
                  <a:lnTo>
                    <a:pt x="56134" y="57912"/>
                  </a:lnTo>
                  <a:lnTo>
                    <a:pt x="53340" y="57531"/>
                  </a:lnTo>
                  <a:lnTo>
                    <a:pt x="50546" y="57150"/>
                  </a:lnTo>
                  <a:lnTo>
                    <a:pt x="48387" y="56642"/>
                  </a:lnTo>
                  <a:lnTo>
                    <a:pt x="49149" y="54229"/>
                  </a:lnTo>
                  <a:lnTo>
                    <a:pt x="49530" y="51943"/>
                  </a:lnTo>
                  <a:lnTo>
                    <a:pt x="49530" y="49784"/>
                  </a:lnTo>
                  <a:lnTo>
                    <a:pt x="49530" y="47625"/>
                  </a:lnTo>
                  <a:lnTo>
                    <a:pt x="49149" y="43688"/>
                  </a:lnTo>
                  <a:lnTo>
                    <a:pt x="47879" y="39751"/>
                  </a:lnTo>
                  <a:lnTo>
                    <a:pt x="45720" y="36195"/>
                  </a:lnTo>
                  <a:lnTo>
                    <a:pt x="43180" y="32385"/>
                  </a:lnTo>
                  <a:lnTo>
                    <a:pt x="39878" y="29083"/>
                  </a:lnTo>
                  <a:lnTo>
                    <a:pt x="36068" y="25781"/>
                  </a:lnTo>
                  <a:lnTo>
                    <a:pt x="32258" y="22479"/>
                  </a:lnTo>
                  <a:lnTo>
                    <a:pt x="27940" y="19304"/>
                  </a:lnTo>
                  <a:lnTo>
                    <a:pt x="18796" y="12827"/>
                  </a:lnTo>
                  <a:lnTo>
                    <a:pt x="9271" y="6604"/>
                  </a:lnTo>
                  <a:lnTo>
                    <a:pt x="4572" y="3429"/>
                  </a:lnTo>
                  <a:close/>
                </a:path>
              </a:pathLst>
            </a:custGeom>
            <a:solidFill>
              <a:srgbClr val="417A33"/>
            </a:solidFill>
            <a:ln w="0" cap="flat" cmpd="sng" algn="ctr">
              <a:solidFill>
                <a:srgbClr val="417A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Полилиния 224"/>
            <p:cNvSpPr/>
            <p:nvPr/>
          </p:nvSpPr>
          <p:spPr>
            <a:xfrm>
              <a:off x="8340217" y="4941443"/>
              <a:ext cx="85345" cy="52452"/>
            </a:xfrm>
            <a:custGeom>
              <a:avLst/>
              <a:gdLst/>
              <a:ahLst/>
              <a:cxnLst/>
              <a:rect l="0" t="0" r="0" b="0"/>
              <a:pathLst>
                <a:path w="85345" h="52452">
                  <a:moveTo>
                    <a:pt x="0" y="0"/>
                  </a:moveTo>
                  <a:lnTo>
                    <a:pt x="4191" y="1270"/>
                  </a:lnTo>
                  <a:lnTo>
                    <a:pt x="8636" y="2159"/>
                  </a:lnTo>
                  <a:lnTo>
                    <a:pt x="17653" y="3683"/>
                  </a:lnTo>
                  <a:lnTo>
                    <a:pt x="26924" y="4572"/>
                  </a:lnTo>
                  <a:lnTo>
                    <a:pt x="35560" y="5207"/>
                  </a:lnTo>
                  <a:lnTo>
                    <a:pt x="43815" y="5588"/>
                  </a:lnTo>
                  <a:lnTo>
                    <a:pt x="47498" y="5842"/>
                  </a:lnTo>
                  <a:lnTo>
                    <a:pt x="51308" y="6096"/>
                  </a:lnTo>
                  <a:lnTo>
                    <a:pt x="54356" y="6350"/>
                  </a:lnTo>
                  <a:lnTo>
                    <a:pt x="57277" y="6731"/>
                  </a:lnTo>
                  <a:lnTo>
                    <a:pt x="60071" y="6985"/>
                  </a:lnTo>
                  <a:lnTo>
                    <a:pt x="61849" y="7620"/>
                  </a:lnTo>
                  <a:lnTo>
                    <a:pt x="65151" y="8763"/>
                  </a:lnTo>
                  <a:lnTo>
                    <a:pt x="68072" y="10287"/>
                  </a:lnTo>
                  <a:lnTo>
                    <a:pt x="70866" y="12192"/>
                  </a:lnTo>
                  <a:lnTo>
                    <a:pt x="73406" y="14097"/>
                  </a:lnTo>
                  <a:lnTo>
                    <a:pt x="75819" y="16383"/>
                  </a:lnTo>
                  <a:lnTo>
                    <a:pt x="78105" y="18796"/>
                  </a:lnTo>
                  <a:lnTo>
                    <a:pt x="80137" y="21463"/>
                  </a:lnTo>
                  <a:lnTo>
                    <a:pt x="81915" y="24130"/>
                  </a:lnTo>
                  <a:lnTo>
                    <a:pt x="83439" y="27051"/>
                  </a:lnTo>
                  <a:lnTo>
                    <a:pt x="84328" y="29972"/>
                  </a:lnTo>
                  <a:lnTo>
                    <a:pt x="84963" y="33274"/>
                  </a:lnTo>
                  <a:lnTo>
                    <a:pt x="85344" y="36322"/>
                  </a:lnTo>
                  <a:lnTo>
                    <a:pt x="85344" y="39624"/>
                  </a:lnTo>
                  <a:lnTo>
                    <a:pt x="84836" y="42799"/>
                  </a:lnTo>
                  <a:lnTo>
                    <a:pt x="83820" y="45974"/>
                  </a:lnTo>
                  <a:lnTo>
                    <a:pt x="82677" y="49022"/>
                  </a:lnTo>
                  <a:lnTo>
                    <a:pt x="80772" y="49530"/>
                  </a:lnTo>
                  <a:lnTo>
                    <a:pt x="78867" y="50292"/>
                  </a:lnTo>
                  <a:lnTo>
                    <a:pt x="76327" y="50800"/>
                  </a:lnTo>
                  <a:lnTo>
                    <a:pt x="73533" y="51308"/>
                  </a:lnTo>
                  <a:lnTo>
                    <a:pt x="70612" y="51562"/>
                  </a:lnTo>
                  <a:lnTo>
                    <a:pt x="67437" y="52070"/>
                  </a:lnTo>
                  <a:lnTo>
                    <a:pt x="60706" y="52451"/>
                  </a:lnTo>
                  <a:lnTo>
                    <a:pt x="53721" y="52451"/>
                  </a:lnTo>
                  <a:lnTo>
                    <a:pt x="47117" y="52197"/>
                  </a:lnTo>
                  <a:lnTo>
                    <a:pt x="43815" y="52070"/>
                  </a:lnTo>
                  <a:lnTo>
                    <a:pt x="41021" y="51689"/>
                  </a:lnTo>
                  <a:lnTo>
                    <a:pt x="38354" y="51308"/>
                  </a:lnTo>
                  <a:lnTo>
                    <a:pt x="36068" y="50800"/>
                  </a:lnTo>
                  <a:lnTo>
                    <a:pt x="37084" y="46609"/>
                  </a:lnTo>
                  <a:lnTo>
                    <a:pt x="37465" y="43053"/>
                  </a:lnTo>
                  <a:lnTo>
                    <a:pt x="37338" y="39243"/>
                  </a:lnTo>
                  <a:lnTo>
                    <a:pt x="36322" y="35941"/>
                  </a:lnTo>
                  <a:lnTo>
                    <a:pt x="35052" y="32385"/>
                  </a:lnTo>
                  <a:lnTo>
                    <a:pt x="33020" y="29337"/>
                  </a:lnTo>
                  <a:lnTo>
                    <a:pt x="30861" y="26162"/>
                  </a:lnTo>
                  <a:lnTo>
                    <a:pt x="28194" y="22987"/>
                  </a:lnTo>
                  <a:lnTo>
                    <a:pt x="25146" y="19939"/>
                  </a:lnTo>
                  <a:lnTo>
                    <a:pt x="21844" y="17018"/>
                  </a:lnTo>
                  <a:lnTo>
                    <a:pt x="14732" y="11430"/>
                  </a:lnTo>
                  <a:lnTo>
                    <a:pt x="7112" y="5842"/>
                  </a:lnTo>
                  <a:close/>
                </a:path>
              </a:pathLst>
            </a:custGeom>
            <a:solidFill>
              <a:srgbClr val="2A6E20"/>
            </a:solidFill>
            <a:ln w="0" cap="flat" cmpd="sng" algn="ctr">
              <a:solidFill>
                <a:srgbClr val="2A6E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Полилиния 225"/>
            <p:cNvSpPr/>
            <p:nvPr/>
          </p:nvSpPr>
          <p:spPr>
            <a:xfrm>
              <a:off x="8352155" y="4947285"/>
              <a:ext cx="73407" cy="46610"/>
            </a:xfrm>
            <a:custGeom>
              <a:avLst/>
              <a:gdLst/>
              <a:ahLst/>
              <a:cxnLst/>
              <a:rect l="0" t="0" r="0" b="0"/>
              <a:pathLst>
                <a:path w="73407" h="46610">
                  <a:moveTo>
                    <a:pt x="0" y="0"/>
                  </a:moveTo>
                  <a:lnTo>
                    <a:pt x="3429" y="508"/>
                  </a:lnTo>
                  <a:lnTo>
                    <a:pt x="6985" y="1016"/>
                  </a:lnTo>
                  <a:lnTo>
                    <a:pt x="13970" y="1143"/>
                  </a:lnTo>
                  <a:lnTo>
                    <a:pt x="21336" y="1524"/>
                  </a:lnTo>
                  <a:lnTo>
                    <a:pt x="28321" y="1143"/>
                  </a:lnTo>
                  <a:lnTo>
                    <a:pt x="35179" y="1143"/>
                  </a:lnTo>
                  <a:lnTo>
                    <a:pt x="41275" y="1524"/>
                  </a:lnTo>
                  <a:lnTo>
                    <a:pt x="43942" y="1778"/>
                  </a:lnTo>
                  <a:lnTo>
                    <a:pt x="46609" y="2032"/>
                  </a:lnTo>
                  <a:lnTo>
                    <a:pt x="48768" y="2540"/>
                  </a:lnTo>
                  <a:lnTo>
                    <a:pt x="50800" y="3175"/>
                  </a:lnTo>
                  <a:lnTo>
                    <a:pt x="53467" y="4445"/>
                  </a:lnTo>
                  <a:lnTo>
                    <a:pt x="56134" y="5588"/>
                  </a:lnTo>
                  <a:lnTo>
                    <a:pt x="58928" y="7366"/>
                  </a:lnTo>
                  <a:lnTo>
                    <a:pt x="61468" y="9398"/>
                  </a:lnTo>
                  <a:lnTo>
                    <a:pt x="63754" y="11557"/>
                  </a:lnTo>
                  <a:lnTo>
                    <a:pt x="65913" y="13716"/>
                  </a:lnTo>
                  <a:lnTo>
                    <a:pt x="67945" y="16256"/>
                  </a:lnTo>
                  <a:lnTo>
                    <a:pt x="69469" y="18796"/>
                  </a:lnTo>
                  <a:lnTo>
                    <a:pt x="70866" y="21844"/>
                  </a:lnTo>
                  <a:lnTo>
                    <a:pt x="72136" y="24511"/>
                  </a:lnTo>
                  <a:lnTo>
                    <a:pt x="72898" y="27686"/>
                  </a:lnTo>
                  <a:lnTo>
                    <a:pt x="73406" y="30480"/>
                  </a:lnTo>
                  <a:lnTo>
                    <a:pt x="73406" y="33782"/>
                  </a:lnTo>
                  <a:lnTo>
                    <a:pt x="72898" y="36957"/>
                  </a:lnTo>
                  <a:lnTo>
                    <a:pt x="72136" y="40132"/>
                  </a:lnTo>
                  <a:lnTo>
                    <a:pt x="70739" y="43180"/>
                  </a:lnTo>
                  <a:lnTo>
                    <a:pt x="68834" y="43688"/>
                  </a:lnTo>
                  <a:lnTo>
                    <a:pt x="66929" y="44450"/>
                  </a:lnTo>
                  <a:lnTo>
                    <a:pt x="64389" y="44958"/>
                  </a:lnTo>
                  <a:lnTo>
                    <a:pt x="61595" y="45466"/>
                  </a:lnTo>
                  <a:lnTo>
                    <a:pt x="58674" y="45720"/>
                  </a:lnTo>
                  <a:lnTo>
                    <a:pt x="55499" y="46228"/>
                  </a:lnTo>
                  <a:lnTo>
                    <a:pt x="48768" y="46609"/>
                  </a:lnTo>
                  <a:lnTo>
                    <a:pt x="41783" y="46609"/>
                  </a:lnTo>
                  <a:lnTo>
                    <a:pt x="35179" y="46355"/>
                  </a:lnTo>
                  <a:lnTo>
                    <a:pt x="32131" y="46228"/>
                  </a:lnTo>
                  <a:lnTo>
                    <a:pt x="29083" y="45847"/>
                  </a:lnTo>
                  <a:lnTo>
                    <a:pt x="26543" y="45466"/>
                  </a:lnTo>
                  <a:lnTo>
                    <a:pt x="24130" y="44958"/>
                  </a:lnTo>
                  <a:lnTo>
                    <a:pt x="25400" y="41529"/>
                  </a:lnTo>
                  <a:lnTo>
                    <a:pt x="25908" y="38354"/>
                  </a:lnTo>
                  <a:lnTo>
                    <a:pt x="25908" y="35179"/>
                  </a:lnTo>
                  <a:lnTo>
                    <a:pt x="25400" y="32004"/>
                  </a:lnTo>
                  <a:lnTo>
                    <a:pt x="24638" y="29083"/>
                  </a:lnTo>
                  <a:lnTo>
                    <a:pt x="23622" y="26289"/>
                  </a:lnTo>
                  <a:lnTo>
                    <a:pt x="22225" y="23241"/>
                  </a:lnTo>
                  <a:lnTo>
                    <a:pt x="20447" y="20320"/>
                  </a:lnTo>
                  <a:lnTo>
                    <a:pt x="18415" y="17653"/>
                  </a:lnTo>
                  <a:lnTo>
                    <a:pt x="16256" y="14986"/>
                  </a:lnTo>
                  <a:lnTo>
                    <a:pt x="11176" y="9779"/>
                  </a:lnTo>
                  <a:lnTo>
                    <a:pt x="5715" y="4953"/>
                  </a:lnTo>
                  <a:close/>
                </a:path>
              </a:pathLst>
            </a:custGeom>
            <a:solidFill>
              <a:srgbClr val="11610D"/>
            </a:solidFill>
            <a:ln w="0" cap="flat" cmpd="sng" algn="ctr">
              <a:solidFill>
                <a:srgbClr val="1161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8364220" y="4950206"/>
              <a:ext cx="60961" cy="44070"/>
            </a:xfrm>
            <a:custGeom>
              <a:avLst/>
              <a:gdLst/>
              <a:ahLst/>
              <a:cxnLst/>
              <a:rect l="0" t="0" r="0" b="0"/>
              <a:pathLst>
                <a:path w="60961" h="44070">
                  <a:moveTo>
                    <a:pt x="4826" y="2667"/>
                  </a:moveTo>
                  <a:lnTo>
                    <a:pt x="10160" y="2032"/>
                  </a:lnTo>
                  <a:lnTo>
                    <a:pt x="21082" y="508"/>
                  </a:lnTo>
                  <a:lnTo>
                    <a:pt x="26162" y="0"/>
                  </a:lnTo>
                  <a:lnTo>
                    <a:pt x="31242" y="0"/>
                  </a:lnTo>
                  <a:lnTo>
                    <a:pt x="33401" y="0"/>
                  </a:lnTo>
                  <a:lnTo>
                    <a:pt x="35687" y="508"/>
                  </a:lnTo>
                  <a:lnTo>
                    <a:pt x="37719" y="1016"/>
                  </a:lnTo>
                  <a:lnTo>
                    <a:pt x="39370" y="1778"/>
                  </a:lnTo>
                  <a:lnTo>
                    <a:pt x="41910" y="2921"/>
                  </a:lnTo>
                  <a:lnTo>
                    <a:pt x="44069" y="4191"/>
                  </a:lnTo>
                  <a:lnTo>
                    <a:pt x="46609" y="5588"/>
                  </a:lnTo>
                  <a:lnTo>
                    <a:pt x="48895" y="7366"/>
                  </a:lnTo>
                  <a:lnTo>
                    <a:pt x="51054" y="9525"/>
                  </a:lnTo>
                  <a:lnTo>
                    <a:pt x="53340" y="11811"/>
                  </a:lnTo>
                  <a:lnTo>
                    <a:pt x="55245" y="13970"/>
                  </a:lnTo>
                  <a:lnTo>
                    <a:pt x="57150" y="16637"/>
                  </a:lnTo>
                  <a:lnTo>
                    <a:pt x="58674" y="19304"/>
                  </a:lnTo>
                  <a:lnTo>
                    <a:pt x="59817" y="21971"/>
                  </a:lnTo>
                  <a:lnTo>
                    <a:pt x="60579" y="24892"/>
                  </a:lnTo>
                  <a:lnTo>
                    <a:pt x="60960" y="27813"/>
                  </a:lnTo>
                  <a:lnTo>
                    <a:pt x="60960" y="31115"/>
                  </a:lnTo>
                  <a:lnTo>
                    <a:pt x="60833" y="34036"/>
                  </a:lnTo>
                  <a:lnTo>
                    <a:pt x="60071" y="37211"/>
                  </a:lnTo>
                  <a:lnTo>
                    <a:pt x="58674" y="40259"/>
                  </a:lnTo>
                  <a:lnTo>
                    <a:pt x="56769" y="41021"/>
                  </a:lnTo>
                  <a:lnTo>
                    <a:pt x="54864" y="41529"/>
                  </a:lnTo>
                  <a:lnTo>
                    <a:pt x="52324" y="42037"/>
                  </a:lnTo>
                  <a:lnTo>
                    <a:pt x="49530" y="42545"/>
                  </a:lnTo>
                  <a:lnTo>
                    <a:pt x="46609" y="42926"/>
                  </a:lnTo>
                  <a:lnTo>
                    <a:pt x="43434" y="43307"/>
                  </a:lnTo>
                  <a:lnTo>
                    <a:pt x="36703" y="43688"/>
                  </a:lnTo>
                  <a:lnTo>
                    <a:pt x="29718" y="44069"/>
                  </a:lnTo>
                  <a:lnTo>
                    <a:pt x="23114" y="43688"/>
                  </a:lnTo>
                  <a:lnTo>
                    <a:pt x="20066" y="43434"/>
                  </a:lnTo>
                  <a:lnTo>
                    <a:pt x="17018" y="42926"/>
                  </a:lnTo>
                  <a:lnTo>
                    <a:pt x="14478" y="42545"/>
                  </a:lnTo>
                  <a:lnTo>
                    <a:pt x="12065" y="42037"/>
                  </a:lnTo>
                  <a:lnTo>
                    <a:pt x="13081" y="39370"/>
                  </a:lnTo>
                  <a:lnTo>
                    <a:pt x="13843" y="36576"/>
                  </a:lnTo>
                  <a:lnTo>
                    <a:pt x="14351" y="33655"/>
                  </a:lnTo>
                  <a:lnTo>
                    <a:pt x="14351" y="31115"/>
                  </a:lnTo>
                  <a:lnTo>
                    <a:pt x="14097" y="28321"/>
                  </a:lnTo>
                  <a:lnTo>
                    <a:pt x="13843" y="25908"/>
                  </a:lnTo>
                  <a:lnTo>
                    <a:pt x="12319" y="20828"/>
                  </a:lnTo>
                  <a:lnTo>
                    <a:pt x="10160" y="15875"/>
                  </a:lnTo>
                  <a:lnTo>
                    <a:pt x="7239" y="11176"/>
                  </a:lnTo>
                  <a:lnTo>
                    <a:pt x="3810" y="6858"/>
                  </a:lnTo>
                  <a:lnTo>
                    <a:pt x="0" y="2921"/>
                  </a:lnTo>
                  <a:close/>
                </a:path>
              </a:pathLst>
            </a:custGeom>
            <a:solidFill>
              <a:srgbClr val="005600"/>
            </a:solidFill>
            <a:ln w="0" cap="flat" cmpd="sng" algn="ctr">
              <a:solidFill>
                <a:srgbClr val="005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Полилиния 227"/>
            <p:cNvSpPr/>
            <p:nvPr/>
          </p:nvSpPr>
          <p:spPr>
            <a:xfrm>
              <a:off x="8420100" y="4935601"/>
              <a:ext cx="98680" cy="53341"/>
            </a:xfrm>
            <a:custGeom>
              <a:avLst/>
              <a:gdLst/>
              <a:ahLst/>
              <a:cxnLst/>
              <a:rect l="0" t="0" r="0" b="0"/>
              <a:pathLst>
                <a:path w="98680" h="53341">
                  <a:moveTo>
                    <a:pt x="0" y="4445"/>
                  </a:moveTo>
                  <a:lnTo>
                    <a:pt x="6350" y="3683"/>
                  </a:lnTo>
                  <a:lnTo>
                    <a:pt x="13208" y="2667"/>
                  </a:lnTo>
                  <a:lnTo>
                    <a:pt x="20066" y="1905"/>
                  </a:lnTo>
                  <a:lnTo>
                    <a:pt x="27051" y="1016"/>
                  </a:lnTo>
                  <a:lnTo>
                    <a:pt x="33528" y="381"/>
                  </a:lnTo>
                  <a:lnTo>
                    <a:pt x="36576" y="254"/>
                  </a:lnTo>
                  <a:lnTo>
                    <a:pt x="39243" y="0"/>
                  </a:lnTo>
                  <a:lnTo>
                    <a:pt x="42037" y="254"/>
                  </a:lnTo>
                  <a:lnTo>
                    <a:pt x="44196" y="254"/>
                  </a:lnTo>
                  <a:lnTo>
                    <a:pt x="46482" y="381"/>
                  </a:lnTo>
                  <a:lnTo>
                    <a:pt x="48260" y="1016"/>
                  </a:lnTo>
                  <a:lnTo>
                    <a:pt x="52197" y="2540"/>
                  </a:lnTo>
                  <a:lnTo>
                    <a:pt x="56515" y="3937"/>
                  </a:lnTo>
                  <a:lnTo>
                    <a:pt x="60960" y="5715"/>
                  </a:lnTo>
                  <a:lnTo>
                    <a:pt x="65405" y="7493"/>
                  </a:lnTo>
                  <a:lnTo>
                    <a:pt x="74549" y="11938"/>
                  </a:lnTo>
                  <a:lnTo>
                    <a:pt x="78867" y="14351"/>
                  </a:lnTo>
                  <a:lnTo>
                    <a:pt x="82931" y="16891"/>
                  </a:lnTo>
                  <a:lnTo>
                    <a:pt x="86741" y="19558"/>
                  </a:lnTo>
                  <a:lnTo>
                    <a:pt x="90043" y="22479"/>
                  </a:lnTo>
                  <a:lnTo>
                    <a:pt x="92964" y="25654"/>
                  </a:lnTo>
                  <a:lnTo>
                    <a:pt x="95504" y="28829"/>
                  </a:lnTo>
                  <a:lnTo>
                    <a:pt x="97282" y="32258"/>
                  </a:lnTo>
                  <a:lnTo>
                    <a:pt x="98171" y="35687"/>
                  </a:lnTo>
                  <a:lnTo>
                    <a:pt x="98679" y="39370"/>
                  </a:lnTo>
                  <a:lnTo>
                    <a:pt x="97917" y="43307"/>
                  </a:lnTo>
                  <a:lnTo>
                    <a:pt x="92837" y="45720"/>
                  </a:lnTo>
                  <a:lnTo>
                    <a:pt x="87376" y="47371"/>
                  </a:lnTo>
                  <a:lnTo>
                    <a:pt x="81788" y="49149"/>
                  </a:lnTo>
                  <a:lnTo>
                    <a:pt x="76327" y="50292"/>
                  </a:lnTo>
                  <a:lnTo>
                    <a:pt x="70612" y="51181"/>
                  </a:lnTo>
                  <a:lnTo>
                    <a:pt x="65405" y="51943"/>
                  </a:lnTo>
                  <a:lnTo>
                    <a:pt x="60198" y="52705"/>
                  </a:lnTo>
                  <a:lnTo>
                    <a:pt x="55245" y="53340"/>
                  </a:lnTo>
                  <a:lnTo>
                    <a:pt x="55753" y="50546"/>
                  </a:lnTo>
                  <a:lnTo>
                    <a:pt x="55753" y="47879"/>
                  </a:lnTo>
                  <a:lnTo>
                    <a:pt x="55753" y="45085"/>
                  </a:lnTo>
                  <a:lnTo>
                    <a:pt x="55245" y="42672"/>
                  </a:lnTo>
                  <a:lnTo>
                    <a:pt x="54610" y="40259"/>
                  </a:lnTo>
                  <a:lnTo>
                    <a:pt x="53975" y="37973"/>
                  </a:lnTo>
                  <a:lnTo>
                    <a:pt x="52705" y="35687"/>
                  </a:lnTo>
                  <a:lnTo>
                    <a:pt x="51435" y="33528"/>
                  </a:lnTo>
                  <a:lnTo>
                    <a:pt x="48260" y="29337"/>
                  </a:lnTo>
                  <a:lnTo>
                    <a:pt x="44450" y="25400"/>
                  </a:lnTo>
                  <a:lnTo>
                    <a:pt x="40259" y="21971"/>
                  </a:lnTo>
                  <a:lnTo>
                    <a:pt x="35433" y="18796"/>
                  </a:lnTo>
                  <a:lnTo>
                    <a:pt x="30861" y="15748"/>
                  </a:lnTo>
                  <a:lnTo>
                    <a:pt x="25781" y="13462"/>
                  </a:lnTo>
                  <a:lnTo>
                    <a:pt x="20701" y="11303"/>
                  </a:lnTo>
                  <a:lnTo>
                    <a:pt x="15875" y="9271"/>
                  </a:lnTo>
                  <a:lnTo>
                    <a:pt x="11176" y="7493"/>
                  </a:lnTo>
                  <a:lnTo>
                    <a:pt x="6985" y="6350"/>
                  </a:lnTo>
                  <a:lnTo>
                    <a:pt x="3175" y="5080"/>
                  </a:lnTo>
                  <a:close/>
                </a:path>
              </a:pathLst>
            </a:custGeom>
            <a:solidFill>
              <a:srgbClr val="879B6B"/>
            </a:solidFill>
            <a:ln w="0" cap="flat" cmpd="sng" algn="ctr">
              <a:solidFill>
                <a:srgbClr val="879B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Полилиния 228"/>
            <p:cNvSpPr/>
            <p:nvPr/>
          </p:nvSpPr>
          <p:spPr>
            <a:xfrm>
              <a:off x="8426069" y="4937506"/>
              <a:ext cx="92711" cy="51436"/>
            </a:xfrm>
            <a:custGeom>
              <a:avLst/>
              <a:gdLst/>
              <a:ahLst/>
              <a:cxnLst/>
              <a:rect l="0" t="0" r="0" b="0"/>
              <a:pathLst>
                <a:path w="92711" h="51436">
                  <a:moveTo>
                    <a:pt x="0" y="4191"/>
                  </a:moveTo>
                  <a:lnTo>
                    <a:pt x="6223" y="3556"/>
                  </a:lnTo>
                  <a:lnTo>
                    <a:pt x="12573" y="2540"/>
                  </a:lnTo>
                  <a:lnTo>
                    <a:pt x="18923" y="1778"/>
                  </a:lnTo>
                  <a:lnTo>
                    <a:pt x="25146" y="1016"/>
                  </a:lnTo>
                  <a:lnTo>
                    <a:pt x="30988" y="254"/>
                  </a:lnTo>
                  <a:lnTo>
                    <a:pt x="36322" y="0"/>
                  </a:lnTo>
                  <a:lnTo>
                    <a:pt x="38735" y="254"/>
                  </a:lnTo>
                  <a:lnTo>
                    <a:pt x="40767" y="254"/>
                  </a:lnTo>
                  <a:lnTo>
                    <a:pt x="42799" y="762"/>
                  </a:lnTo>
                  <a:lnTo>
                    <a:pt x="44704" y="1016"/>
                  </a:lnTo>
                  <a:lnTo>
                    <a:pt x="48641" y="2540"/>
                  </a:lnTo>
                  <a:lnTo>
                    <a:pt x="52959" y="3937"/>
                  </a:lnTo>
                  <a:lnTo>
                    <a:pt x="61595" y="7366"/>
                  </a:lnTo>
                  <a:lnTo>
                    <a:pt x="69977" y="11303"/>
                  </a:lnTo>
                  <a:lnTo>
                    <a:pt x="74422" y="13589"/>
                  </a:lnTo>
                  <a:lnTo>
                    <a:pt x="78359" y="16002"/>
                  </a:lnTo>
                  <a:lnTo>
                    <a:pt x="81788" y="18542"/>
                  </a:lnTo>
                  <a:lnTo>
                    <a:pt x="84963" y="21336"/>
                  </a:lnTo>
                  <a:lnTo>
                    <a:pt x="87757" y="24257"/>
                  </a:lnTo>
                  <a:lnTo>
                    <a:pt x="90043" y="27178"/>
                  </a:lnTo>
                  <a:lnTo>
                    <a:pt x="91567" y="30480"/>
                  </a:lnTo>
                  <a:lnTo>
                    <a:pt x="92583" y="33909"/>
                  </a:lnTo>
                  <a:lnTo>
                    <a:pt x="92710" y="37592"/>
                  </a:lnTo>
                  <a:lnTo>
                    <a:pt x="92202" y="41402"/>
                  </a:lnTo>
                  <a:lnTo>
                    <a:pt x="86995" y="43815"/>
                  </a:lnTo>
                  <a:lnTo>
                    <a:pt x="81661" y="45466"/>
                  </a:lnTo>
                  <a:lnTo>
                    <a:pt x="76073" y="47244"/>
                  </a:lnTo>
                  <a:lnTo>
                    <a:pt x="70612" y="48387"/>
                  </a:lnTo>
                  <a:lnTo>
                    <a:pt x="64897" y="49276"/>
                  </a:lnTo>
                  <a:lnTo>
                    <a:pt x="59690" y="50038"/>
                  </a:lnTo>
                  <a:lnTo>
                    <a:pt x="54229" y="50800"/>
                  </a:lnTo>
                  <a:lnTo>
                    <a:pt x="49276" y="51435"/>
                  </a:lnTo>
                  <a:lnTo>
                    <a:pt x="49784" y="48641"/>
                  </a:lnTo>
                  <a:lnTo>
                    <a:pt x="49911" y="45974"/>
                  </a:lnTo>
                  <a:lnTo>
                    <a:pt x="49911" y="43561"/>
                  </a:lnTo>
                  <a:lnTo>
                    <a:pt x="49784" y="40767"/>
                  </a:lnTo>
                  <a:lnTo>
                    <a:pt x="49276" y="38354"/>
                  </a:lnTo>
                  <a:lnTo>
                    <a:pt x="48514" y="36068"/>
                  </a:lnTo>
                  <a:lnTo>
                    <a:pt x="47498" y="33909"/>
                  </a:lnTo>
                  <a:lnTo>
                    <a:pt x="46482" y="31877"/>
                  </a:lnTo>
                  <a:lnTo>
                    <a:pt x="43561" y="27813"/>
                  </a:lnTo>
                  <a:lnTo>
                    <a:pt x="40259" y="24257"/>
                  </a:lnTo>
                  <a:lnTo>
                    <a:pt x="36322" y="20701"/>
                  </a:lnTo>
                  <a:lnTo>
                    <a:pt x="32131" y="17907"/>
                  </a:lnTo>
                  <a:lnTo>
                    <a:pt x="27940" y="15113"/>
                  </a:lnTo>
                  <a:lnTo>
                    <a:pt x="23114" y="12700"/>
                  </a:lnTo>
                  <a:lnTo>
                    <a:pt x="18669" y="10795"/>
                  </a:lnTo>
                  <a:lnTo>
                    <a:pt x="14097" y="8890"/>
                  </a:lnTo>
                  <a:lnTo>
                    <a:pt x="9906" y="7366"/>
                  </a:lnTo>
                  <a:lnTo>
                    <a:pt x="6223" y="6096"/>
                  </a:lnTo>
                  <a:lnTo>
                    <a:pt x="2667" y="4953"/>
                  </a:lnTo>
                  <a:close/>
                </a:path>
              </a:pathLst>
            </a:custGeom>
            <a:solidFill>
              <a:srgbClr val="719158"/>
            </a:solidFill>
            <a:ln w="0" cap="flat" cmpd="sng" algn="ctr">
              <a:solidFill>
                <a:srgbClr val="7191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Полилиния 229"/>
            <p:cNvSpPr/>
            <p:nvPr/>
          </p:nvSpPr>
          <p:spPr>
            <a:xfrm>
              <a:off x="8431530" y="4939284"/>
              <a:ext cx="87250" cy="49531"/>
            </a:xfrm>
            <a:custGeom>
              <a:avLst/>
              <a:gdLst/>
              <a:ahLst/>
              <a:cxnLst/>
              <a:rect l="0" t="0" r="0" b="0"/>
              <a:pathLst>
                <a:path w="87250" h="49531">
                  <a:moveTo>
                    <a:pt x="0" y="3810"/>
                  </a:moveTo>
                  <a:lnTo>
                    <a:pt x="12192" y="2159"/>
                  </a:lnTo>
                  <a:lnTo>
                    <a:pt x="17907" y="1397"/>
                  </a:lnTo>
                  <a:lnTo>
                    <a:pt x="23368" y="762"/>
                  </a:lnTo>
                  <a:lnTo>
                    <a:pt x="28575" y="254"/>
                  </a:lnTo>
                  <a:lnTo>
                    <a:pt x="33274" y="0"/>
                  </a:lnTo>
                  <a:lnTo>
                    <a:pt x="37592" y="254"/>
                  </a:lnTo>
                  <a:lnTo>
                    <a:pt x="39624" y="762"/>
                  </a:lnTo>
                  <a:lnTo>
                    <a:pt x="41275" y="889"/>
                  </a:lnTo>
                  <a:lnTo>
                    <a:pt x="49530" y="3810"/>
                  </a:lnTo>
                  <a:lnTo>
                    <a:pt x="57912" y="7112"/>
                  </a:lnTo>
                  <a:lnTo>
                    <a:pt x="66040" y="10668"/>
                  </a:lnTo>
                  <a:lnTo>
                    <a:pt x="70231" y="12700"/>
                  </a:lnTo>
                  <a:lnTo>
                    <a:pt x="73787" y="14859"/>
                  </a:lnTo>
                  <a:lnTo>
                    <a:pt x="77089" y="17399"/>
                  </a:lnTo>
                  <a:lnTo>
                    <a:pt x="80137" y="19812"/>
                  </a:lnTo>
                  <a:lnTo>
                    <a:pt x="82550" y="22733"/>
                  </a:lnTo>
                  <a:lnTo>
                    <a:pt x="84836" y="25654"/>
                  </a:lnTo>
                  <a:lnTo>
                    <a:pt x="86360" y="28575"/>
                  </a:lnTo>
                  <a:lnTo>
                    <a:pt x="87122" y="32004"/>
                  </a:lnTo>
                  <a:lnTo>
                    <a:pt x="87249" y="35687"/>
                  </a:lnTo>
                  <a:lnTo>
                    <a:pt x="86741" y="39243"/>
                  </a:lnTo>
                  <a:lnTo>
                    <a:pt x="81534" y="41783"/>
                  </a:lnTo>
                  <a:lnTo>
                    <a:pt x="76200" y="43688"/>
                  </a:lnTo>
                  <a:lnTo>
                    <a:pt x="70612" y="45212"/>
                  </a:lnTo>
                  <a:lnTo>
                    <a:pt x="64897" y="46355"/>
                  </a:lnTo>
                  <a:lnTo>
                    <a:pt x="59436" y="47371"/>
                  </a:lnTo>
                  <a:lnTo>
                    <a:pt x="53975" y="48133"/>
                  </a:lnTo>
                  <a:lnTo>
                    <a:pt x="48768" y="48768"/>
                  </a:lnTo>
                  <a:lnTo>
                    <a:pt x="43815" y="49530"/>
                  </a:lnTo>
                  <a:lnTo>
                    <a:pt x="44323" y="46609"/>
                  </a:lnTo>
                  <a:lnTo>
                    <a:pt x="44450" y="43942"/>
                  </a:lnTo>
                  <a:lnTo>
                    <a:pt x="44450" y="41402"/>
                  </a:lnTo>
                  <a:lnTo>
                    <a:pt x="44323" y="38989"/>
                  </a:lnTo>
                  <a:lnTo>
                    <a:pt x="44069" y="36576"/>
                  </a:lnTo>
                  <a:lnTo>
                    <a:pt x="43180" y="34290"/>
                  </a:lnTo>
                  <a:lnTo>
                    <a:pt x="42545" y="32131"/>
                  </a:lnTo>
                  <a:lnTo>
                    <a:pt x="41529" y="30226"/>
                  </a:lnTo>
                  <a:lnTo>
                    <a:pt x="38989" y="26289"/>
                  </a:lnTo>
                  <a:lnTo>
                    <a:pt x="36068" y="22987"/>
                  </a:lnTo>
                  <a:lnTo>
                    <a:pt x="32639" y="19812"/>
                  </a:lnTo>
                  <a:lnTo>
                    <a:pt x="28829" y="16764"/>
                  </a:lnTo>
                  <a:lnTo>
                    <a:pt x="24892" y="14351"/>
                  </a:lnTo>
                  <a:lnTo>
                    <a:pt x="20955" y="12065"/>
                  </a:lnTo>
                  <a:lnTo>
                    <a:pt x="16764" y="10287"/>
                  </a:lnTo>
                  <a:lnTo>
                    <a:pt x="12700" y="8509"/>
                  </a:lnTo>
                  <a:lnTo>
                    <a:pt x="9017" y="7112"/>
                  </a:lnTo>
                  <a:lnTo>
                    <a:pt x="5461" y="5842"/>
                  </a:lnTo>
                  <a:lnTo>
                    <a:pt x="2413" y="4572"/>
                  </a:lnTo>
                  <a:close/>
                </a:path>
              </a:pathLst>
            </a:custGeom>
            <a:solidFill>
              <a:srgbClr val="598446"/>
            </a:solidFill>
            <a:ln w="0" cap="flat" cmpd="sng" algn="ctr">
              <a:solidFill>
                <a:srgbClr val="59844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>
              <a:off x="8437245" y="4941316"/>
              <a:ext cx="81916" cy="47499"/>
            </a:xfrm>
            <a:custGeom>
              <a:avLst/>
              <a:gdLst/>
              <a:ahLst/>
              <a:cxnLst/>
              <a:rect l="0" t="0" r="0" b="0"/>
              <a:pathLst>
                <a:path w="81916" h="47499">
                  <a:moveTo>
                    <a:pt x="0" y="3302"/>
                  </a:moveTo>
                  <a:lnTo>
                    <a:pt x="5969" y="2921"/>
                  </a:lnTo>
                  <a:lnTo>
                    <a:pt x="11684" y="1778"/>
                  </a:lnTo>
                  <a:lnTo>
                    <a:pt x="16891" y="1143"/>
                  </a:lnTo>
                  <a:lnTo>
                    <a:pt x="21844" y="381"/>
                  </a:lnTo>
                  <a:lnTo>
                    <a:pt x="26289" y="127"/>
                  </a:lnTo>
                  <a:lnTo>
                    <a:pt x="30607" y="0"/>
                  </a:lnTo>
                  <a:lnTo>
                    <a:pt x="34290" y="127"/>
                  </a:lnTo>
                  <a:lnTo>
                    <a:pt x="37846" y="889"/>
                  </a:lnTo>
                  <a:lnTo>
                    <a:pt x="45974" y="3556"/>
                  </a:lnTo>
                  <a:lnTo>
                    <a:pt x="54229" y="6477"/>
                  </a:lnTo>
                  <a:lnTo>
                    <a:pt x="58166" y="8255"/>
                  </a:lnTo>
                  <a:lnTo>
                    <a:pt x="62230" y="9906"/>
                  </a:lnTo>
                  <a:lnTo>
                    <a:pt x="65913" y="11811"/>
                  </a:lnTo>
                  <a:lnTo>
                    <a:pt x="69342" y="13843"/>
                  </a:lnTo>
                  <a:lnTo>
                    <a:pt x="72390" y="16002"/>
                  </a:lnTo>
                  <a:lnTo>
                    <a:pt x="75311" y="18415"/>
                  </a:lnTo>
                  <a:lnTo>
                    <a:pt x="77724" y="21082"/>
                  </a:lnTo>
                  <a:lnTo>
                    <a:pt x="79629" y="23876"/>
                  </a:lnTo>
                  <a:lnTo>
                    <a:pt x="80772" y="26670"/>
                  </a:lnTo>
                  <a:lnTo>
                    <a:pt x="81534" y="30099"/>
                  </a:lnTo>
                  <a:lnTo>
                    <a:pt x="81915" y="33655"/>
                  </a:lnTo>
                  <a:lnTo>
                    <a:pt x="81026" y="37211"/>
                  </a:lnTo>
                  <a:lnTo>
                    <a:pt x="75819" y="39751"/>
                  </a:lnTo>
                  <a:lnTo>
                    <a:pt x="70485" y="41656"/>
                  </a:lnTo>
                  <a:lnTo>
                    <a:pt x="64897" y="43180"/>
                  </a:lnTo>
                  <a:lnTo>
                    <a:pt x="59436" y="44323"/>
                  </a:lnTo>
                  <a:lnTo>
                    <a:pt x="53721" y="45339"/>
                  </a:lnTo>
                  <a:lnTo>
                    <a:pt x="48514" y="46101"/>
                  </a:lnTo>
                  <a:lnTo>
                    <a:pt x="43180" y="46736"/>
                  </a:lnTo>
                  <a:lnTo>
                    <a:pt x="38354" y="47498"/>
                  </a:lnTo>
                  <a:lnTo>
                    <a:pt x="38735" y="44577"/>
                  </a:lnTo>
                  <a:lnTo>
                    <a:pt x="38989" y="42164"/>
                  </a:lnTo>
                  <a:lnTo>
                    <a:pt x="38989" y="39370"/>
                  </a:lnTo>
                  <a:lnTo>
                    <a:pt x="38989" y="36957"/>
                  </a:lnTo>
                  <a:lnTo>
                    <a:pt x="38608" y="34798"/>
                  </a:lnTo>
                  <a:lnTo>
                    <a:pt x="38100" y="32512"/>
                  </a:lnTo>
                  <a:lnTo>
                    <a:pt x="36576" y="28448"/>
                  </a:lnTo>
                  <a:lnTo>
                    <a:pt x="34544" y="24765"/>
                  </a:lnTo>
                  <a:lnTo>
                    <a:pt x="31877" y="21336"/>
                  </a:lnTo>
                  <a:lnTo>
                    <a:pt x="28829" y="18415"/>
                  </a:lnTo>
                  <a:lnTo>
                    <a:pt x="25527" y="15748"/>
                  </a:lnTo>
                  <a:lnTo>
                    <a:pt x="22098" y="13589"/>
                  </a:lnTo>
                  <a:lnTo>
                    <a:pt x="18288" y="11303"/>
                  </a:lnTo>
                  <a:lnTo>
                    <a:pt x="14986" y="9779"/>
                  </a:lnTo>
                  <a:lnTo>
                    <a:pt x="11430" y="8001"/>
                  </a:lnTo>
                  <a:lnTo>
                    <a:pt x="8001" y="6858"/>
                  </a:lnTo>
                  <a:lnTo>
                    <a:pt x="4953" y="5588"/>
                  </a:lnTo>
                  <a:lnTo>
                    <a:pt x="2286" y="4318"/>
                  </a:lnTo>
                  <a:close/>
                </a:path>
              </a:pathLst>
            </a:custGeom>
            <a:solidFill>
              <a:srgbClr val="417A33"/>
            </a:solidFill>
            <a:ln w="0" cap="flat" cmpd="sng" algn="ctr">
              <a:solidFill>
                <a:srgbClr val="417A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Полилиния 231"/>
            <p:cNvSpPr/>
            <p:nvPr/>
          </p:nvSpPr>
          <p:spPr>
            <a:xfrm>
              <a:off x="8442706" y="4943094"/>
              <a:ext cx="76455" cy="45721"/>
            </a:xfrm>
            <a:custGeom>
              <a:avLst/>
              <a:gdLst/>
              <a:ahLst/>
              <a:cxnLst/>
              <a:rect l="0" t="0" r="0" b="0"/>
              <a:pathLst>
                <a:path w="76455" h="45721">
                  <a:moveTo>
                    <a:pt x="0" y="3302"/>
                  </a:moveTo>
                  <a:lnTo>
                    <a:pt x="5969" y="2794"/>
                  </a:lnTo>
                  <a:lnTo>
                    <a:pt x="11303" y="1778"/>
                  </a:lnTo>
                  <a:lnTo>
                    <a:pt x="15875" y="1143"/>
                  </a:lnTo>
                  <a:lnTo>
                    <a:pt x="20066" y="508"/>
                  </a:lnTo>
                  <a:lnTo>
                    <a:pt x="24130" y="0"/>
                  </a:lnTo>
                  <a:lnTo>
                    <a:pt x="27813" y="0"/>
                  </a:lnTo>
                  <a:lnTo>
                    <a:pt x="31115" y="381"/>
                  </a:lnTo>
                  <a:lnTo>
                    <a:pt x="34544" y="1270"/>
                  </a:lnTo>
                  <a:lnTo>
                    <a:pt x="42545" y="3810"/>
                  </a:lnTo>
                  <a:lnTo>
                    <a:pt x="50546" y="6477"/>
                  </a:lnTo>
                  <a:lnTo>
                    <a:pt x="54229" y="8001"/>
                  </a:lnTo>
                  <a:lnTo>
                    <a:pt x="57912" y="9525"/>
                  </a:lnTo>
                  <a:lnTo>
                    <a:pt x="61468" y="11303"/>
                  </a:lnTo>
                  <a:lnTo>
                    <a:pt x="65024" y="12954"/>
                  </a:lnTo>
                  <a:lnTo>
                    <a:pt x="67691" y="15113"/>
                  </a:lnTo>
                  <a:lnTo>
                    <a:pt x="70358" y="17399"/>
                  </a:lnTo>
                  <a:lnTo>
                    <a:pt x="72644" y="19812"/>
                  </a:lnTo>
                  <a:lnTo>
                    <a:pt x="74422" y="22225"/>
                  </a:lnTo>
                  <a:lnTo>
                    <a:pt x="75565" y="25146"/>
                  </a:lnTo>
                  <a:lnTo>
                    <a:pt x="76073" y="28321"/>
                  </a:lnTo>
                  <a:lnTo>
                    <a:pt x="76454" y="31877"/>
                  </a:lnTo>
                  <a:lnTo>
                    <a:pt x="75565" y="35814"/>
                  </a:lnTo>
                  <a:lnTo>
                    <a:pt x="70358" y="37973"/>
                  </a:lnTo>
                  <a:lnTo>
                    <a:pt x="65024" y="39878"/>
                  </a:lnTo>
                  <a:lnTo>
                    <a:pt x="59436" y="41402"/>
                  </a:lnTo>
                  <a:lnTo>
                    <a:pt x="53721" y="42545"/>
                  </a:lnTo>
                  <a:lnTo>
                    <a:pt x="48260" y="43561"/>
                  </a:lnTo>
                  <a:lnTo>
                    <a:pt x="42799" y="44450"/>
                  </a:lnTo>
                  <a:lnTo>
                    <a:pt x="37592" y="44958"/>
                  </a:lnTo>
                  <a:lnTo>
                    <a:pt x="32639" y="45720"/>
                  </a:lnTo>
                  <a:lnTo>
                    <a:pt x="33147" y="42926"/>
                  </a:lnTo>
                  <a:lnTo>
                    <a:pt x="33528" y="40386"/>
                  </a:lnTo>
                  <a:lnTo>
                    <a:pt x="33528" y="37973"/>
                  </a:lnTo>
                  <a:lnTo>
                    <a:pt x="33528" y="35433"/>
                  </a:lnTo>
                  <a:lnTo>
                    <a:pt x="33274" y="33020"/>
                  </a:lnTo>
                  <a:lnTo>
                    <a:pt x="32893" y="31115"/>
                  </a:lnTo>
                  <a:lnTo>
                    <a:pt x="31877" y="26924"/>
                  </a:lnTo>
                  <a:lnTo>
                    <a:pt x="29845" y="23495"/>
                  </a:lnTo>
                  <a:lnTo>
                    <a:pt x="27559" y="20447"/>
                  </a:lnTo>
                  <a:lnTo>
                    <a:pt x="25146" y="17399"/>
                  </a:lnTo>
                  <a:lnTo>
                    <a:pt x="22352" y="14986"/>
                  </a:lnTo>
                  <a:lnTo>
                    <a:pt x="19177" y="12700"/>
                  </a:lnTo>
                  <a:lnTo>
                    <a:pt x="16129" y="11049"/>
                  </a:lnTo>
                  <a:lnTo>
                    <a:pt x="12827" y="9398"/>
                  </a:lnTo>
                  <a:lnTo>
                    <a:pt x="9906" y="8001"/>
                  </a:lnTo>
                  <a:lnTo>
                    <a:pt x="6985" y="6477"/>
                  </a:lnTo>
                  <a:lnTo>
                    <a:pt x="4191" y="5334"/>
                  </a:lnTo>
                  <a:lnTo>
                    <a:pt x="2032" y="4191"/>
                  </a:lnTo>
                  <a:close/>
                </a:path>
              </a:pathLst>
            </a:custGeom>
            <a:solidFill>
              <a:srgbClr val="2A6E20"/>
            </a:solidFill>
            <a:ln w="0" cap="flat" cmpd="sng" algn="ctr">
              <a:solidFill>
                <a:srgbClr val="2A6E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Полилиния 232"/>
            <p:cNvSpPr/>
            <p:nvPr/>
          </p:nvSpPr>
          <p:spPr>
            <a:xfrm>
              <a:off x="8448421" y="4945126"/>
              <a:ext cx="70359" cy="43689"/>
            </a:xfrm>
            <a:custGeom>
              <a:avLst/>
              <a:gdLst/>
              <a:ahLst/>
              <a:cxnLst/>
              <a:rect l="0" t="0" r="0" b="0"/>
              <a:pathLst>
                <a:path w="70359" h="43689">
                  <a:moveTo>
                    <a:pt x="0" y="3048"/>
                  </a:moveTo>
                  <a:lnTo>
                    <a:pt x="5715" y="2159"/>
                  </a:lnTo>
                  <a:lnTo>
                    <a:pt x="10414" y="1524"/>
                  </a:lnTo>
                  <a:lnTo>
                    <a:pt x="14605" y="889"/>
                  </a:lnTo>
                  <a:lnTo>
                    <a:pt x="18415" y="254"/>
                  </a:lnTo>
                  <a:lnTo>
                    <a:pt x="21590" y="0"/>
                  </a:lnTo>
                  <a:lnTo>
                    <a:pt x="24638" y="0"/>
                  </a:lnTo>
                  <a:lnTo>
                    <a:pt x="27813" y="254"/>
                  </a:lnTo>
                  <a:lnTo>
                    <a:pt x="30861" y="1270"/>
                  </a:lnTo>
                  <a:lnTo>
                    <a:pt x="38862" y="3683"/>
                  </a:lnTo>
                  <a:lnTo>
                    <a:pt x="46482" y="6096"/>
                  </a:lnTo>
                  <a:lnTo>
                    <a:pt x="50292" y="7493"/>
                  </a:lnTo>
                  <a:lnTo>
                    <a:pt x="53721" y="9017"/>
                  </a:lnTo>
                  <a:lnTo>
                    <a:pt x="56896" y="10414"/>
                  </a:lnTo>
                  <a:lnTo>
                    <a:pt x="60198" y="12192"/>
                  </a:lnTo>
                  <a:lnTo>
                    <a:pt x="62992" y="13970"/>
                  </a:lnTo>
                  <a:lnTo>
                    <a:pt x="65151" y="15875"/>
                  </a:lnTo>
                  <a:lnTo>
                    <a:pt x="67183" y="18415"/>
                  </a:lnTo>
                  <a:lnTo>
                    <a:pt x="68961" y="20701"/>
                  </a:lnTo>
                  <a:lnTo>
                    <a:pt x="69850" y="23368"/>
                  </a:lnTo>
                  <a:lnTo>
                    <a:pt x="70358" y="26670"/>
                  </a:lnTo>
                  <a:lnTo>
                    <a:pt x="70358" y="29845"/>
                  </a:lnTo>
                  <a:lnTo>
                    <a:pt x="69850" y="33782"/>
                  </a:lnTo>
                  <a:lnTo>
                    <a:pt x="64643" y="35941"/>
                  </a:lnTo>
                  <a:lnTo>
                    <a:pt x="59309" y="37846"/>
                  </a:lnTo>
                  <a:lnTo>
                    <a:pt x="53467" y="39370"/>
                  </a:lnTo>
                  <a:lnTo>
                    <a:pt x="48006" y="40513"/>
                  </a:lnTo>
                  <a:lnTo>
                    <a:pt x="42545" y="41529"/>
                  </a:lnTo>
                  <a:lnTo>
                    <a:pt x="37084" y="42418"/>
                  </a:lnTo>
                  <a:lnTo>
                    <a:pt x="31877" y="43180"/>
                  </a:lnTo>
                  <a:lnTo>
                    <a:pt x="26924" y="43688"/>
                  </a:lnTo>
                  <a:lnTo>
                    <a:pt x="27432" y="40894"/>
                  </a:lnTo>
                  <a:lnTo>
                    <a:pt x="27813" y="38354"/>
                  </a:lnTo>
                  <a:lnTo>
                    <a:pt x="27813" y="35941"/>
                  </a:lnTo>
                  <a:lnTo>
                    <a:pt x="27813" y="33401"/>
                  </a:lnTo>
                  <a:lnTo>
                    <a:pt x="27813" y="31242"/>
                  </a:lnTo>
                  <a:lnTo>
                    <a:pt x="27559" y="29337"/>
                  </a:lnTo>
                  <a:lnTo>
                    <a:pt x="26670" y="25400"/>
                  </a:lnTo>
                  <a:lnTo>
                    <a:pt x="25146" y="21971"/>
                  </a:lnTo>
                  <a:lnTo>
                    <a:pt x="23368" y="19050"/>
                  </a:lnTo>
                  <a:lnTo>
                    <a:pt x="21209" y="16256"/>
                  </a:lnTo>
                  <a:lnTo>
                    <a:pt x="18923" y="14224"/>
                  </a:lnTo>
                  <a:lnTo>
                    <a:pt x="16129" y="11938"/>
                  </a:lnTo>
                  <a:lnTo>
                    <a:pt x="13716" y="10287"/>
                  </a:lnTo>
                  <a:lnTo>
                    <a:pt x="8255" y="7366"/>
                  </a:lnTo>
                  <a:lnTo>
                    <a:pt x="5715" y="6096"/>
                  </a:lnTo>
                  <a:lnTo>
                    <a:pt x="3556" y="5080"/>
                  </a:lnTo>
                  <a:lnTo>
                    <a:pt x="1397" y="3937"/>
                  </a:lnTo>
                  <a:close/>
                </a:path>
              </a:pathLst>
            </a:custGeom>
            <a:solidFill>
              <a:srgbClr val="11610D"/>
            </a:solidFill>
            <a:ln w="0" cap="flat" cmpd="sng" algn="ctr">
              <a:solidFill>
                <a:srgbClr val="1161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Полилиния 233"/>
            <p:cNvSpPr/>
            <p:nvPr/>
          </p:nvSpPr>
          <p:spPr>
            <a:xfrm>
              <a:off x="8454136" y="4947031"/>
              <a:ext cx="65025" cy="41784"/>
            </a:xfrm>
            <a:custGeom>
              <a:avLst/>
              <a:gdLst/>
              <a:ahLst/>
              <a:cxnLst/>
              <a:rect l="0" t="0" r="0" b="0"/>
              <a:pathLst>
                <a:path w="65025" h="41784">
                  <a:moveTo>
                    <a:pt x="0" y="2794"/>
                  </a:moveTo>
                  <a:lnTo>
                    <a:pt x="2921" y="2540"/>
                  </a:lnTo>
                  <a:lnTo>
                    <a:pt x="5588" y="2032"/>
                  </a:lnTo>
                  <a:lnTo>
                    <a:pt x="10033" y="1270"/>
                  </a:lnTo>
                  <a:lnTo>
                    <a:pt x="13716" y="762"/>
                  </a:lnTo>
                  <a:lnTo>
                    <a:pt x="16637" y="254"/>
                  </a:lnTo>
                  <a:lnTo>
                    <a:pt x="19177" y="0"/>
                  </a:lnTo>
                  <a:lnTo>
                    <a:pt x="21844" y="0"/>
                  </a:lnTo>
                  <a:lnTo>
                    <a:pt x="24384" y="254"/>
                  </a:lnTo>
                  <a:lnTo>
                    <a:pt x="27559" y="1270"/>
                  </a:lnTo>
                  <a:lnTo>
                    <a:pt x="35306" y="3683"/>
                  </a:lnTo>
                  <a:lnTo>
                    <a:pt x="42799" y="5842"/>
                  </a:lnTo>
                  <a:lnTo>
                    <a:pt x="46355" y="7112"/>
                  </a:lnTo>
                  <a:lnTo>
                    <a:pt x="49784" y="8382"/>
                  </a:lnTo>
                  <a:lnTo>
                    <a:pt x="52705" y="9779"/>
                  </a:lnTo>
                  <a:lnTo>
                    <a:pt x="55753" y="11176"/>
                  </a:lnTo>
                  <a:lnTo>
                    <a:pt x="58166" y="12700"/>
                  </a:lnTo>
                  <a:lnTo>
                    <a:pt x="60452" y="14732"/>
                  </a:lnTo>
                  <a:lnTo>
                    <a:pt x="62230" y="16764"/>
                  </a:lnTo>
                  <a:lnTo>
                    <a:pt x="63754" y="19050"/>
                  </a:lnTo>
                  <a:lnTo>
                    <a:pt x="64516" y="21844"/>
                  </a:lnTo>
                  <a:lnTo>
                    <a:pt x="65024" y="24765"/>
                  </a:lnTo>
                  <a:lnTo>
                    <a:pt x="65024" y="28067"/>
                  </a:lnTo>
                  <a:lnTo>
                    <a:pt x="64135" y="31877"/>
                  </a:lnTo>
                  <a:lnTo>
                    <a:pt x="58928" y="34036"/>
                  </a:lnTo>
                  <a:lnTo>
                    <a:pt x="53594" y="35941"/>
                  </a:lnTo>
                  <a:lnTo>
                    <a:pt x="48006" y="37465"/>
                  </a:lnTo>
                  <a:lnTo>
                    <a:pt x="42545" y="38608"/>
                  </a:lnTo>
                  <a:lnTo>
                    <a:pt x="36830" y="39624"/>
                  </a:lnTo>
                  <a:lnTo>
                    <a:pt x="31623" y="40513"/>
                  </a:lnTo>
                  <a:lnTo>
                    <a:pt x="26162" y="41275"/>
                  </a:lnTo>
                  <a:lnTo>
                    <a:pt x="21209" y="41783"/>
                  </a:lnTo>
                  <a:lnTo>
                    <a:pt x="21844" y="38989"/>
                  </a:lnTo>
                  <a:lnTo>
                    <a:pt x="22098" y="36449"/>
                  </a:lnTo>
                  <a:lnTo>
                    <a:pt x="22479" y="34036"/>
                  </a:lnTo>
                  <a:lnTo>
                    <a:pt x="22733" y="31877"/>
                  </a:lnTo>
                  <a:lnTo>
                    <a:pt x="22479" y="27432"/>
                  </a:lnTo>
                  <a:lnTo>
                    <a:pt x="21717" y="23749"/>
                  </a:lnTo>
                  <a:lnTo>
                    <a:pt x="20574" y="20574"/>
                  </a:lnTo>
                  <a:lnTo>
                    <a:pt x="19177" y="17653"/>
                  </a:lnTo>
                  <a:lnTo>
                    <a:pt x="17399" y="15240"/>
                  </a:lnTo>
                  <a:lnTo>
                    <a:pt x="15494" y="13208"/>
                  </a:lnTo>
                  <a:lnTo>
                    <a:pt x="13462" y="11176"/>
                  </a:lnTo>
                  <a:lnTo>
                    <a:pt x="11303" y="9779"/>
                  </a:lnTo>
                  <a:lnTo>
                    <a:pt x="6731" y="7112"/>
                  </a:lnTo>
                  <a:lnTo>
                    <a:pt x="2921" y="4953"/>
                  </a:lnTo>
                  <a:lnTo>
                    <a:pt x="1397" y="3683"/>
                  </a:lnTo>
                  <a:close/>
                </a:path>
              </a:pathLst>
            </a:custGeom>
            <a:solidFill>
              <a:srgbClr val="005600"/>
            </a:solidFill>
            <a:ln w="0" cap="flat" cmpd="sng" algn="ctr">
              <a:solidFill>
                <a:srgbClr val="005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Полилиния 234"/>
            <p:cNvSpPr/>
            <p:nvPr/>
          </p:nvSpPr>
          <p:spPr>
            <a:xfrm>
              <a:off x="8491728" y="4901692"/>
              <a:ext cx="98045" cy="54992"/>
            </a:xfrm>
            <a:custGeom>
              <a:avLst/>
              <a:gdLst/>
              <a:ahLst/>
              <a:cxnLst/>
              <a:rect l="0" t="0" r="0" b="0"/>
              <a:pathLst>
                <a:path w="98045" h="54992">
                  <a:moveTo>
                    <a:pt x="2921" y="20447"/>
                  </a:moveTo>
                  <a:lnTo>
                    <a:pt x="5715" y="18288"/>
                  </a:lnTo>
                  <a:lnTo>
                    <a:pt x="11303" y="14224"/>
                  </a:lnTo>
                  <a:lnTo>
                    <a:pt x="16383" y="10668"/>
                  </a:lnTo>
                  <a:lnTo>
                    <a:pt x="19050" y="9271"/>
                  </a:lnTo>
                  <a:lnTo>
                    <a:pt x="22098" y="7747"/>
                  </a:lnTo>
                  <a:lnTo>
                    <a:pt x="24638" y="6096"/>
                  </a:lnTo>
                  <a:lnTo>
                    <a:pt x="27432" y="4699"/>
                  </a:lnTo>
                  <a:lnTo>
                    <a:pt x="29845" y="3429"/>
                  </a:lnTo>
                  <a:lnTo>
                    <a:pt x="32639" y="2413"/>
                  </a:lnTo>
                  <a:lnTo>
                    <a:pt x="38227" y="1016"/>
                  </a:lnTo>
                  <a:lnTo>
                    <a:pt x="44323" y="0"/>
                  </a:lnTo>
                  <a:lnTo>
                    <a:pt x="50292" y="0"/>
                  </a:lnTo>
                  <a:lnTo>
                    <a:pt x="56261" y="508"/>
                  </a:lnTo>
                  <a:lnTo>
                    <a:pt x="61976" y="1397"/>
                  </a:lnTo>
                  <a:lnTo>
                    <a:pt x="67945" y="3175"/>
                  </a:lnTo>
                  <a:lnTo>
                    <a:pt x="73406" y="5080"/>
                  </a:lnTo>
                  <a:lnTo>
                    <a:pt x="78359" y="7747"/>
                  </a:lnTo>
                  <a:lnTo>
                    <a:pt x="83312" y="10922"/>
                  </a:lnTo>
                  <a:lnTo>
                    <a:pt x="87503" y="14351"/>
                  </a:lnTo>
                  <a:lnTo>
                    <a:pt x="91313" y="18288"/>
                  </a:lnTo>
                  <a:lnTo>
                    <a:pt x="94234" y="22479"/>
                  </a:lnTo>
                  <a:lnTo>
                    <a:pt x="96520" y="26797"/>
                  </a:lnTo>
                  <a:lnTo>
                    <a:pt x="97155" y="28956"/>
                  </a:lnTo>
                  <a:lnTo>
                    <a:pt x="98044" y="31369"/>
                  </a:lnTo>
                  <a:lnTo>
                    <a:pt x="95631" y="35433"/>
                  </a:lnTo>
                  <a:lnTo>
                    <a:pt x="92583" y="38989"/>
                  </a:lnTo>
                  <a:lnTo>
                    <a:pt x="89535" y="42926"/>
                  </a:lnTo>
                  <a:lnTo>
                    <a:pt x="85979" y="46482"/>
                  </a:lnTo>
                  <a:lnTo>
                    <a:pt x="82296" y="49530"/>
                  </a:lnTo>
                  <a:lnTo>
                    <a:pt x="78359" y="51943"/>
                  </a:lnTo>
                  <a:lnTo>
                    <a:pt x="74041" y="53848"/>
                  </a:lnTo>
                  <a:lnTo>
                    <a:pt x="71882" y="54737"/>
                  </a:lnTo>
                  <a:lnTo>
                    <a:pt x="69596" y="54991"/>
                  </a:lnTo>
                  <a:lnTo>
                    <a:pt x="69850" y="52959"/>
                  </a:lnTo>
                  <a:lnTo>
                    <a:pt x="69850" y="50546"/>
                  </a:lnTo>
                  <a:lnTo>
                    <a:pt x="69469" y="47371"/>
                  </a:lnTo>
                  <a:lnTo>
                    <a:pt x="68326" y="43942"/>
                  </a:lnTo>
                  <a:lnTo>
                    <a:pt x="66802" y="40005"/>
                  </a:lnTo>
                  <a:lnTo>
                    <a:pt x="65024" y="36449"/>
                  </a:lnTo>
                  <a:lnTo>
                    <a:pt x="62230" y="32512"/>
                  </a:lnTo>
                  <a:lnTo>
                    <a:pt x="58928" y="28702"/>
                  </a:lnTo>
                  <a:lnTo>
                    <a:pt x="56896" y="27178"/>
                  </a:lnTo>
                  <a:lnTo>
                    <a:pt x="54737" y="25654"/>
                  </a:lnTo>
                  <a:lnTo>
                    <a:pt x="52451" y="24257"/>
                  </a:lnTo>
                  <a:lnTo>
                    <a:pt x="49657" y="22733"/>
                  </a:lnTo>
                  <a:lnTo>
                    <a:pt x="46990" y="21463"/>
                  </a:lnTo>
                  <a:lnTo>
                    <a:pt x="43942" y="20447"/>
                  </a:lnTo>
                  <a:lnTo>
                    <a:pt x="40767" y="19558"/>
                  </a:lnTo>
                  <a:lnTo>
                    <a:pt x="37338" y="18923"/>
                  </a:lnTo>
                  <a:lnTo>
                    <a:pt x="33528" y="18542"/>
                  </a:lnTo>
                  <a:lnTo>
                    <a:pt x="29591" y="18288"/>
                  </a:lnTo>
                  <a:lnTo>
                    <a:pt x="25400" y="18288"/>
                  </a:lnTo>
                  <a:lnTo>
                    <a:pt x="20574" y="18796"/>
                  </a:lnTo>
                  <a:lnTo>
                    <a:pt x="16002" y="19304"/>
                  </a:lnTo>
                  <a:lnTo>
                    <a:pt x="10922" y="20193"/>
                  </a:lnTo>
                  <a:lnTo>
                    <a:pt x="5588" y="21463"/>
                  </a:lnTo>
                  <a:lnTo>
                    <a:pt x="0" y="22987"/>
                  </a:lnTo>
                  <a:close/>
                </a:path>
              </a:pathLst>
            </a:custGeom>
            <a:solidFill>
              <a:srgbClr val="879B6B"/>
            </a:solidFill>
            <a:ln w="0" cap="flat" cmpd="sng" algn="ctr">
              <a:solidFill>
                <a:srgbClr val="879B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>
              <a:off x="8495411" y="4902200"/>
              <a:ext cx="94362" cy="54611"/>
            </a:xfrm>
            <a:custGeom>
              <a:avLst/>
              <a:gdLst/>
              <a:ahLst/>
              <a:cxnLst/>
              <a:rect l="0" t="0" r="0" b="0"/>
              <a:pathLst>
                <a:path w="94362" h="54611">
                  <a:moveTo>
                    <a:pt x="0" y="21209"/>
                  </a:moveTo>
                  <a:lnTo>
                    <a:pt x="3048" y="18796"/>
                  </a:lnTo>
                  <a:lnTo>
                    <a:pt x="5715" y="16891"/>
                  </a:lnTo>
                  <a:lnTo>
                    <a:pt x="8509" y="14605"/>
                  </a:lnTo>
                  <a:lnTo>
                    <a:pt x="10922" y="12827"/>
                  </a:lnTo>
                  <a:lnTo>
                    <a:pt x="16002" y="9779"/>
                  </a:lnTo>
                  <a:lnTo>
                    <a:pt x="18669" y="8255"/>
                  </a:lnTo>
                  <a:lnTo>
                    <a:pt x="21463" y="6858"/>
                  </a:lnTo>
                  <a:lnTo>
                    <a:pt x="23749" y="5334"/>
                  </a:lnTo>
                  <a:lnTo>
                    <a:pt x="25908" y="4191"/>
                  </a:lnTo>
                  <a:lnTo>
                    <a:pt x="28321" y="2921"/>
                  </a:lnTo>
                  <a:lnTo>
                    <a:pt x="30988" y="2159"/>
                  </a:lnTo>
                  <a:lnTo>
                    <a:pt x="36068" y="635"/>
                  </a:lnTo>
                  <a:lnTo>
                    <a:pt x="41529" y="0"/>
                  </a:lnTo>
                  <a:lnTo>
                    <a:pt x="47244" y="0"/>
                  </a:lnTo>
                  <a:lnTo>
                    <a:pt x="52959" y="508"/>
                  </a:lnTo>
                  <a:lnTo>
                    <a:pt x="58674" y="1524"/>
                  </a:lnTo>
                  <a:lnTo>
                    <a:pt x="64262" y="3048"/>
                  </a:lnTo>
                  <a:lnTo>
                    <a:pt x="69723" y="5080"/>
                  </a:lnTo>
                  <a:lnTo>
                    <a:pt x="74930" y="7747"/>
                  </a:lnTo>
                  <a:lnTo>
                    <a:pt x="79629" y="10668"/>
                  </a:lnTo>
                  <a:lnTo>
                    <a:pt x="83820" y="14097"/>
                  </a:lnTo>
                  <a:lnTo>
                    <a:pt x="87630" y="17780"/>
                  </a:lnTo>
                  <a:lnTo>
                    <a:pt x="90551" y="21971"/>
                  </a:lnTo>
                  <a:lnTo>
                    <a:pt x="91948" y="24130"/>
                  </a:lnTo>
                  <a:lnTo>
                    <a:pt x="92837" y="26289"/>
                  </a:lnTo>
                  <a:lnTo>
                    <a:pt x="93853" y="28448"/>
                  </a:lnTo>
                  <a:lnTo>
                    <a:pt x="94361" y="30861"/>
                  </a:lnTo>
                  <a:lnTo>
                    <a:pt x="91948" y="34925"/>
                  </a:lnTo>
                  <a:lnTo>
                    <a:pt x="89027" y="38862"/>
                  </a:lnTo>
                  <a:lnTo>
                    <a:pt x="85852" y="42418"/>
                  </a:lnTo>
                  <a:lnTo>
                    <a:pt x="82677" y="45974"/>
                  </a:lnTo>
                  <a:lnTo>
                    <a:pt x="78994" y="49022"/>
                  </a:lnTo>
                  <a:lnTo>
                    <a:pt x="74676" y="51689"/>
                  </a:lnTo>
                  <a:lnTo>
                    <a:pt x="70358" y="53340"/>
                  </a:lnTo>
                  <a:lnTo>
                    <a:pt x="68199" y="54229"/>
                  </a:lnTo>
                  <a:lnTo>
                    <a:pt x="65913" y="54610"/>
                  </a:lnTo>
                  <a:lnTo>
                    <a:pt x="66167" y="52705"/>
                  </a:lnTo>
                  <a:lnTo>
                    <a:pt x="66167" y="50038"/>
                  </a:lnTo>
                  <a:lnTo>
                    <a:pt x="65786" y="46863"/>
                  </a:lnTo>
                  <a:lnTo>
                    <a:pt x="64643" y="43434"/>
                  </a:lnTo>
                  <a:lnTo>
                    <a:pt x="63119" y="39751"/>
                  </a:lnTo>
                  <a:lnTo>
                    <a:pt x="61341" y="35941"/>
                  </a:lnTo>
                  <a:lnTo>
                    <a:pt x="58547" y="32258"/>
                  </a:lnTo>
                  <a:lnTo>
                    <a:pt x="55245" y="28448"/>
                  </a:lnTo>
                  <a:lnTo>
                    <a:pt x="53213" y="26797"/>
                  </a:lnTo>
                  <a:lnTo>
                    <a:pt x="51308" y="25146"/>
                  </a:lnTo>
                  <a:lnTo>
                    <a:pt x="49022" y="23749"/>
                  </a:lnTo>
                  <a:lnTo>
                    <a:pt x="46609" y="22225"/>
                  </a:lnTo>
                  <a:lnTo>
                    <a:pt x="43815" y="20955"/>
                  </a:lnTo>
                  <a:lnTo>
                    <a:pt x="41148" y="19939"/>
                  </a:lnTo>
                  <a:lnTo>
                    <a:pt x="37846" y="19050"/>
                  </a:lnTo>
                  <a:lnTo>
                    <a:pt x="34544" y="18288"/>
                  </a:lnTo>
                  <a:lnTo>
                    <a:pt x="31115" y="17780"/>
                  </a:lnTo>
                  <a:lnTo>
                    <a:pt x="27432" y="17272"/>
                  </a:lnTo>
                  <a:lnTo>
                    <a:pt x="23368" y="17272"/>
                  </a:lnTo>
                  <a:lnTo>
                    <a:pt x="19177" y="17526"/>
                  </a:lnTo>
                  <a:lnTo>
                    <a:pt x="14732" y="18034"/>
                  </a:lnTo>
                  <a:lnTo>
                    <a:pt x="10287" y="18796"/>
                  </a:lnTo>
                  <a:lnTo>
                    <a:pt x="5207" y="19939"/>
                  </a:lnTo>
                  <a:close/>
                </a:path>
              </a:pathLst>
            </a:custGeom>
            <a:solidFill>
              <a:srgbClr val="719158"/>
            </a:solidFill>
            <a:ln w="0" cap="flat" cmpd="sng" algn="ctr">
              <a:solidFill>
                <a:srgbClr val="7191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8498967" y="4902708"/>
              <a:ext cx="90806" cy="54103"/>
            </a:xfrm>
            <a:custGeom>
              <a:avLst/>
              <a:gdLst/>
              <a:ahLst/>
              <a:cxnLst/>
              <a:rect l="0" t="0" r="0" b="0"/>
              <a:pathLst>
                <a:path w="90806" h="54103">
                  <a:moveTo>
                    <a:pt x="0" y="19685"/>
                  </a:moveTo>
                  <a:lnTo>
                    <a:pt x="2921" y="17272"/>
                  </a:lnTo>
                  <a:lnTo>
                    <a:pt x="5715" y="14986"/>
                  </a:lnTo>
                  <a:lnTo>
                    <a:pt x="8255" y="13335"/>
                  </a:lnTo>
                  <a:lnTo>
                    <a:pt x="10414" y="11684"/>
                  </a:lnTo>
                  <a:lnTo>
                    <a:pt x="15113" y="8763"/>
                  </a:lnTo>
                  <a:lnTo>
                    <a:pt x="17907" y="7239"/>
                  </a:lnTo>
                  <a:lnTo>
                    <a:pt x="20828" y="6096"/>
                  </a:lnTo>
                  <a:lnTo>
                    <a:pt x="22606" y="4826"/>
                  </a:lnTo>
                  <a:lnTo>
                    <a:pt x="24638" y="3683"/>
                  </a:lnTo>
                  <a:lnTo>
                    <a:pt x="26543" y="2540"/>
                  </a:lnTo>
                  <a:lnTo>
                    <a:pt x="28829" y="1651"/>
                  </a:lnTo>
                  <a:lnTo>
                    <a:pt x="33528" y="381"/>
                  </a:lnTo>
                  <a:lnTo>
                    <a:pt x="38862" y="0"/>
                  </a:lnTo>
                  <a:lnTo>
                    <a:pt x="44323" y="0"/>
                  </a:lnTo>
                  <a:lnTo>
                    <a:pt x="49657" y="381"/>
                  </a:lnTo>
                  <a:lnTo>
                    <a:pt x="55118" y="1397"/>
                  </a:lnTo>
                  <a:lnTo>
                    <a:pt x="60706" y="2794"/>
                  </a:lnTo>
                  <a:lnTo>
                    <a:pt x="66167" y="5080"/>
                  </a:lnTo>
                  <a:lnTo>
                    <a:pt x="71120" y="7493"/>
                  </a:lnTo>
                  <a:lnTo>
                    <a:pt x="75819" y="10414"/>
                  </a:lnTo>
                  <a:lnTo>
                    <a:pt x="80010" y="13843"/>
                  </a:lnTo>
                  <a:lnTo>
                    <a:pt x="83820" y="17526"/>
                  </a:lnTo>
                  <a:lnTo>
                    <a:pt x="86995" y="21463"/>
                  </a:lnTo>
                  <a:lnTo>
                    <a:pt x="88392" y="23622"/>
                  </a:lnTo>
                  <a:lnTo>
                    <a:pt x="89281" y="25781"/>
                  </a:lnTo>
                  <a:lnTo>
                    <a:pt x="89916" y="27940"/>
                  </a:lnTo>
                  <a:lnTo>
                    <a:pt x="90805" y="30353"/>
                  </a:lnTo>
                  <a:lnTo>
                    <a:pt x="88392" y="34417"/>
                  </a:lnTo>
                  <a:lnTo>
                    <a:pt x="85471" y="38354"/>
                  </a:lnTo>
                  <a:lnTo>
                    <a:pt x="82296" y="41910"/>
                  </a:lnTo>
                  <a:lnTo>
                    <a:pt x="78867" y="45466"/>
                  </a:lnTo>
                  <a:lnTo>
                    <a:pt x="75057" y="48514"/>
                  </a:lnTo>
                  <a:lnTo>
                    <a:pt x="71120" y="51181"/>
                  </a:lnTo>
                  <a:lnTo>
                    <a:pt x="66802" y="52832"/>
                  </a:lnTo>
                  <a:lnTo>
                    <a:pt x="64643" y="53721"/>
                  </a:lnTo>
                  <a:lnTo>
                    <a:pt x="62357" y="54102"/>
                  </a:lnTo>
                  <a:lnTo>
                    <a:pt x="62611" y="53086"/>
                  </a:lnTo>
                  <a:lnTo>
                    <a:pt x="62611" y="52197"/>
                  </a:lnTo>
                  <a:lnTo>
                    <a:pt x="62357" y="49530"/>
                  </a:lnTo>
                  <a:lnTo>
                    <a:pt x="61976" y="46609"/>
                  </a:lnTo>
                  <a:lnTo>
                    <a:pt x="60833" y="42926"/>
                  </a:lnTo>
                  <a:lnTo>
                    <a:pt x="59436" y="39243"/>
                  </a:lnTo>
                  <a:lnTo>
                    <a:pt x="57404" y="35560"/>
                  </a:lnTo>
                  <a:lnTo>
                    <a:pt x="54737" y="31750"/>
                  </a:lnTo>
                  <a:lnTo>
                    <a:pt x="51435" y="27940"/>
                  </a:lnTo>
                  <a:lnTo>
                    <a:pt x="47752" y="24638"/>
                  </a:lnTo>
                  <a:lnTo>
                    <a:pt x="45466" y="23241"/>
                  </a:lnTo>
                  <a:lnTo>
                    <a:pt x="43053" y="21717"/>
                  </a:lnTo>
                  <a:lnTo>
                    <a:pt x="40513" y="20447"/>
                  </a:lnTo>
                  <a:lnTo>
                    <a:pt x="37719" y="19177"/>
                  </a:lnTo>
                  <a:lnTo>
                    <a:pt x="35052" y="18288"/>
                  </a:lnTo>
                  <a:lnTo>
                    <a:pt x="31877" y="17526"/>
                  </a:lnTo>
                  <a:lnTo>
                    <a:pt x="28575" y="16764"/>
                  </a:lnTo>
                  <a:lnTo>
                    <a:pt x="25146" y="16510"/>
                  </a:lnTo>
                  <a:lnTo>
                    <a:pt x="21717" y="16383"/>
                  </a:lnTo>
                  <a:lnTo>
                    <a:pt x="17526" y="16510"/>
                  </a:lnTo>
                  <a:lnTo>
                    <a:pt x="13589" y="16764"/>
                  </a:lnTo>
                  <a:lnTo>
                    <a:pt x="9144" y="17526"/>
                  </a:lnTo>
                  <a:lnTo>
                    <a:pt x="4699" y="18288"/>
                  </a:lnTo>
                  <a:close/>
                </a:path>
              </a:pathLst>
            </a:custGeom>
            <a:solidFill>
              <a:srgbClr val="598446"/>
            </a:solidFill>
            <a:ln w="0" cap="flat" cmpd="sng" algn="ctr">
              <a:solidFill>
                <a:srgbClr val="59844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8502650" y="4902835"/>
              <a:ext cx="86869" cy="53976"/>
            </a:xfrm>
            <a:custGeom>
              <a:avLst/>
              <a:gdLst/>
              <a:ahLst/>
              <a:cxnLst/>
              <a:rect l="0" t="0" r="0" b="0"/>
              <a:pathLst>
                <a:path w="86869" h="53976">
                  <a:moveTo>
                    <a:pt x="0" y="18415"/>
                  </a:moveTo>
                  <a:lnTo>
                    <a:pt x="3048" y="16002"/>
                  </a:lnTo>
                  <a:lnTo>
                    <a:pt x="5461" y="13970"/>
                  </a:lnTo>
                  <a:lnTo>
                    <a:pt x="7747" y="12192"/>
                  </a:lnTo>
                  <a:lnTo>
                    <a:pt x="9906" y="10668"/>
                  </a:lnTo>
                  <a:lnTo>
                    <a:pt x="14478" y="8128"/>
                  </a:lnTo>
                  <a:lnTo>
                    <a:pt x="16891" y="6858"/>
                  </a:lnTo>
                  <a:lnTo>
                    <a:pt x="19558" y="5334"/>
                  </a:lnTo>
                  <a:lnTo>
                    <a:pt x="21082" y="4445"/>
                  </a:lnTo>
                  <a:lnTo>
                    <a:pt x="22860" y="3175"/>
                  </a:lnTo>
                  <a:lnTo>
                    <a:pt x="24638" y="2413"/>
                  </a:lnTo>
                  <a:lnTo>
                    <a:pt x="26670" y="1778"/>
                  </a:lnTo>
                  <a:lnTo>
                    <a:pt x="31115" y="635"/>
                  </a:lnTo>
                  <a:lnTo>
                    <a:pt x="35814" y="0"/>
                  </a:lnTo>
                  <a:lnTo>
                    <a:pt x="40894" y="0"/>
                  </a:lnTo>
                  <a:lnTo>
                    <a:pt x="46355" y="889"/>
                  </a:lnTo>
                  <a:lnTo>
                    <a:pt x="51435" y="1778"/>
                  </a:lnTo>
                  <a:lnTo>
                    <a:pt x="57023" y="3175"/>
                  </a:lnTo>
                  <a:lnTo>
                    <a:pt x="62230" y="5207"/>
                  </a:lnTo>
                  <a:lnTo>
                    <a:pt x="67183" y="7620"/>
                  </a:lnTo>
                  <a:lnTo>
                    <a:pt x="71882" y="10668"/>
                  </a:lnTo>
                  <a:lnTo>
                    <a:pt x="76327" y="13716"/>
                  </a:lnTo>
                  <a:lnTo>
                    <a:pt x="80137" y="17399"/>
                  </a:lnTo>
                  <a:lnTo>
                    <a:pt x="83185" y="21336"/>
                  </a:lnTo>
                  <a:lnTo>
                    <a:pt x="84328" y="23495"/>
                  </a:lnTo>
                  <a:lnTo>
                    <a:pt x="85344" y="25654"/>
                  </a:lnTo>
                  <a:lnTo>
                    <a:pt x="86233" y="27813"/>
                  </a:lnTo>
                  <a:lnTo>
                    <a:pt x="86868" y="30226"/>
                  </a:lnTo>
                  <a:lnTo>
                    <a:pt x="84328" y="34290"/>
                  </a:lnTo>
                  <a:lnTo>
                    <a:pt x="81661" y="38227"/>
                  </a:lnTo>
                  <a:lnTo>
                    <a:pt x="78613" y="41783"/>
                  </a:lnTo>
                  <a:lnTo>
                    <a:pt x="75184" y="45339"/>
                  </a:lnTo>
                  <a:lnTo>
                    <a:pt x="71374" y="48387"/>
                  </a:lnTo>
                  <a:lnTo>
                    <a:pt x="67183" y="51054"/>
                  </a:lnTo>
                  <a:lnTo>
                    <a:pt x="62992" y="52705"/>
                  </a:lnTo>
                  <a:lnTo>
                    <a:pt x="60706" y="53594"/>
                  </a:lnTo>
                  <a:lnTo>
                    <a:pt x="58547" y="53975"/>
                  </a:lnTo>
                  <a:lnTo>
                    <a:pt x="58674" y="52959"/>
                  </a:lnTo>
                  <a:lnTo>
                    <a:pt x="58674" y="52070"/>
                  </a:lnTo>
                  <a:lnTo>
                    <a:pt x="58674" y="49403"/>
                  </a:lnTo>
                  <a:lnTo>
                    <a:pt x="57912" y="46482"/>
                  </a:lnTo>
                  <a:lnTo>
                    <a:pt x="57023" y="43053"/>
                  </a:lnTo>
                  <a:lnTo>
                    <a:pt x="55626" y="39370"/>
                  </a:lnTo>
                  <a:lnTo>
                    <a:pt x="53213" y="35433"/>
                  </a:lnTo>
                  <a:lnTo>
                    <a:pt x="50800" y="31750"/>
                  </a:lnTo>
                  <a:lnTo>
                    <a:pt x="47498" y="28194"/>
                  </a:lnTo>
                  <a:lnTo>
                    <a:pt x="43815" y="24638"/>
                  </a:lnTo>
                  <a:lnTo>
                    <a:pt x="39624" y="21590"/>
                  </a:lnTo>
                  <a:lnTo>
                    <a:pt x="37084" y="20320"/>
                  </a:lnTo>
                  <a:lnTo>
                    <a:pt x="34544" y="19050"/>
                  </a:lnTo>
                  <a:lnTo>
                    <a:pt x="31877" y="17780"/>
                  </a:lnTo>
                  <a:lnTo>
                    <a:pt x="28829" y="17145"/>
                  </a:lnTo>
                  <a:lnTo>
                    <a:pt x="25908" y="16383"/>
                  </a:lnTo>
                  <a:lnTo>
                    <a:pt x="22606" y="16002"/>
                  </a:lnTo>
                  <a:lnTo>
                    <a:pt x="19558" y="15621"/>
                  </a:lnTo>
                  <a:lnTo>
                    <a:pt x="16002" y="15621"/>
                  </a:lnTo>
                  <a:lnTo>
                    <a:pt x="12319" y="16002"/>
                  </a:lnTo>
                  <a:lnTo>
                    <a:pt x="8128" y="16383"/>
                  </a:lnTo>
                  <a:lnTo>
                    <a:pt x="4191" y="17145"/>
                  </a:lnTo>
                  <a:close/>
                </a:path>
              </a:pathLst>
            </a:custGeom>
            <a:solidFill>
              <a:srgbClr val="417A33"/>
            </a:solidFill>
            <a:ln w="0" cap="flat" cmpd="sng" algn="ctr">
              <a:solidFill>
                <a:srgbClr val="417A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Полилиния 238"/>
            <p:cNvSpPr/>
            <p:nvPr/>
          </p:nvSpPr>
          <p:spPr>
            <a:xfrm>
              <a:off x="8506333" y="4903470"/>
              <a:ext cx="83440" cy="53341"/>
            </a:xfrm>
            <a:custGeom>
              <a:avLst/>
              <a:gdLst/>
              <a:ahLst/>
              <a:cxnLst/>
              <a:rect l="0" t="0" r="0" b="0"/>
              <a:pathLst>
                <a:path w="83440" h="53341">
                  <a:moveTo>
                    <a:pt x="0" y="16510"/>
                  </a:moveTo>
                  <a:lnTo>
                    <a:pt x="3048" y="14351"/>
                  </a:lnTo>
                  <a:lnTo>
                    <a:pt x="5588" y="12446"/>
                  </a:lnTo>
                  <a:lnTo>
                    <a:pt x="7747" y="10668"/>
                  </a:lnTo>
                  <a:lnTo>
                    <a:pt x="9779" y="9398"/>
                  </a:lnTo>
                  <a:lnTo>
                    <a:pt x="13716" y="6985"/>
                  </a:lnTo>
                  <a:lnTo>
                    <a:pt x="16256" y="5842"/>
                  </a:lnTo>
                  <a:lnTo>
                    <a:pt x="19177" y="4572"/>
                  </a:lnTo>
                  <a:lnTo>
                    <a:pt x="20193" y="3556"/>
                  </a:lnTo>
                  <a:lnTo>
                    <a:pt x="21590" y="2540"/>
                  </a:lnTo>
                  <a:lnTo>
                    <a:pt x="23114" y="1778"/>
                  </a:lnTo>
                  <a:lnTo>
                    <a:pt x="24892" y="1143"/>
                  </a:lnTo>
                  <a:lnTo>
                    <a:pt x="26670" y="635"/>
                  </a:lnTo>
                  <a:lnTo>
                    <a:pt x="28702" y="381"/>
                  </a:lnTo>
                  <a:lnTo>
                    <a:pt x="33147" y="0"/>
                  </a:lnTo>
                  <a:lnTo>
                    <a:pt x="37846" y="254"/>
                  </a:lnTo>
                  <a:lnTo>
                    <a:pt x="43180" y="635"/>
                  </a:lnTo>
                  <a:lnTo>
                    <a:pt x="48387" y="1651"/>
                  </a:lnTo>
                  <a:lnTo>
                    <a:pt x="53467" y="3175"/>
                  </a:lnTo>
                  <a:lnTo>
                    <a:pt x="58801" y="4953"/>
                  </a:lnTo>
                  <a:lnTo>
                    <a:pt x="63754" y="7493"/>
                  </a:lnTo>
                  <a:lnTo>
                    <a:pt x="68453" y="10160"/>
                  </a:lnTo>
                  <a:lnTo>
                    <a:pt x="72644" y="13335"/>
                  </a:lnTo>
                  <a:lnTo>
                    <a:pt x="76454" y="17018"/>
                  </a:lnTo>
                  <a:lnTo>
                    <a:pt x="79629" y="20955"/>
                  </a:lnTo>
                  <a:lnTo>
                    <a:pt x="81026" y="23114"/>
                  </a:lnTo>
                  <a:lnTo>
                    <a:pt x="81915" y="25019"/>
                  </a:lnTo>
                  <a:lnTo>
                    <a:pt x="82550" y="27559"/>
                  </a:lnTo>
                  <a:lnTo>
                    <a:pt x="83439" y="29591"/>
                  </a:lnTo>
                  <a:lnTo>
                    <a:pt x="81026" y="33655"/>
                  </a:lnTo>
                  <a:lnTo>
                    <a:pt x="78105" y="37592"/>
                  </a:lnTo>
                  <a:lnTo>
                    <a:pt x="74930" y="41148"/>
                  </a:lnTo>
                  <a:lnTo>
                    <a:pt x="71501" y="44831"/>
                  </a:lnTo>
                  <a:lnTo>
                    <a:pt x="67691" y="47879"/>
                  </a:lnTo>
                  <a:lnTo>
                    <a:pt x="63754" y="50419"/>
                  </a:lnTo>
                  <a:lnTo>
                    <a:pt x="59436" y="52324"/>
                  </a:lnTo>
                  <a:lnTo>
                    <a:pt x="57277" y="52959"/>
                  </a:lnTo>
                  <a:lnTo>
                    <a:pt x="54991" y="53340"/>
                  </a:lnTo>
                  <a:lnTo>
                    <a:pt x="55245" y="52324"/>
                  </a:lnTo>
                  <a:lnTo>
                    <a:pt x="55245" y="51435"/>
                  </a:lnTo>
                  <a:lnTo>
                    <a:pt x="54991" y="49022"/>
                  </a:lnTo>
                  <a:lnTo>
                    <a:pt x="54229" y="45847"/>
                  </a:lnTo>
                  <a:lnTo>
                    <a:pt x="53340" y="42418"/>
                  </a:lnTo>
                  <a:lnTo>
                    <a:pt x="51562" y="38735"/>
                  </a:lnTo>
                  <a:lnTo>
                    <a:pt x="49530" y="35052"/>
                  </a:lnTo>
                  <a:lnTo>
                    <a:pt x="47117" y="31115"/>
                  </a:lnTo>
                  <a:lnTo>
                    <a:pt x="43815" y="27559"/>
                  </a:lnTo>
                  <a:lnTo>
                    <a:pt x="40386" y="24003"/>
                  </a:lnTo>
                  <a:lnTo>
                    <a:pt x="36068" y="20955"/>
                  </a:lnTo>
                  <a:lnTo>
                    <a:pt x="31623" y="18415"/>
                  </a:lnTo>
                  <a:lnTo>
                    <a:pt x="28829" y="17145"/>
                  </a:lnTo>
                  <a:lnTo>
                    <a:pt x="26416" y="16256"/>
                  </a:lnTo>
                  <a:lnTo>
                    <a:pt x="23622" y="15621"/>
                  </a:lnTo>
                  <a:lnTo>
                    <a:pt x="20701" y="14986"/>
                  </a:lnTo>
                  <a:lnTo>
                    <a:pt x="17399" y="14605"/>
                  </a:lnTo>
                  <a:lnTo>
                    <a:pt x="14351" y="14605"/>
                  </a:lnTo>
                  <a:lnTo>
                    <a:pt x="11049" y="14605"/>
                  </a:lnTo>
                  <a:lnTo>
                    <a:pt x="7493" y="14986"/>
                  </a:lnTo>
                  <a:lnTo>
                    <a:pt x="3810" y="15621"/>
                  </a:lnTo>
                  <a:close/>
                </a:path>
              </a:pathLst>
            </a:custGeom>
            <a:solidFill>
              <a:srgbClr val="2A6E20"/>
            </a:solidFill>
            <a:ln w="0" cap="flat" cmpd="sng" algn="ctr">
              <a:solidFill>
                <a:srgbClr val="2A6E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Полилиния 239"/>
            <p:cNvSpPr/>
            <p:nvPr/>
          </p:nvSpPr>
          <p:spPr>
            <a:xfrm>
              <a:off x="8510143" y="4903851"/>
              <a:ext cx="79630" cy="52960"/>
            </a:xfrm>
            <a:custGeom>
              <a:avLst/>
              <a:gdLst/>
              <a:ahLst/>
              <a:cxnLst/>
              <a:rect l="0" t="0" r="0" b="0"/>
              <a:pathLst>
                <a:path w="79630" h="52960">
                  <a:moveTo>
                    <a:pt x="0" y="14986"/>
                  </a:moveTo>
                  <a:lnTo>
                    <a:pt x="1524" y="13716"/>
                  </a:lnTo>
                  <a:lnTo>
                    <a:pt x="2794" y="12700"/>
                  </a:lnTo>
                  <a:lnTo>
                    <a:pt x="5207" y="10795"/>
                  </a:lnTo>
                  <a:lnTo>
                    <a:pt x="7239" y="9271"/>
                  </a:lnTo>
                  <a:lnTo>
                    <a:pt x="9144" y="8128"/>
                  </a:lnTo>
                  <a:lnTo>
                    <a:pt x="12954" y="6096"/>
                  </a:lnTo>
                  <a:lnTo>
                    <a:pt x="15113" y="5207"/>
                  </a:lnTo>
                  <a:lnTo>
                    <a:pt x="18161" y="3937"/>
                  </a:lnTo>
                  <a:lnTo>
                    <a:pt x="18923" y="2921"/>
                  </a:lnTo>
                  <a:lnTo>
                    <a:pt x="19812" y="2159"/>
                  </a:lnTo>
                  <a:lnTo>
                    <a:pt x="21082" y="1397"/>
                  </a:lnTo>
                  <a:lnTo>
                    <a:pt x="22606" y="1016"/>
                  </a:lnTo>
                  <a:lnTo>
                    <a:pt x="24384" y="508"/>
                  </a:lnTo>
                  <a:lnTo>
                    <a:pt x="26162" y="254"/>
                  </a:lnTo>
                  <a:lnTo>
                    <a:pt x="30099" y="0"/>
                  </a:lnTo>
                  <a:lnTo>
                    <a:pt x="34544" y="254"/>
                  </a:lnTo>
                  <a:lnTo>
                    <a:pt x="39624" y="762"/>
                  </a:lnTo>
                  <a:lnTo>
                    <a:pt x="44577" y="1651"/>
                  </a:lnTo>
                  <a:lnTo>
                    <a:pt x="49657" y="3175"/>
                  </a:lnTo>
                  <a:lnTo>
                    <a:pt x="54737" y="5207"/>
                  </a:lnTo>
                  <a:lnTo>
                    <a:pt x="59690" y="7366"/>
                  </a:lnTo>
                  <a:lnTo>
                    <a:pt x="64389" y="10287"/>
                  </a:lnTo>
                  <a:lnTo>
                    <a:pt x="68580" y="13208"/>
                  </a:lnTo>
                  <a:lnTo>
                    <a:pt x="72644" y="16637"/>
                  </a:lnTo>
                  <a:lnTo>
                    <a:pt x="74168" y="18542"/>
                  </a:lnTo>
                  <a:lnTo>
                    <a:pt x="75692" y="20574"/>
                  </a:lnTo>
                  <a:lnTo>
                    <a:pt x="76835" y="22733"/>
                  </a:lnTo>
                  <a:lnTo>
                    <a:pt x="78105" y="25019"/>
                  </a:lnTo>
                  <a:lnTo>
                    <a:pt x="78740" y="27178"/>
                  </a:lnTo>
                  <a:lnTo>
                    <a:pt x="79629" y="29210"/>
                  </a:lnTo>
                  <a:lnTo>
                    <a:pt x="77216" y="33274"/>
                  </a:lnTo>
                  <a:lnTo>
                    <a:pt x="74168" y="37211"/>
                  </a:lnTo>
                  <a:lnTo>
                    <a:pt x="71120" y="41021"/>
                  </a:lnTo>
                  <a:lnTo>
                    <a:pt x="67564" y="44450"/>
                  </a:lnTo>
                  <a:lnTo>
                    <a:pt x="63881" y="47498"/>
                  </a:lnTo>
                  <a:lnTo>
                    <a:pt x="59944" y="50038"/>
                  </a:lnTo>
                  <a:lnTo>
                    <a:pt x="55626" y="51943"/>
                  </a:lnTo>
                  <a:lnTo>
                    <a:pt x="53467" y="52578"/>
                  </a:lnTo>
                  <a:lnTo>
                    <a:pt x="51181" y="52959"/>
                  </a:lnTo>
                  <a:lnTo>
                    <a:pt x="51181" y="52197"/>
                  </a:lnTo>
                  <a:lnTo>
                    <a:pt x="51435" y="51054"/>
                  </a:lnTo>
                  <a:lnTo>
                    <a:pt x="51181" y="48641"/>
                  </a:lnTo>
                  <a:lnTo>
                    <a:pt x="50419" y="45720"/>
                  </a:lnTo>
                  <a:lnTo>
                    <a:pt x="49276" y="42164"/>
                  </a:lnTo>
                  <a:lnTo>
                    <a:pt x="47498" y="38608"/>
                  </a:lnTo>
                  <a:lnTo>
                    <a:pt x="45466" y="34671"/>
                  </a:lnTo>
                  <a:lnTo>
                    <a:pt x="43053" y="30988"/>
                  </a:lnTo>
                  <a:lnTo>
                    <a:pt x="40005" y="27432"/>
                  </a:lnTo>
                  <a:lnTo>
                    <a:pt x="36576" y="23622"/>
                  </a:lnTo>
                  <a:lnTo>
                    <a:pt x="32512" y="20574"/>
                  </a:lnTo>
                  <a:lnTo>
                    <a:pt x="28067" y="17907"/>
                  </a:lnTo>
                  <a:lnTo>
                    <a:pt x="23368" y="15621"/>
                  </a:lnTo>
                  <a:lnTo>
                    <a:pt x="20828" y="14986"/>
                  </a:lnTo>
                  <a:lnTo>
                    <a:pt x="18161" y="14224"/>
                  </a:lnTo>
                  <a:lnTo>
                    <a:pt x="15367" y="13716"/>
                  </a:lnTo>
                  <a:lnTo>
                    <a:pt x="12446" y="13462"/>
                  </a:lnTo>
                  <a:lnTo>
                    <a:pt x="9398" y="13462"/>
                  </a:lnTo>
                  <a:lnTo>
                    <a:pt x="6350" y="13716"/>
                  </a:lnTo>
                  <a:lnTo>
                    <a:pt x="3302" y="14224"/>
                  </a:lnTo>
                  <a:close/>
                </a:path>
              </a:pathLst>
            </a:custGeom>
            <a:solidFill>
              <a:srgbClr val="11610D"/>
            </a:solidFill>
            <a:ln w="0" cap="flat" cmpd="sng" algn="ctr">
              <a:solidFill>
                <a:srgbClr val="1161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Полилиния 240"/>
            <p:cNvSpPr/>
            <p:nvPr/>
          </p:nvSpPr>
          <p:spPr>
            <a:xfrm>
              <a:off x="8513826" y="4904105"/>
              <a:ext cx="75947" cy="52579"/>
            </a:xfrm>
            <a:custGeom>
              <a:avLst/>
              <a:gdLst/>
              <a:ahLst/>
              <a:cxnLst/>
              <a:rect l="0" t="0" r="0" b="0"/>
              <a:pathLst>
                <a:path w="75947" h="52579">
                  <a:moveTo>
                    <a:pt x="1524" y="12192"/>
                  </a:moveTo>
                  <a:lnTo>
                    <a:pt x="3048" y="10922"/>
                  </a:lnTo>
                  <a:lnTo>
                    <a:pt x="5334" y="9398"/>
                  </a:lnTo>
                  <a:lnTo>
                    <a:pt x="6985" y="8128"/>
                  </a:lnTo>
                  <a:lnTo>
                    <a:pt x="8763" y="7112"/>
                  </a:lnTo>
                  <a:lnTo>
                    <a:pt x="12573" y="5207"/>
                  </a:lnTo>
                  <a:lnTo>
                    <a:pt x="14732" y="4064"/>
                  </a:lnTo>
                  <a:lnTo>
                    <a:pt x="17399" y="2921"/>
                  </a:lnTo>
                  <a:lnTo>
                    <a:pt x="17907" y="2286"/>
                  </a:lnTo>
                  <a:lnTo>
                    <a:pt x="18669" y="1778"/>
                  </a:lnTo>
                  <a:lnTo>
                    <a:pt x="19685" y="1143"/>
                  </a:lnTo>
                  <a:lnTo>
                    <a:pt x="20955" y="762"/>
                  </a:lnTo>
                  <a:lnTo>
                    <a:pt x="22225" y="254"/>
                  </a:lnTo>
                  <a:lnTo>
                    <a:pt x="24003" y="0"/>
                  </a:lnTo>
                  <a:lnTo>
                    <a:pt x="27432" y="0"/>
                  </a:lnTo>
                  <a:lnTo>
                    <a:pt x="31623" y="254"/>
                  </a:lnTo>
                  <a:lnTo>
                    <a:pt x="36322" y="762"/>
                  </a:lnTo>
                  <a:lnTo>
                    <a:pt x="41021" y="1905"/>
                  </a:lnTo>
                  <a:lnTo>
                    <a:pt x="46228" y="3175"/>
                  </a:lnTo>
                  <a:lnTo>
                    <a:pt x="51308" y="5207"/>
                  </a:lnTo>
                  <a:lnTo>
                    <a:pt x="56261" y="7366"/>
                  </a:lnTo>
                  <a:lnTo>
                    <a:pt x="60706" y="10033"/>
                  </a:lnTo>
                  <a:lnTo>
                    <a:pt x="65151" y="12954"/>
                  </a:lnTo>
                  <a:lnTo>
                    <a:pt x="68961" y="16383"/>
                  </a:lnTo>
                  <a:lnTo>
                    <a:pt x="70739" y="18288"/>
                  </a:lnTo>
                  <a:lnTo>
                    <a:pt x="72136" y="20320"/>
                  </a:lnTo>
                  <a:lnTo>
                    <a:pt x="73533" y="22225"/>
                  </a:lnTo>
                  <a:lnTo>
                    <a:pt x="74422" y="24384"/>
                  </a:lnTo>
                  <a:lnTo>
                    <a:pt x="75438" y="26543"/>
                  </a:lnTo>
                  <a:lnTo>
                    <a:pt x="75946" y="28956"/>
                  </a:lnTo>
                  <a:lnTo>
                    <a:pt x="73533" y="33020"/>
                  </a:lnTo>
                  <a:lnTo>
                    <a:pt x="70739" y="36576"/>
                  </a:lnTo>
                  <a:lnTo>
                    <a:pt x="67437" y="40513"/>
                  </a:lnTo>
                  <a:lnTo>
                    <a:pt x="64262" y="44069"/>
                  </a:lnTo>
                  <a:lnTo>
                    <a:pt x="60579" y="47117"/>
                  </a:lnTo>
                  <a:lnTo>
                    <a:pt x="56261" y="49530"/>
                  </a:lnTo>
                  <a:lnTo>
                    <a:pt x="51943" y="51435"/>
                  </a:lnTo>
                  <a:lnTo>
                    <a:pt x="49784" y="52324"/>
                  </a:lnTo>
                  <a:lnTo>
                    <a:pt x="47498" y="52578"/>
                  </a:lnTo>
                  <a:lnTo>
                    <a:pt x="47752" y="51689"/>
                  </a:lnTo>
                  <a:lnTo>
                    <a:pt x="47752" y="50800"/>
                  </a:lnTo>
                  <a:lnTo>
                    <a:pt x="47498" y="48133"/>
                  </a:lnTo>
                  <a:lnTo>
                    <a:pt x="46736" y="45212"/>
                  </a:lnTo>
                  <a:lnTo>
                    <a:pt x="45593" y="41783"/>
                  </a:lnTo>
                  <a:lnTo>
                    <a:pt x="43815" y="38354"/>
                  </a:lnTo>
                  <a:lnTo>
                    <a:pt x="41783" y="34417"/>
                  </a:lnTo>
                  <a:lnTo>
                    <a:pt x="39370" y="30734"/>
                  </a:lnTo>
                  <a:lnTo>
                    <a:pt x="36322" y="26924"/>
                  </a:lnTo>
                  <a:lnTo>
                    <a:pt x="32893" y="23368"/>
                  </a:lnTo>
                  <a:lnTo>
                    <a:pt x="29083" y="20320"/>
                  </a:lnTo>
                  <a:lnTo>
                    <a:pt x="25146" y="17399"/>
                  </a:lnTo>
                  <a:lnTo>
                    <a:pt x="20701" y="15113"/>
                  </a:lnTo>
                  <a:lnTo>
                    <a:pt x="16002" y="13462"/>
                  </a:lnTo>
                  <a:lnTo>
                    <a:pt x="13462" y="12954"/>
                  </a:lnTo>
                  <a:lnTo>
                    <a:pt x="11049" y="12446"/>
                  </a:lnTo>
                  <a:lnTo>
                    <a:pt x="8382" y="12192"/>
                  </a:lnTo>
                  <a:lnTo>
                    <a:pt x="5715" y="12446"/>
                  </a:lnTo>
                  <a:lnTo>
                    <a:pt x="2667" y="12700"/>
                  </a:lnTo>
                  <a:lnTo>
                    <a:pt x="0" y="13462"/>
                  </a:lnTo>
                  <a:close/>
                </a:path>
              </a:pathLst>
            </a:custGeom>
            <a:solidFill>
              <a:srgbClr val="005600"/>
            </a:solidFill>
            <a:ln w="0" cap="flat" cmpd="sng" algn="ctr">
              <a:solidFill>
                <a:srgbClr val="005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2" name="Полилиния 241"/>
            <p:cNvSpPr/>
            <p:nvPr/>
          </p:nvSpPr>
          <p:spPr>
            <a:xfrm>
              <a:off x="8527796" y="4840732"/>
              <a:ext cx="83313" cy="43562"/>
            </a:xfrm>
            <a:custGeom>
              <a:avLst/>
              <a:gdLst/>
              <a:ahLst/>
              <a:cxnLst/>
              <a:rect l="0" t="0" r="0" b="0"/>
              <a:pathLst>
                <a:path w="83313" h="43562">
                  <a:moveTo>
                    <a:pt x="1016" y="24257"/>
                  </a:moveTo>
                  <a:lnTo>
                    <a:pt x="2159" y="21971"/>
                  </a:lnTo>
                  <a:lnTo>
                    <a:pt x="3683" y="19812"/>
                  </a:lnTo>
                  <a:lnTo>
                    <a:pt x="5461" y="17526"/>
                  </a:lnTo>
                  <a:lnTo>
                    <a:pt x="8890" y="13589"/>
                  </a:lnTo>
                  <a:lnTo>
                    <a:pt x="13208" y="10160"/>
                  </a:lnTo>
                  <a:lnTo>
                    <a:pt x="17907" y="7366"/>
                  </a:lnTo>
                  <a:lnTo>
                    <a:pt x="23114" y="4826"/>
                  </a:lnTo>
                  <a:lnTo>
                    <a:pt x="28575" y="2921"/>
                  </a:lnTo>
                  <a:lnTo>
                    <a:pt x="34036" y="1397"/>
                  </a:lnTo>
                  <a:lnTo>
                    <a:pt x="40005" y="381"/>
                  </a:lnTo>
                  <a:lnTo>
                    <a:pt x="45720" y="0"/>
                  </a:lnTo>
                  <a:lnTo>
                    <a:pt x="51435" y="254"/>
                  </a:lnTo>
                  <a:lnTo>
                    <a:pt x="57277" y="635"/>
                  </a:lnTo>
                  <a:lnTo>
                    <a:pt x="62611" y="1651"/>
                  </a:lnTo>
                  <a:lnTo>
                    <a:pt x="68199" y="3302"/>
                  </a:lnTo>
                  <a:lnTo>
                    <a:pt x="72898" y="5588"/>
                  </a:lnTo>
                  <a:lnTo>
                    <a:pt x="77343" y="8255"/>
                  </a:lnTo>
                  <a:lnTo>
                    <a:pt x="78867" y="15748"/>
                  </a:lnTo>
                  <a:lnTo>
                    <a:pt x="80645" y="23876"/>
                  </a:lnTo>
                  <a:lnTo>
                    <a:pt x="81534" y="28067"/>
                  </a:lnTo>
                  <a:lnTo>
                    <a:pt x="82423" y="32385"/>
                  </a:lnTo>
                  <a:lnTo>
                    <a:pt x="82804" y="36957"/>
                  </a:lnTo>
                  <a:lnTo>
                    <a:pt x="83312" y="42037"/>
                  </a:lnTo>
                  <a:lnTo>
                    <a:pt x="81153" y="39243"/>
                  </a:lnTo>
                  <a:lnTo>
                    <a:pt x="78867" y="36703"/>
                  </a:lnTo>
                  <a:lnTo>
                    <a:pt x="76454" y="34925"/>
                  </a:lnTo>
                  <a:lnTo>
                    <a:pt x="73914" y="33147"/>
                  </a:lnTo>
                  <a:lnTo>
                    <a:pt x="71120" y="31623"/>
                  </a:lnTo>
                  <a:lnTo>
                    <a:pt x="68326" y="30480"/>
                  </a:lnTo>
                  <a:lnTo>
                    <a:pt x="65659" y="29464"/>
                  </a:lnTo>
                  <a:lnTo>
                    <a:pt x="62992" y="28702"/>
                  </a:lnTo>
                  <a:lnTo>
                    <a:pt x="57277" y="27686"/>
                  </a:lnTo>
                  <a:lnTo>
                    <a:pt x="51181" y="27686"/>
                  </a:lnTo>
                  <a:lnTo>
                    <a:pt x="45466" y="28194"/>
                  </a:lnTo>
                  <a:lnTo>
                    <a:pt x="39751" y="29464"/>
                  </a:lnTo>
                  <a:lnTo>
                    <a:pt x="34036" y="30988"/>
                  </a:lnTo>
                  <a:lnTo>
                    <a:pt x="28575" y="32893"/>
                  </a:lnTo>
                  <a:lnTo>
                    <a:pt x="23622" y="34925"/>
                  </a:lnTo>
                  <a:lnTo>
                    <a:pt x="18923" y="36703"/>
                  </a:lnTo>
                  <a:lnTo>
                    <a:pt x="14478" y="38989"/>
                  </a:lnTo>
                  <a:lnTo>
                    <a:pt x="10668" y="40767"/>
                  </a:lnTo>
                  <a:lnTo>
                    <a:pt x="7747" y="42291"/>
                  </a:lnTo>
                  <a:lnTo>
                    <a:pt x="6223" y="43180"/>
                  </a:lnTo>
                  <a:lnTo>
                    <a:pt x="5207" y="43561"/>
                  </a:lnTo>
                  <a:lnTo>
                    <a:pt x="4953" y="38735"/>
                  </a:lnTo>
                  <a:lnTo>
                    <a:pt x="4699" y="36576"/>
                  </a:lnTo>
                  <a:lnTo>
                    <a:pt x="4318" y="34544"/>
                  </a:lnTo>
                  <a:lnTo>
                    <a:pt x="3429" y="32385"/>
                  </a:lnTo>
                  <a:lnTo>
                    <a:pt x="2413" y="30480"/>
                  </a:lnTo>
                  <a:lnTo>
                    <a:pt x="1524" y="28448"/>
                  </a:lnTo>
                  <a:lnTo>
                    <a:pt x="0" y="26797"/>
                  </a:lnTo>
                  <a:close/>
                </a:path>
              </a:pathLst>
            </a:custGeom>
            <a:solidFill>
              <a:srgbClr val="879B6B"/>
            </a:solidFill>
            <a:ln w="0" cap="flat" cmpd="sng" algn="ctr">
              <a:solidFill>
                <a:srgbClr val="879B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3" name="Полилиния 242"/>
            <p:cNvSpPr/>
            <p:nvPr/>
          </p:nvSpPr>
          <p:spPr>
            <a:xfrm>
              <a:off x="8531733" y="4840478"/>
              <a:ext cx="79376" cy="42292"/>
            </a:xfrm>
            <a:custGeom>
              <a:avLst/>
              <a:gdLst/>
              <a:ahLst/>
              <a:cxnLst/>
              <a:rect l="0" t="0" r="0" b="0"/>
              <a:pathLst>
                <a:path w="79376" h="42292">
                  <a:moveTo>
                    <a:pt x="5461" y="41148"/>
                  </a:moveTo>
                  <a:lnTo>
                    <a:pt x="5207" y="36576"/>
                  </a:lnTo>
                  <a:lnTo>
                    <a:pt x="4572" y="31877"/>
                  </a:lnTo>
                  <a:lnTo>
                    <a:pt x="3810" y="29718"/>
                  </a:lnTo>
                  <a:lnTo>
                    <a:pt x="2794" y="27813"/>
                  </a:lnTo>
                  <a:lnTo>
                    <a:pt x="1524" y="25781"/>
                  </a:lnTo>
                  <a:lnTo>
                    <a:pt x="0" y="23876"/>
                  </a:lnTo>
                  <a:lnTo>
                    <a:pt x="2540" y="19431"/>
                  </a:lnTo>
                  <a:lnTo>
                    <a:pt x="5461" y="15621"/>
                  </a:lnTo>
                  <a:lnTo>
                    <a:pt x="9017" y="12192"/>
                  </a:lnTo>
                  <a:lnTo>
                    <a:pt x="12954" y="9017"/>
                  </a:lnTo>
                  <a:lnTo>
                    <a:pt x="17526" y="6223"/>
                  </a:lnTo>
                  <a:lnTo>
                    <a:pt x="22225" y="4318"/>
                  </a:lnTo>
                  <a:lnTo>
                    <a:pt x="27432" y="2413"/>
                  </a:lnTo>
                  <a:lnTo>
                    <a:pt x="32639" y="1143"/>
                  </a:lnTo>
                  <a:lnTo>
                    <a:pt x="37846" y="508"/>
                  </a:lnTo>
                  <a:lnTo>
                    <a:pt x="43307" y="0"/>
                  </a:lnTo>
                  <a:lnTo>
                    <a:pt x="48768" y="254"/>
                  </a:lnTo>
                  <a:lnTo>
                    <a:pt x="54102" y="889"/>
                  </a:lnTo>
                  <a:lnTo>
                    <a:pt x="59182" y="1905"/>
                  </a:lnTo>
                  <a:lnTo>
                    <a:pt x="64262" y="3556"/>
                  </a:lnTo>
                  <a:lnTo>
                    <a:pt x="68961" y="5842"/>
                  </a:lnTo>
                  <a:lnTo>
                    <a:pt x="73406" y="8255"/>
                  </a:lnTo>
                  <a:lnTo>
                    <a:pt x="74930" y="16002"/>
                  </a:lnTo>
                  <a:lnTo>
                    <a:pt x="76708" y="23876"/>
                  </a:lnTo>
                  <a:lnTo>
                    <a:pt x="77597" y="28321"/>
                  </a:lnTo>
                  <a:lnTo>
                    <a:pt x="78486" y="32639"/>
                  </a:lnTo>
                  <a:lnTo>
                    <a:pt x="78867" y="37211"/>
                  </a:lnTo>
                  <a:lnTo>
                    <a:pt x="79375" y="42291"/>
                  </a:lnTo>
                  <a:lnTo>
                    <a:pt x="77216" y="39497"/>
                  </a:lnTo>
                  <a:lnTo>
                    <a:pt x="74930" y="36957"/>
                  </a:lnTo>
                  <a:lnTo>
                    <a:pt x="72517" y="34798"/>
                  </a:lnTo>
                  <a:lnTo>
                    <a:pt x="69977" y="33147"/>
                  </a:lnTo>
                  <a:lnTo>
                    <a:pt x="67437" y="31623"/>
                  </a:lnTo>
                  <a:lnTo>
                    <a:pt x="64897" y="30099"/>
                  </a:lnTo>
                  <a:lnTo>
                    <a:pt x="62230" y="29210"/>
                  </a:lnTo>
                  <a:lnTo>
                    <a:pt x="59817" y="28448"/>
                  </a:lnTo>
                  <a:lnTo>
                    <a:pt x="54229" y="27559"/>
                  </a:lnTo>
                  <a:lnTo>
                    <a:pt x="48768" y="27178"/>
                  </a:lnTo>
                  <a:lnTo>
                    <a:pt x="43307" y="27559"/>
                  </a:lnTo>
                  <a:lnTo>
                    <a:pt x="37846" y="28448"/>
                  </a:lnTo>
                  <a:lnTo>
                    <a:pt x="32639" y="29718"/>
                  </a:lnTo>
                  <a:lnTo>
                    <a:pt x="27686" y="31369"/>
                  </a:lnTo>
                  <a:lnTo>
                    <a:pt x="22987" y="33147"/>
                  </a:lnTo>
                  <a:lnTo>
                    <a:pt x="18415" y="35179"/>
                  </a:lnTo>
                  <a:lnTo>
                    <a:pt x="14478" y="36830"/>
                  </a:lnTo>
                  <a:lnTo>
                    <a:pt x="10922" y="38735"/>
                  </a:lnTo>
                  <a:lnTo>
                    <a:pt x="8001" y="40132"/>
                  </a:lnTo>
                  <a:close/>
                </a:path>
              </a:pathLst>
            </a:custGeom>
            <a:solidFill>
              <a:srgbClr val="719158"/>
            </a:solidFill>
            <a:ln w="0" cap="flat" cmpd="sng" algn="ctr">
              <a:solidFill>
                <a:srgbClr val="7191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4" name="Полилиния 243"/>
            <p:cNvSpPr/>
            <p:nvPr/>
          </p:nvSpPr>
          <p:spPr>
            <a:xfrm>
              <a:off x="8536051" y="4840478"/>
              <a:ext cx="75312" cy="42292"/>
            </a:xfrm>
            <a:custGeom>
              <a:avLst/>
              <a:gdLst/>
              <a:ahLst/>
              <a:cxnLst/>
              <a:rect l="0" t="0" r="0" b="0"/>
              <a:pathLst>
                <a:path w="75312" h="42292">
                  <a:moveTo>
                    <a:pt x="5969" y="38989"/>
                  </a:moveTo>
                  <a:lnTo>
                    <a:pt x="5334" y="33909"/>
                  </a:lnTo>
                  <a:lnTo>
                    <a:pt x="4699" y="29210"/>
                  </a:lnTo>
                  <a:lnTo>
                    <a:pt x="3683" y="27051"/>
                  </a:lnTo>
                  <a:lnTo>
                    <a:pt x="2667" y="24765"/>
                  </a:lnTo>
                  <a:lnTo>
                    <a:pt x="1397" y="22606"/>
                  </a:lnTo>
                  <a:lnTo>
                    <a:pt x="0" y="20701"/>
                  </a:lnTo>
                  <a:lnTo>
                    <a:pt x="2413" y="17018"/>
                  </a:lnTo>
                  <a:lnTo>
                    <a:pt x="5334" y="13589"/>
                  </a:lnTo>
                  <a:lnTo>
                    <a:pt x="8890" y="10414"/>
                  </a:lnTo>
                  <a:lnTo>
                    <a:pt x="12573" y="7747"/>
                  </a:lnTo>
                  <a:lnTo>
                    <a:pt x="16764" y="5334"/>
                  </a:lnTo>
                  <a:lnTo>
                    <a:pt x="21336" y="3429"/>
                  </a:lnTo>
                  <a:lnTo>
                    <a:pt x="25781" y="1905"/>
                  </a:lnTo>
                  <a:lnTo>
                    <a:pt x="30861" y="889"/>
                  </a:lnTo>
                  <a:lnTo>
                    <a:pt x="35687" y="254"/>
                  </a:lnTo>
                  <a:lnTo>
                    <a:pt x="40767" y="0"/>
                  </a:lnTo>
                  <a:lnTo>
                    <a:pt x="45720" y="254"/>
                  </a:lnTo>
                  <a:lnTo>
                    <a:pt x="50673" y="889"/>
                  </a:lnTo>
                  <a:lnTo>
                    <a:pt x="55753" y="1905"/>
                  </a:lnTo>
                  <a:lnTo>
                    <a:pt x="60452" y="3556"/>
                  </a:lnTo>
                  <a:lnTo>
                    <a:pt x="64897" y="5842"/>
                  </a:lnTo>
                  <a:lnTo>
                    <a:pt x="69088" y="8509"/>
                  </a:lnTo>
                  <a:lnTo>
                    <a:pt x="70866" y="16002"/>
                  </a:lnTo>
                  <a:lnTo>
                    <a:pt x="72644" y="24130"/>
                  </a:lnTo>
                  <a:lnTo>
                    <a:pt x="73279" y="28321"/>
                  </a:lnTo>
                  <a:lnTo>
                    <a:pt x="74168" y="32639"/>
                  </a:lnTo>
                  <a:lnTo>
                    <a:pt x="74803" y="37211"/>
                  </a:lnTo>
                  <a:lnTo>
                    <a:pt x="75311" y="42291"/>
                  </a:lnTo>
                  <a:lnTo>
                    <a:pt x="73025" y="39497"/>
                  </a:lnTo>
                  <a:lnTo>
                    <a:pt x="70866" y="36957"/>
                  </a:lnTo>
                  <a:lnTo>
                    <a:pt x="68453" y="35179"/>
                  </a:lnTo>
                  <a:lnTo>
                    <a:pt x="66167" y="33147"/>
                  </a:lnTo>
                  <a:lnTo>
                    <a:pt x="63627" y="31369"/>
                  </a:lnTo>
                  <a:lnTo>
                    <a:pt x="61214" y="30099"/>
                  </a:lnTo>
                  <a:lnTo>
                    <a:pt x="56134" y="28321"/>
                  </a:lnTo>
                  <a:lnTo>
                    <a:pt x="51308" y="27051"/>
                  </a:lnTo>
                  <a:lnTo>
                    <a:pt x="45974" y="26543"/>
                  </a:lnTo>
                  <a:lnTo>
                    <a:pt x="41021" y="26543"/>
                  </a:lnTo>
                  <a:lnTo>
                    <a:pt x="35941" y="27178"/>
                  </a:lnTo>
                  <a:lnTo>
                    <a:pt x="31242" y="28321"/>
                  </a:lnTo>
                  <a:lnTo>
                    <a:pt x="26670" y="29718"/>
                  </a:lnTo>
                  <a:lnTo>
                    <a:pt x="22352" y="31369"/>
                  </a:lnTo>
                  <a:lnTo>
                    <a:pt x="18034" y="33147"/>
                  </a:lnTo>
                  <a:lnTo>
                    <a:pt x="14351" y="34798"/>
                  </a:lnTo>
                  <a:lnTo>
                    <a:pt x="11049" y="36322"/>
                  </a:lnTo>
                  <a:lnTo>
                    <a:pt x="8128" y="37846"/>
                  </a:lnTo>
                  <a:close/>
                </a:path>
              </a:pathLst>
            </a:custGeom>
            <a:solidFill>
              <a:srgbClr val="598446"/>
            </a:solidFill>
            <a:ln w="0" cap="flat" cmpd="sng" algn="ctr">
              <a:solidFill>
                <a:srgbClr val="59844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5" name="Полилиния 244"/>
            <p:cNvSpPr/>
            <p:nvPr/>
          </p:nvSpPr>
          <p:spPr>
            <a:xfrm>
              <a:off x="8540242" y="4840097"/>
              <a:ext cx="70867" cy="42673"/>
            </a:xfrm>
            <a:custGeom>
              <a:avLst/>
              <a:gdLst/>
              <a:ahLst/>
              <a:cxnLst/>
              <a:rect l="0" t="0" r="0" b="0"/>
              <a:pathLst>
                <a:path w="70867" h="42673">
                  <a:moveTo>
                    <a:pt x="5969" y="36703"/>
                  </a:moveTo>
                  <a:lnTo>
                    <a:pt x="5715" y="31623"/>
                  </a:lnTo>
                  <a:lnTo>
                    <a:pt x="4445" y="26670"/>
                  </a:lnTo>
                  <a:lnTo>
                    <a:pt x="3683" y="24257"/>
                  </a:lnTo>
                  <a:lnTo>
                    <a:pt x="2667" y="21971"/>
                  </a:lnTo>
                  <a:lnTo>
                    <a:pt x="1524" y="19812"/>
                  </a:lnTo>
                  <a:lnTo>
                    <a:pt x="0" y="17907"/>
                  </a:lnTo>
                  <a:lnTo>
                    <a:pt x="2413" y="14732"/>
                  </a:lnTo>
                  <a:lnTo>
                    <a:pt x="5461" y="11557"/>
                  </a:lnTo>
                  <a:lnTo>
                    <a:pt x="8763" y="8890"/>
                  </a:lnTo>
                  <a:lnTo>
                    <a:pt x="12192" y="6604"/>
                  </a:lnTo>
                  <a:lnTo>
                    <a:pt x="16129" y="4445"/>
                  </a:lnTo>
                  <a:lnTo>
                    <a:pt x="20193" y="2921"/>
                  </a:lnTo>
                  <a:lnTo>
                    <a:pt x="24384" y="1524"/>
                  </a:lnTo>
                  <a:lnTo>
                    <a:pt x="28829" y="635"/>
                  </a:lnTo>
                  <a:lnTo>
                    <a:pt x="33274" y="0"/>
                  </a:lnTo>
                  <a:lnTo>
                    <a:pt x="37846" y="0"/>
                  </a:lnTo>
                  <a:lnTo>
                    <a:pt x="42545" y="381"/>
                  </a:lnTo>
                  <a:lnTo>
                    <a:pt x="47244" y="1016"/>
                  </a:lnTo>
                  <a:lnTo>
                    <a:pt x="51689" y="2286"/>
                  </a:lnTo>
                  <a:lnTo>
                    <a:pt x="56261" y="3937"/>
                  </a:lnTo>
                  <a:lnTo>
                    <a:pt x="60706" y="5969"/>
                  </a:lnTo>
                  <a:lnTo>
                    <a:pt x="64897" y="8636"/>
                  </a:lnTo>
                  <a:lnTo>
                    <a:pt x="66421" y="16383"/>
                  </a:lnTo>
                  <a:lnTo>
                    <a:pt x="68453" y="24257"/>
                  </a:lnTo>
                  <a:lnTo>
                    <a:pt x="69088" y="28321"/>
                  </a:lnTo>
                  <a:lnTo>
                    <a:pt x="69977" y="32766"/>
                  </a:lnTo>
                  <a:lnTo>
                    <a:pt x="70612" y="37338"/>
                  </a:lnTo>
                  <a:lnTo>
                    <a:pt x="70866" y="42672"/>
                  </a:lnTo>
                  <a:lnTo>
                    <a:pt x="68961" y="39878"/>
                  </a:lnTo>
                  <a:lnTo>
                    <a:pt x="66675" y="37338"/>
                  </a:lnTo>
                  <a:lnTo>
                    <a:pt x="64516" y="35179"/>
                  </a:lnTo>
                  <a:lnTo>
                    <a:pt x="61976" y="33274"/>
                  </a:lnTo>
                  <a:lnTo>
                    <a:pt x="57404" y="30099"/>
                  </a:lnTo>
                  <a:lnTo>
                    <a:pt x="52832" y="28194"/>
                  </a:lnTo>
                  <a:lnTo>
                    <a:pt x="48006" y="26670"/>
                  </a:lnTo>
                  <a:lnTo>
                    <a:pt x="43307" y="26035"/>
                  </a:lnTo>
                  <a:lnTo>
                    <a:pt x="38481" y="26035"/>
                  </a:lnTo>
                  <a:lnTo>
                    <a:pt x="34163" y="26162"/>
                  </a:lnTo>
                  <a:lnTo>
                    <a:pt x="29591" y="27178"/>
                  </a:lnTo>
                  <a:lnTo>
                    <a:pt x="25400" y="28321"/>
                  </a:lnTo>
                  <a:lnTo>
                    <a:pt x="21336" y="29591"/>
                  </a:lnTo>
                  <a:lnTo>
                    <a:pt x="17653" y="31369"/>
                  </a:lnTo>
                  <a:lnTo>
                    <a:pt x="14097" y="32766"/>
                  </a:lnTo>
                  <a:lnTo>
                    <a:pt x="11176" y="34290"/>
                  </a:lnTo>
                  <a:lnTo>
                    <a:pt x="8382" y="35814"/>
                  </a:lnTo>
                  <a:close/>
                </a:path>
              </a:pathLst>
            </a:custGeom>
            <a:solidFill>
              <a:srgbClr val="417A33"/>
            </a:solidFill>
            <a:ln w="0" cap="flat" cmpd="sng" algn="ctr">
              <a:solidFill>
                <a:srgbClr val="417A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6" name="Полилиния 245"/>
            <p:cNvSpPr/>
            <p:nvPr/>
          </p:nvSpPr>
          <p:spPr>
            <a:xfrm>
              <a:off x="8544179" y="4839843"/>
              <a:ext cx="66930" cy="42927"/>
            </a:xfrm>
            <a:custGeom>
              <a:avLst/>
              <a:gdLst/>
              <a:ahLst/>
              <a:cxnLst/>
              <a:rect l="0" t="0" r="0" b="0"/>
              <a:pathLst>
                <a:path w="66930" h="42927">
                  <a:moveTo>
                    <a:pt x="6477" y="34671"/>
                  </a:moveTo>
                  <a:lnTo>
                    <a:pt x="5969" y="29337"/>
                  </a:lnTo>
                  <a:lnTo>
                    <a:pt x="4826" y="24257"/>
                  </a:lnTo>
                  <a:lnTo>
                    <a:pt x="4064" y="21844"/>
                  </a:lnTo>
                  <a:lnTo>
                    <a:pt x="2794" y="19304"/>
                  </a:lnTo>
                  <a:lnTo>
                    <a:pt x="1524" y="17145"/>
                  </a:lnTo>
                  <a:lnTo>
                    <a:pt x="0" y="15240"/>
                  </a:lnTo>
                  <a:lnTo>
                    <a:pt x="2794" y="12319"/>
                  </a:lnTo>
                  <a:lnTo>
                    <a:pt x="5588" y="9779"/>
                  </a:lnTo>
                  <a:lnTo>
                    <a:pt x="8636" y="7620"/>
                  </a:lnTo>
                  <a:lnTo>
                    <a:pt x="11938" y="5461"/>
                  </a:lnTo>
                  <a:lnTo>
                    <a:pt x="15748" y="3810"/>
                  </a:lnTo>
                  <a:lnTo>
                    <a:pt x="19431" y="2540"/>
                  </a:lnTo>
                  <a:lnTo>
                    <a:pt x="23114" y="1270"/>
                  </a:lnTo>
                  <a:lnTo>
                    <a:pt x="27178" y="635"/>
                  </a:lnTo>
                  <a:lnTo>
                    <a:pt x="31115" y="0"/>
                  </a:lnTo>
                  <a:lnTo>
                    <a:pt x="35433" y="0"/>
                  </a:lnTo>
                  <a:lnTo>
                    <a:pt x="39624" y="635"/>
                  </a:lnTo>
                  <a:lnTo>
                    <a:pt x="43815" y="1270"/>
                  </a:lnTo>
                  <a:lnTo>
                    <a:pt x="48260" y="2540"/>
                  </a:lnTo>
                  <a:lnTo>
                    <a:pt x="52451" y="4191"/>
                  </a:lnTo>
                  <a:lnTo>
                    <a:pt x="56769" y="6477"/>
                  </a:lnTo>
                  <a:lnTo>
                    <a:pt x="60960" y="9144"/>
                  </a:lnTo>
                  <a:lnTo>
                    <a:pt x="62484" y="16637"/>
                  </a:lnTo>
                  <a:lnTo>
                    <a:pt x="64262" y="24765"/>
                  </a:lnTo>
                  <a:lnTo>
                    <a:pt x="65151" y="28956"/>
                  </a:lnTo>
                  <a:lnTo>
                    <a:pt x="66040" y="33274"/>
                  </a:lnTo>
                  <a:lnTo>
                    <a:pt x="66421" y="37846"/>
                  </a:lnTo>
                  <a:lnTo>
                    <a:pt x="66929" y="42926"/>
                  </a:lnTo>
                  <a:lnTo>
                    <a:pt x="64770" y="40132"/>
                  </a:lnTo>
                  <a:lnTo>
                    <a:pt x="62738" y="37592"/>
                  </a:lnTo>
                  <a:lnTo>
                    <a:pt x="58166" y="33528"/>
                  </a:lnTo>
                  <a:lnTo>
                    <a:pt x="53721" y="30353"/>
                  </a:lnTo>
                  <a:lnTo>
                    <a:pt x="49276" y="27813"/>
                  </a:lnTo>
                  <a:lnTo>
                    <a:pt x="44704" y="26416"/>
                  </a:lnTo>
                  <a:lnTo>
                    <a:pt x="40513" y="25400"/>
                  </a:lnTo>
                  <a:lnTo>
                    <a:pt x="36322" y="25146"/>
                  </a:lnTo>
                  <a:lnTo>
                    <a:pt x="32131" y="25400"/>
                  </a:lnTo>
                  <a:lnTo>
                    <a:pt x="28194" y="26035"/>
                  </a:lnTo>
                  <a:lnTo>
                    <a:pt x="24384" y="26924"/>
                  </a:lnTo>
                  <a:lnTo>
                    <a:pt x="20701" y="28194"/>
                  </a:lnTo>
                  <a:lnTo>
                    <a:pt x="17399" y="29337"/>
                  </a:lnTo>
                  <a:lnTo>
                    <a:pt x="14224" y="30734"/>
                  </a:lnTo>
                  <a:lnTo>
                    <a:pt x="11303" y="32258"/>
                  </a:lnTo>
                  <a:lnTo>
                    <a:pt x="8636" y="33528"/>
                  </a:lnTo>
                  <a:close/>
                </a:path>
              </a:pathLst>
            </a:custGeom>
            <a:solidFill>
              <a:srgbClr val="2A6E20"/>
            </a:solidFill>
            <a:ln w="0" cap="flat" cmpd="sng" algn="ctr">
              <a:solidFill>
                <a:srgbClr val="2A6E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Полилиния 246"/>
            <p:cNvSpPr/>
            <p:nvPr/>
          </p:nvSpPr>
          <p:spPr>
            <a:xfrm>
              <a:off x="8548243" y="4839462"/>
              <a:ext cx="62866" cy="43308"/>
            </a:xfrm>
            <a:custGeom>
              <a:avLst/>
              <a:gdLst/>
              <a:ahLst/>
              <a:cxnLst/>
              <a:rect l="0" t="0" r="0" b="0"/>
              <a:pathLst>
                <a:path w="62866" h="43308">
                  <a:moveTo>
                    <a:pt x="6604" y="32385"/>
                  </a:moveTo>
                  <a:lnTo>
                    <a:pt x="6604" y="29718"/>
                  </a:lnTo>
                  <a:lnTo>
                    <a:pt x="6477" y="27051"/>
                  </a:lnTo>
                  <a:lnTo>
                    <a:pt x="4953" y="21717"/>
                  </a:lnTo>
                  <a:lnTo>
                    <a:pt x="3937" y="18923"/>
                  </a:lnTo>
                  <a:lnTo>
                    <a:pt x="2921" y="16637"/>
                  </a:lnTo>
                  <a:lnTo>
                    <a:pt x="1524" y="14351"/>
                  </a:lnTo>
                  <a:lnTo>
                    <a:pt x="0" y="12192"/>
                  </a:lnTo>
                  <a:lnTo>
                    <a:pt x="2794" y="10033"/>
                  </a:lnTo>
                  <a:lnTo>
                    <a:pt x="5715" y="8001"/>
                  </a:lnTo>
                  <a:lnTo>
                    <a:pt x="8763" y="6096"/>
                  </a:lnTo>
                  <a:lnTo>
                    <a:pt x="11684" y="4445"/>
                  </a:lnTo>
                  <a:lnTo>
                    <a:pt x="14859" y="2921"/>
                  </a:lnTo>
                  <a:lnTo>
                    <a:pt x="18415" y="1905"/>
                  </a:lnTo>
                  <a:lnTo>
                    <a:pt x="21844" y="1016"/>
                  </a:lnTo>
                  <a:lnTo>
                    <a:pt x="25273" y="381"/>
                  </a:lnTo>
                  <a:lnTo>
                    <a:pt x="29083" y="0"/>
                  </a:lnTo>
                  <a:lnTo>
                    <a:pt x="32766" y="254"/>
                  </a:lnTo>
                  <a:lnTo>
                    <a:pt x="36830" y="635"/>
                  </a:lnTo>
                  <a:lnTo>
                    <a:pt x="40513" y="1524"/>
                  </a:lnTo>
                  <a:lnTo>
                    <a:pt x="44450" y="2667"/>
                  </a:lnTo>
                  <a:lnTo>
                    <a:pt x="48768" y="4445"/>
                  </a:lnTo>
                  <a:lnTo>
                    <a:pt x="52705" y="6604"/>
                  </a:lnTo>
                  <a:lnTo>
                    <a:pt x="56896" y="9271"/>
                  </a:lnTo>
                  <a:lnTo>
                    <a:pt x="58420" y="17018"/>
                  </a:lnTo>
                  <a:lnTo>
                    <a:pt x="60198" y="24892"/>
                  </a:lnTo>
                  <a:lnTo>
                    <a:pt x="61087" y="28956"/>
                  </a:lnTo>
                  <a:lnTo>
                    <a:pt x="61976" y="33401"/>
                  </a:lnTo>
                  <a:lnTo>
                    <a:pt x="62357" y="37973"/>
                  </a:lnTo>
                  <a:lnTo>
                    <a:pt x="62865" y="43307"/>
                  </a:lnTo>
                  <a:lnTo>
                    <a:pt x="58674" y="37846"/>
                  </a:lnTo>
                  <a:lnTo>
                    <a:pt x="54102" y="33655"/>
                  </a:lnTo>
                  <a:lnTo>
                    <a:pt x="49911" y="30480"/>
                  </a:lnTo>
                  <a:lnTo>
                    <a:pt x="45974" y="27813"/>
                  </a:lnTo>
                  <a:lnTo>
                    <a:pt x="41783" y="26162"/>
                  </a:lnTo>
                  <a:lnTo>
                    <a:pt x="37719" y="25146"/>
                  </a:lnTo>
                  <a:lnTo>
                    <a:pt x="34036" y="24384"/>
                  </a:lnTo>
                  <a:lnTo>
                    <a:pt x="30353" y="24384"/>
                  </a:lnTo>
                  <a:lnTo>
                    <a:pt x="26797" y="24892"/>
                  </a:lnTo>
                  <a:lnTo>
                    <a:pt x="23368" y="25527"/>
                  </a:lnTo>
                  <a:lnTo>
                    <a:pt x="20193" y="26670"/>
                  </a:lnTo>
                  <a:lnTo>
                    <a:pt x="16891" y="27559"/>
                  </a:lnTo>
                  <a:lnTo>
                    <a:pt x="11430" y="30226"/>
                  </a:lnTo>
                  <a:lnTo>
                    <a:pt x="8763" y="31496"/>
                  </a:lnTo>
                  <a:close/>
                </a:path>
              </a:pathLst>
            </a:custGeom>
            <a:solidFill>
              <a:srgbClr val="11610D"/>
            </a:solidFill>
            <a:ln w="0" cap="flat" cmpd="sng" algn="ctr">
              <a:solidFill>
                <a:srgbClr val="1161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Полилиния 247"/>
            <p:cNvSpPr/>
            <p:nvPr/>
          </p:nvSpPr>
          <p:spPr>
            <a:xfrm>
              <a:off x="8552434" y="4839462"/>
              <a:ext cx="58929" cy="43308"/>
            </a:xfrm>
            <a:custGeom>
              <a:avLst/>
              <a:gdLst/>
              <a:ahLst/>
              <a:cxnLst/>
              <a:rect l="0" t="0" r="0" b="0"/>
              <a:pathLst>
                <a:path w="58929" h="43308">
                  <a:moveTo>
                    <a:pt x="5842" y="6096"/>
                  </a:moveTo>
                  <a:lnTo>
                    <a:pt x="11557" y="3175"/>
                  </a:lnTo>
                  <a:lnTo>
                    <a:pt x="14478" y="2159"/>
                  </a:lnTo>
                  <a:lnTo>
                    <a:pt x="17399" y="1270"/>
                  </a:lnTo>
                  <a:lnTo>
                    <a:pt x="20574" y="381"/>
                  </a:lnTo>
                  <a:lnTo>
                    <a:pt x="23622" y="0"/>
                  </a:lnTo>
                  <a:lnTo>
                    <a:pt x="26797" y="0"/>
                  </a:lnTo>
                  <a:lnTo>
                    <a:pt x="30353" y="254"/>
                  </a:lnTo>
                  <a:lnTo>
                    <a:pt x="33782" y="635"/>
                  </a:lnTo>
                  <a:lnTo>
                    <a:pt x="37338" y="1524"/>
                  </a:lnTo>
                  <a:lnTo>
                    <a:pt x="41021" y="2921"/>
                  </a:lnTo>
                  <a:lnTo>
                    <a:pt x="44831" y="4572"/>
                  </a:lnTo>
                  <a:lnTo>
                    <a:pt x="48768" y="6858"/>
                  </a:lnTo>
                  <a:lnTo>
                    <a:pt x="52705" y="9525"/>
                  </a:lnTo>
                  <a:lnTo>
                    <a:pt x="54483" y="17018"/>
                  </a:lnTo>
                  <a:lnTo>
                    <a:pt x="56261" y="25146"/>
                  </a:lnTo>
                  <a:lnTo>
                    <a:pt x="56896" y="29337"/>
                  </a:lnTo>
                  <a:lnTo>
                    <a:pt x="57785" y="33655"/>
                  </a:lnTo>
                  <a:lnTo>
                    <a:pt x="58420" y="38227"/>
                  </a:lnTo>
                  <a:lnTo>
                    <a:pt x="58928" y="43307"/>
                  </a:lnTo>
                  <a:lnTo>
                    <a:pt x="56642" y="40513"/>
                  </a:lnTo>
                  <a:lnTo>
                    <a:pt x="54483" y="37973"/>
                  </a:lnTo>
                  <a:lnTo>
                    <a:pt x="50546" y="33655"/>
                  </a:lnTo>
                  <a:lnTo>
                    <a:pt x="46482" y="30226"/>
                  </a:lnTo>
                  <a:lnTo>
                    <a:pt x="42545" y="27559"/>
                  </a:lnTo>
                  <a:lnTo>
                    <a:pt x="38862" y="25527"/>
                  </a:lnTo>
                  <a:lnTo>
                    <a:pt x="35306" y="24384"/>
                  </a:lnTo>
                  <a:lnTo>
                    <a:pt x="31877" y="23622"/>
                  </a:lnTo>
                  <a:lnTo>
                    <a:pt x="28575" y="23368"/>
                  </a:lnTo>
                  <a:lnTo>
                    <a:pt x="25400" y="23368"/>
                  </a:lnTo>
                  <a:lnTo>
                    <a:pt x="22352" y="23876"/>
                  </a:lnTo>
                  <a:lnTo>
                    <a:pt x="19304" y="24892"/>
                  </a:lnTo>
                  <a:lnTo>
                    <a:pt x="16637" y="25781"/>
                  </a:lnTo>
                  <a:lnTo>
                    <a:pt x="11684" y="28067"/>
                  </a:lnTo>
                  <a:lnTo>
                    <a:pt x="7239" y="29972"/>
                  </a:lnTo>
                  <a:lnTo>
                    <a:pt x="6985" y="27559"/>
                  </a:lnTo>
                  <a:lnTo>
                    <a:pt x="6731" y="24638"/>
                  </a:lnTo>
                  <a:lnTo>
                    <a:pt x="5207" y="18923"/>
                  </a:lnTo>
                  <a:lnTo>
                    <a:pt x="4318" y="16383"/>
                  </a:lnTo>
                  <a:lnTo>
                    <a:pt x="3048" y="13589"/>
                  </a:lnTo>
                  <a:lnTo>
                    <a:pt x="1651" y="11176"/>
                  </a:lnTo>
                  <a:lnTo>
                    <a:pt x="0" y="9271"/>
                  </a:lnTo>
                  <a:close/>
                </a:path>
              </a:pathLst>
            </a:custGeom>
            <a:solidFill>
              <a:srgbClr val="005600"/>
            </a:solidFill>
            <a:ln w="0" cap="flat" cmpd="sng" algn="ctr">
              <a:solidFill>
                <a:srgbClr val="005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0" name="Группа 269"/>
          <p:cNvGrpSpPr/>
          <p:nvPr/>
        </p:nvGrpSpPr>
        <p:grpSpPr>
          <a:xfrm>
            <a:off x="6629400" y="6096000"/>
            <a:ext cx="711963" cy="1027939"/>
            <a:chOff x="6629400" y="6096000"/>
            <a:chExt cx="711963" cy="1027939"/>
          </a:xfrm>
        </p:grpSpPr>
        <p:sp>
          <p:nvSpPr>
            <p:cNvPr id="250" name="Полилиния 249"/>
            <p:cNvSpPr/>
            <p:nvPr/>
          </p:nvSpPr>
          <p:spPr>
            <a:xfrm>
              <a:off x="6670421" y="6096762"/>
              <a:ext cx="472314" cy="338837"/>
            </a:xfrm>
            <a:custGeom>
              <a:avLst/>
              <a:gdLst/>
              <a:ahLst/>
              <a:cxnLst/>
              <a:rect l="0" t="0" r="0" b="0"/>
              <a:pathLst>
                <a:path w="472314" h="338837">
                  <a:moveTo>
                    <a:pt x="308356" y="114173"/>
                  </a:moveTo>
                  <a:lnTo>
                    <a:pt x="296926" y="93472"/>
                  </a:lnTo>
                  <a:lnTo>
                    <a:pt x="308991" y="94615"/>
                  </a:lnTo>
                  <a:lnTo>
                    <a:pt x="319913" y="99822"/>
                  </a:lnTo>
                  <a:lnTo>
                    <a:pt x="329819" y="109093"/>
                  </a:lnTo>
                  <a:lnTo>
                    <a:pt x="339217" y="122047"/>
                  </a:lnTo>
                  <a:lnTo>
                    <a:pt x="337566" y="96139"/>
                  </a:lnTo>
                  <a:lnTo>
                    <a:pt x="334010" y="85344"/>
                  </a:lnTo>
                  <a:lnTo>
                    <a:pt x="328041" y="78867"/>
                  </a:lnTo>
                  <a:lnTo>
                    <a:pt x="320802" y="76327"/>
                  </a:lnTo>
                  <a:lnTo>
                    <a:pt x="329819" y="74295"/>
                  </a:lnTo>
                  <a:lnTo>
                    <a:pt x="339725" y="76581"/>
                  </a:lnTo>
                  <a:lnTo>
                    <a:pt x="350266" y="82550"/>
                  </a:lnTo>
                  <a:lnTo>
                    <a:pt x="361442" y="92837"/>
                  </a:lnTo>
                  <a:lnTo>
                    <a:pt x="377444" y="112268"/>
                  </a:lnTo>
                  <a:lnTo>
                    <a:pt x="375158" y="90678"/>
                  </a:lnTo>
                  <a:lnTo>
                    <a:pt x="371221" y="71628"/>
                  </a:lnTo>
                  <a:lnTo>
                    <a:pt x="363347" y="49530"/>
                  </a:lnTo>
                  <a:lnTo>
                    <a:pt x="346202" y="23622"/>
                  </a:lnTo>
                  <a:lnTo>
                    <a:pt x="363220" y="35560"/>
                  </a:lnTo>
                  <a:lnTo>
                    <a:pt x="377825" y="51689"/>
                  </a:lnTo>
                  <a:lnTo>
                    <a:pt x="390398" y="71120"/>
                  </a:lnTo>
                  <a:lnTo>
                    <a:pt x="400558" y="94361"/>
                  </a:lnTo>
                  <a:lnTo>
                    <a:pt x="399288" y="75565"/>
                  </a:lnTo>
                  <a:lnTo>
                    <a:pt x="395351" y="59944"/>
                  </a:lnTo>
                  <a:lnTo>
                    <a:pt x="388747" y="47371"/>
                  </a:lnTo>
                  <a:lnTo>
                    <a:pt x="379349" y="38227"/>
                  </a:lnTo>
                  <a:lnTo>
                    <a:pt x="389255" y="41021"/>
                  </a:lnTo>
                  <a:lnTo>
                    <a:pt x="397002" y="45466"/>
                  </a:lnTo>
                  <a:lnTo>
                    <a:pt x="404368" y="51689"/>
                  </a:lnTo>
                  <a:lnTo>
                    <a:pt x="411480" y="61214"/>
                  </a:lnTo>
                  <a:lnTo>
                    <a:pt x="420116" y="77851"/>
                  </a:lnTo>
                  <a:lnTo>
                    <a:pt x="422783" y="74930"/>
                  </a:lnTo>
                  <a:lnTo>
                    <a:pt x="422402" y="60706"/>
                  </a:lnTo>
                  <a:lnTo>
                    <a:pt x="419862" y="50800"/>
                  </a:lnTo>
                  <a:lnTo>
                    <a:pt x="415417" y="41402"/>
                  </a:lnTo>
                  <a:lnTo>
                    <a:pt x="407035" y="30353"/>
                  </a:lnTo>
                  <a:lnTo>
                    <a:pt x="423164" y="38481"/>
                  </a:lnTo>
                  <a:lnTo>
                    <a:pt x="433578" y="46863"/>
                  </a:lnTo>
                  <a:lnTo>
                    <a:pt x="446024" y="59817"/>
                  </a:lnTo>
                  <a:lnTo>
                    <a:pt x="447294" y="51689"/>
                  </a:lnTo>
                  <a:lnTo>
                    <a:pt x="442595" y="32385"/>
                  </a:lnTo>
                  <a:lnTo>
                    <a:pt x="430784" y="13335"/>
                  </a:lnTo>
                  <a:lnTo>
                    <a:pt x="413131" y="0"/>
                  </a:lnTo>
                  <a:lnTo>
                    <a:pt x="427101" y="2794"/>
                  </a:lnTo>
                  <a:lnTo>
                    <a:pt x="443738" y="12319"/>
                  </a:lnTo>
                  <a:lnTo>
                    <a:pt x="459359" y="29718"/>
                  </a:lnTo>
                  <a:lnTo>
                    <a:pt x="472313" y="54991"/>
                  </a:lnTo>
                  <a:lnTo>
                    <a:pt x="471424" y="79502"/>
                  </a:lnTo>
                  <a:lnTo>
                    <a:pt x="62484" y="338836"/>
                  </a:lnTo>
                  <a:lnTo>
                    <a:pt x="35814" y="335915"/>
                  </a:lnTo>
                  <a:lnTo>
                    <a:pt x="20193" y="331851"/>
                  </a:lnTo>
                  <a:lnTo>
                    <a:pt x="0" y="322834"/>
                  </a:lnTo>
                  <a:lnTo>
                    <a:pt x="14859" y="320421"/>
                  </a:lnTo>
                  <a:lnTo>
                    <a:pt x="27178" y="317246"/>
                  </a:lnTo>
                  <a:lnTo>
                    <a:pt x="40640" y="312801"/>
                  </a:lnTo>
                  <a:lnTo>
                    <a:pt x="70485" y="300228"/>
                  </a:lnTo>
                  <a:lnTo>
                    <a:pt x="53467" y="300990"/>
                  </a:lnTo>
                  <a:lnTo>
                    <a:pt x="29718" y="299847"/>
                  </a:lnTo>
                  <a:lnTo>
                    <a:pt x="7493" y="295656"/>
                  </a:lnTo>
                  <a:lnTo>
                    <a:pt x="10922" y="292862"/>
                  </a:lnTo>
                  <a:lnTo>
                    <a:pt x="22352" y="285750"/>
                  </a:lnTo>
                  <a:lnTo>
                    <a:pt x="35179" y="280797"/>
                  </a:lnTo>
                  <a:lnTo>
                    <a:pt x="50038" y="278384"/>
                  </a:lnTo>
                  <a:lnTo>
                    <a:pt x="66167" y="278384"/>
                  </a:lnTo>
                  <a:lnTo>
                    <a:pt x="83947" y="280797"/>
                  </a:lnTo>
                  <a:lnTo>
                    <a:pt x="67818" y="274828"/>
                  </a:lnTo>
                  <a:lnTo>
                    <a:pt x="50800" y="266192"/>
                  </a:lnTo>
                  <a:lnTo>
                    <a:pt x="36449" y="254889"/>
                  </a:lnTo>
                  <a:lnTo>
                    <a:pt x="28829" y="242697"/>
                  </a:lnTo>
                  <a:lnTo>
                    <a:pt x="48514" y="249047"/>
                  </a:lnTo>
                  <a:lnTo>
                    <a:pt x="68580" y="254127"/>
                  </a:lnTo>
                  <a:lnTo>
                    <a:pt x="87884" y="258191"/>
                  </a:lnTo>
                  <a:lnTo>
                    <a:pt x="107188" y="260858"/>
                  </a:lnTo>
                  <a:lnTo>
                    <a:pt x="99314" y="258191"/>
                  </a:lnTo>
                  <a:lnTo>
                    <a:pt x="84836" y="251206"/>
                  </a:lnTo>
                  <a:lnTo>
                    <a:pt x="74930" y="243967"/>
                  </a:lnTo>
                  <a:lnTo>
                    <a:pt x="54864" y="220218"/>
                  </a:lnTo>
                  <a:lnTo>
                    <a:pt x="69723" y="229489"/>
                  </a:lnTo>
                  <a:lnTo>
                    <a:pt x="85217" y="236093"/>
                  </a:lnTo>
                  <a:lnTo>
                    <a:pt x="100457" y="240030"/>
                  </a:lnTo>
                  <a:lnTo>
                    <a:pt x="125603" y="240157"/>
                  </a:lnTo>
                  <a:lnTo>
                    <a:pt x="130683" y="239141"/>
                  </a:lnTo>
                  <a:lnTo>
                    <a:pt x="130302" y="237617"/>
                  </a:lnTo>
                  <a:lnTo>
                    <a:pt x="114681" y="234950"/>
                  </a:lnTo>
                  <a:lnTo>
                    <a:pt x="101092" y="231267"/>
                  </a:lnTo>
                  <a:lnTo>
                    <a:pt x="89789" y="226822"/>
                  </a:lnTo>
                  <a:lnTo>
                    <a:pt x="80391" y="220853"/>
                  </a:lnTo>
                  <a:lnTo>
                    <a:pt x="73152" y="214122"/>
                  </a:lnTo>
                  <a:lnTo>
                    <a:pt x="90170" y="218440"/>
                  </a:lnTo>
                  <a:lnTo>
                    <a:pt x="112395" y="222250"/>
                  </a:lnTo>
                  <a:lnTo>
                    <a:pt x="133731" y="222504"/>
                  </a:lnTo>
                  <a:lnTo>
                    <a:pt x="156210" y="219964"/>
                  </a:lnTo>
                  <a:lnTo>
                    <a:pt x="136398" y="208407"/>
                  </a:lnTo>
                  <a:lnTo>
                    <a:pt x="123698" y="203962"/>
                  </a:lnTo>
                  <a:lnTo>
                    <a:pt x="106299" y="199644"/>
                  </a:lnTo>
                  <a:lnTo>
                    <a:pt x="88519" y="197866"/>
                  </a:lnTo>
                  <a:lnTo>
                    <a:pt x="108839" y="191643"/>
                  </a:lnTo>
                  <a:lnTo>
                    <a:pt x="124206" y="190754"/>
                  </a:lnTo>
                  <a:lnTo>
                    <a:pt x="140081" y="193421"/>
                  </a:lnTo>
                  <a:lnTo>
                    <a:pt x="155829" y="199390"/>
                  </a:lnTo>
                  <a:lnTo>
                    <a:pt x="172593" y="208915"/>
                  </a:lnTo>
                  <a:lnTo>
                    <a:pt x="158877" y="194818"/>
                  </a:lnTo>
                  <a:lnTo>
                    <a:pt x="147955" y="186055"/>
                  </a:lnTo>
                  <a:lnTo>
                    <a:pt x="132207" y="176530"/>
                  </a:lnTo>
                  <a:lnTo>
                    <a:pt x="115951" y="169545"/>
                  </a:lnTo>
                  <a:lnTo>
                    <a:pt x="121285" y="169037"/>
                  </a:lnTo>
                  <a:lnTo>
                    <a:pt x="145669" y="173482"/>
                  </a:lnTo>
                  <a:lnTo>
                    <a:pt x="165354" y="180848"/>
                  </a:lnTo>
                  <a:lnTo>
                    <a:pt x="190119" y="194818"/>
                  </a:lnTo>
                  <a:lnTo>
                    <a:pt x="179197" y="176276"/>
                  </a:lnTo>
                  <a:lnTo>
                    <a:pt x="168910" y="166624"/>
                  </a:lnTo>
                  <a:lnTo>
                    <a:pt x="157480" y="162179"/>
                  </a:lnTo>
                  <a:lnTo>
                    <a:pt x="164084" y="160274"/>
                  </a:lnTo>
                  <a:lnTo>
                    <a:pt x="173736" y="159893"/>
                  </a:lnTo>
                  <a:lnTo>
                    <a:pt x="190627" y="165227"/>
                  </a:lnTo>
                  <a:lnTo>
                    <a:pt x="200406" y="171831"/>
                  </a:lnTo>
                  <a:lnTo>
                    <a:pt x="210820" y="181483"/>
                  </a:lnTo>
                  <a:lnTo>
                    <a:pt x="200152" y="155448"/>
                  </a:lnTo>
                  <a:lnTo>
                    <a:pt x="192532" y="145034"/>
                  </a:lnTo>
                  <a:lnTo>
                    <a:pt x="184023" y="138303"/>
                  </a:lnTo>
                  <a:lnTo>
                    <a:pt x="188976" y="138684"/>
                  </a:lnTo>
                  <a:lnTo>
                    <a:pt x="210439" y="148463"/>
                  </a:lnTo>
                  <a:lnTo>
                    <a:pt x="239268" y="172212"/>
                  </a:lnTo>
                  <a:lnTo>
                    <a:pt x="230759" y="150876"/>
                  </a:lnTo>
                  <a:lnTo>
                    <a:pt x="218948" y="133731"/>
                  </a:lnTo>
                  <a:lnTo>
                    <a:pt x="203327" y="120523"/>
                  </a:lnTo>
                  <a:lnTo>
                    <a:pt x="184404" y="111506"/>
                  </a:lnTo>
                  <a:lnTo>
                    <a:pt x="202819" y="114173"/>
                  </a:lnTo>
                  <a:lnTo>
                    <a:pt x="227457" y="122428"/>
                  </a:lnTo>
                  <a:lnTo>
                    <a:pt x="251079" y="136271"/>
                  </a:lnTo>
                  <a:lnTo>
                    <a:pt x="279400" y="161290"/>
                  </a:lnTo>
                  <a:lnTo>
                    <a:pt x="262763" y="137414"/>
                  </a:lnTo>
                  <a:lnTo>
                    <a:pt x="252730" y="127381"/>
                  </a:lnTo>
                  <a:lnTo>
                    <a:pt x="239522" y="118745"/>
                  </a:lnTo>
                  <a:lnTo>
                    <a:pt x="226060" y="115443"/>
                  </a:lnTo>
                  <a:lnTo>
                    <a:pt x="228346" y="113792"/>
                  </a:lnTo>
                  <a:lnTo>
                    <a:pt x="233553" y="112268"/>
                  </a:lnTo>
                  <a:lnTo>
                    <a:pt x="243459" y="113411"/>
                  </a:lnTo>
                  <a:lnTo>
                    <a:pt x="251460" y="116332"/>
                  </a:lnTo>
                  <a:lnTo>
                    <a:pt x="270637" y="127381"/>
                  </a:lnTo>
                  <a:lnTo>
                    <a:pt x="294259" y="145923"/>
                  </a:lnTo>
                  <a:lnTo>
                    <a:pt x="284607" y="127889"/>
                  </a:lnTo>
                  <a:lnTo>
                    <a:pt x="265303" y="105537"/>
                  </a:lnTo>
                  <a:lnTo>
                    <a:pt x="249174" y="95250"/>
                  </a:lnTo>
                  <a:lnTo>
                    <a:pt x="231013" y="89662"/>
                  </a:lnTo>
                  <a:lnTo>
                    <a:pt x="231775" y="87122"/>
                  </a:lnTo>
                  <a:lnTo>
                    <a:pt x="252730" y="86741"/>
                  </a:lnTo>
                  <a:lnTo>
                    <a:pt x="269367" y="92075"/>
                  </a:lnTo>
                  <a:lnTo>
                    <a:pt x="284734" y="102489"/>
                  </a:lnTo>
                  <a:lnTo>
                    <a:pt x="296545" y="115697"/>
                  </a:lnTo>
                  <a:lnTo>
                    <a:pt x="307340" y="132334"/>
                  </a:lnTo>
                  <a:lnTo>
                    <a:pt x="309626" y="127889"/>
                  </a:lnTo>
                  <a:close/>
                </a:path>
              </a:pathLst>
            </a:custGeom>
            <a:solidFill>
              <a:srgbClr val="56A901"/>
            </a:solidFill>
            <a:ln w="0" cap="flat" cmpd="sng" algn="ctr">
              <a:solidFill>
                <a:srgbClr val="56A90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Полилиния 250"/>
            <p:cNvSpPr/>
            <p:nvPr/>
          </p:nvSpPr>
          <p:spPr>
            <a:xfrm>
              <a:off x="6670040" y="6096000"/>
              <a:ext cx="473457" cy="340361"/>
            </a:xfrm>
            <a:custGeom>
              <a:avLst/>
              <a:gdLst/>
              <a:ahLst/>
              <a:cxnLst/>
              <a:rect l="0" t="0" r="0" b="0"/>
              <a:pathLst>
                <a:path w="473457" h="340361">
                  <a:moveTo>
                    <a:pt x="308102" y="115062"/>
                  </a:moveTo>
                  <a:lnTo>
                    <a:pt x="309499" y="114554"/>
                  </a:lnTo>
                  <a:lnTo>
                    <a:pt x="310769" y="128905"/>
                  </a:lnTo>
                  <a:lnTo>
                    <a:pt x="308483" y="133604"/>
                  </a:lnTo>
                  <a:lnTo>
                    <a:pt x="307213" y="133604"/>
                  </a:lnTo>
                  <a:lnTo>
                    <a:pt x="296418" y="116840"/>
                  </a:lnTo>
                  <a:lnTo>
                    <a:pt x="284607" y="104013"/>
                  </a:lnTo>
                  <a:lnTo>
                    <a:pt x="269621" y="93599"/>
                  </a:lnTo>
                  <a:lnTo>
                    <a:pt x="253111" y="88265"/>
                  </a:lnTo>
                  <a:lnTo>
                    <a:pt x="232664" y="88773"/>
                  </a:lnTo>
                  <a:lnTo>
                    <a:pt x="232283" y="89916"/>
                  </a:lnTo>
                  <a:lnTo>
                    <a:pt x="249936" y="95123"/>
                  </a:lnTo>
                  <a:lnTo>
                    <a:pt x="266192" y="105791"/>
                  </a:lnTo>
                  <a:lnTo>
                    <a:pt x="285750" y="128143"/>
                  </a:lnTo>
                  <a:lnTo>
                    <a:pt x="295402" y="146304"/>
                  </a:lnTo>
                  <a:lnTo>
                    <a:pt x="294259" y="147193"/>
                  </a:lnTo>
                  <a:lnTo>
                    <a:pt x="270637" y="128905"/>
                  </a:lnTo>
                  <a:lnTo>
                    <a:pt x="251460" y="117729"/>
                  </a:lnTo>
                  <a:lnTo>
                    <a:pt x="243586" y="114935"/>
                  </a:lnTo>
                  <a:lnTo>
                    <a:pt x="233934" y="113665"/>
                  </a:lnTo>
                  <a:lnTo>
                    <a:pt x="228981" y="115316"/>
                  </a:lnTo>
                  <a:lnTo>
                    <a:pt x="228346" y="115824"/>
                  </a:lnTo>
                  <a:lnTo>
                    <a:pt x="240030" y="118618"/>
                  </a:lnTo>
                  <a:lnTo>
                    <a:pt x="253619" y="127635"/>
                  </a:lnTo>
                  <a:lnTo>
                    <a:pt x="263652" y="137668"/>
                  </a:lnTo>
                  <a:lnTo>
                    <a:pt x="280543" y="161544"/>
                  </a:lnTo>
                  <a:lnTo>
                    <a:pt x="279400" y="162560"/>
                  </a:lnTo>
                  <a:lnTo>
                    <a:pt x="251079" y="137541"/>
                  </a:lnTo>
                  <a:lnTo>
                    <a:pt x="227457" y="123952"/>
                  </a:lnTo>
                  <a:lnTo>
                    <a:pt x="203200" y="115570"/>
                  </a:lnTo>
                  <a:lnTo>
                    <a:pt x="189611" y="113665"/>
                  </a:lnTo>
                  <a:lnTo>
                    <a:pt x="204216" y="120777"/>
                  </a:lnTo>
                  <a:lnTo>
                    <a:pt x="219837" y="133985"/>
                  </a:lnTo>
                  <a:lnTo>
                    <a:pt x="231648" y="151511"/>
                  </a:lnTo>
                  <a:lnTo>
                    <a:pt x="240411" y="172593"/>
                  </a:lnTo>
                  <a:lnTo>
                    <a:pt x="239141" y="173482"/>
                  </a:lnTo>
                  <a:lnTo>
                    <a:pt x="210566" y="149733"/>
                  </a:lnTo>
                  <a:lnTo>
                    <a:pt x="189230" y="140335"/>
                  </a:lnTo>
                  <a:lnTo>
                    <a:pt x="186817" y="140208"/>
                  </a:lnTo>
                  <a:lnTo>
                    <a:pt x="193548" y="145288"/>
                  </a:lnTo>
                  <a:lnTo>
                    <a:pt x="201041" y="155702"/>
                  </a:lnTo>
                  <a:lnTo>
                    <a:pt x="211963" y="181864"/>
                  </a:lnTo>
                  <a:lnTo>
                    <a:pt x="210820" y="182880"/>
                  </a:lnTo>
                  <a:lnTo>
                    <a:pt x="200533" y="173228"/>
                  </a:lnTo>
                  <a:lnTo>
                    <a:pt x="190627" y="166624"/>
                  </a:lnTo>
                  <a:lnTo>
                    <a:pt x="173990" y="161417"/>
                  </a:lnTo>
                  <a:lnTo>
                    <a:pt x="164719" y="161925"/>
                  </a:lnTo>
                  <a:lnTo>
                    <a:pt x="160401" y="163068"/>
                  </a:lnTo>
                  <a:lnTo>
                    <a:pt x="169926" y="166624"/>
                  </a:lnTo>
                  <a:lnTo>
                    <a:pt x="180213" y="176530"/>
                  </a:lnTo>
                  <a:lnTo>
                    <a:pt x="191008" y="195453"/>
                  </a:lnTo>
                  <a:lnTo>
                    <a:pt x="190119" y="196342"/>
                  </a:lnTo>
                  <a:lnTo>
                    <a:pt x="165354" y="182372"/>
                  </a:lnTo>
                  <a:lnTo>
                    <a:pt x="146050" y="175006"/>
                  </a:lnTo>
                  <a:lnTo>
                    <a:pt x="121666" y="170561"/>
                  </a:lnTo>
                  <a:lnTo>
                    <a:pt x="119380" y="170942"/>
                  </a:lnTo>
                  <a:lnTo>
                    <a:pt x="132969" y="176530"/>
                  </a:lnTo>
                  <a:lnTo>
                    <a:pt x="148717" y="186309"/>
                  </a:lnTo>
                  <a:lnTo>
                    <a:pt x="159639" y="195072"/>
                  </a:lnTo>
                  <a:lnTo>
                    <a:pt x="173482" y="209169"/>
                  </a:lnTo>
                  <a:lnTo>
                    <a:pt x="172593" y="210439"/>
                  </a:lnTo>
                  <a:lnTo>
                    <a:pt x="156083" y="201041"/>
                  </a:lnTo>
                  <a:lnTo>
                    <a:pt x="140335" y="194945"/>
                  </a:lnTo>
                  <a:lnTo>
                    <a:pt x="124587" y="192405"/>
                  </a:lnTo>
                  <a:lnTo>
                    <a:pt x="109347" y="193167"/>
                  </a:lnTo>
                  <a:lnTo>
                    <a:pt x="92329" y="198247"/>
                  </a:lnTo>
                  <a:lnTo>
                    <a:pt x="106807" y="199644"/>
                  </a:lnTo>
                  <a:lnTo>
                    <a:pt x="124206" y="203962"/>
                  </a:lnTo>
                  <a:lnTo>
                    <a:pt x="137160" y="208534"/>
                  </a:lnTo>
                  <a:lnTo>
                    <a:pt x="157226" y="220091"/>
                  </a:lnTo>
                  <a:lnTo>
                    <a:pt x="156845" y="221615"/>
                  </a:lnTo>
                  <a:lnTo>
                    <a:pt x="134112" y="224155"/>
                  </a:lnTo>
                  <a:lnTo>
                    <a:pt x="112776" y="223647"/>
                  </a:lnTo>
                  <a:lnTo>
                    <a:pt x="90424" y="220091"/>
                  </a:lnTo>
                  <a:lnTo>
                    <a:pt x="76454" y="216281"/>
                  </a:lnTo>
                  <a:lnTo>
                    <a:pt x="81280" y="220853"/>
                  </a:lnTo>
                  <a:lnTo>
                    <a:pt x="90424" y="226695"/>
                  </a:lnTo>
                  <a:lnTo>
                    <a:pt x="101854" y="231267"/>
                  </a:lnTo>
                  <a:lnTo>
                    <a:pt x="115316" y="234823"/>
                  </a:lnTo>
                  <a:lnTo>
                    <a:pt x="131445" y="237617"/>
                  </a:lnTo>
                  <a:lnTo>
                    <a:pt x="131953" y="240665"/>
                  </a:lnTo>
                  <a:lnTo>
                    <a:pt x="125984" y="241681"/>
                  </a:lnTo>
                  <a:lnTo>
                    <a:pt x="100584" y="241554"/>
                  </a:lnTo>
                  <a:lnTo>
                    <a:pt x="85217" y="237617"/>
                  </a:lnTo>
                  <a:lnTo>
                    <a:pt x="69977" y="230886"/>
                  </a:lnTo>
                  <a:lnTo>
                    <a:pt x="58293" y="224028"/>
                  </a:lnTo>
                  <a:lnTo>
                    <a:pt x="75946" y="243967"/>
                  </a:lnTo>
                  <a:lnTo>
                    <a:pt x="85725" y="251333"/>
                  </a:lnTo>
                  <a:lnTo>
                    <a:pt x="107696" y="260731"/>
                  </a:lnTo>
                  <a:lnTo>
                    <a:pt x="107442" y="262382"/>
                  </a:lnTo>
                  <a:lnTo>
                    <a:pt x="88011" y="259715"/>
                  </a:lnTo>
                  <a:lnTo>
                    <a:pt x="68707" y="255778"/>
                  </a:lnTo>
                  <a:lnTo>
                    <a:pt x="48895" y="250571"/>
                  </a:lnTo>
                  <a:lnTo>
                    <a:pt x="33655" y="245745"/>
                  </a:lnTo>
                  <a:lnTo>
                    <a:pt x="33782" y="245745"/>
                  </a:lnTo>
                  <a:lnTo>
                    <a:pt x="30988" y="244856"/>
                  </a:lnTo>
                  <a:lnTo>
                    <a:pt x="37592" y="255143"/>
                  </a:lnTo>
                  <a:lnTo>
                    <a:pt x="51562" y="266192"/>
                  </a:lnTo>
                  <a:lnTo>
                    <a:pt x="68580" y="274701"/>
                  </a:lnTo>
                  <a:lnTo>
                    <a:pt x="84709" y="280924"/>
                  </a:lnTo>
                  <a:lnTo>
                    <a:pt x="84074" y="282448"/>
                  </a:lnTo>
                  <a:lnTo>
                    <a:pt x="66548" y="279781"/>
                  </a:lnTo>
                  <a:lnTo>
                    <a:pt x="50419" y="279781"/>
                  </a:lnTo>
                  <a:lnTo>
                    <a:pt x="35814" y="282448"/>
                  </a:lnTo>
                  <a:lnTo>
                    <a:pt x="23114" y="287274"/>
                  </a:lnTo>
                  <a:lnTo>
                    <a:pt x="11684" y="294132"/>
                  </a:lnTo>
                  <a:lnTo>
                    <a:pt x="9652" y="296037"/>
                  </a:lnTo>
                  <a:lnTo>
                    <a:pt x="30226" y="299974"/>
                  </a:lnTo>
                  <a:lnTo>
                    <a:pt x="53848" y="300990"/>
                  </a:lnTo>
                  <a:lnTo>
                    <a:pt x="70866" y="300355"/>
                  </a:lnTo>
                  <a:lnTo>
                    <a:pt x="71247" y="301752"/>
                  </a:lnTo>
                  <a:lnTo>
                    <a:pt x="41148" y="314452"/>
                  </a:lnTo>
                  <a:lnTo>
                    <a:pt x="27686" y="318643"/>
                  </a:lnTo>
                  <a:lnTo>
                    <a:pt x="15367" y="321818"/>
                  </a:lnTo>
                  <a:lnTo>
                    <a:pt x="3048" y="323723"/>
                  </a:lnTo>
                  <a:lnTo>
                    <a:pt x="20955" y="331851"/>
                  </a:lnTo>
                  <a:lnTo>
                    <a:pt x="36322" y="335915"/>
                  </a:lnTo>
                  <a:lnTo>
                    <a:pt x="62611" y="338963"/>
                  </a:lnTo>
                  <a:lnTo>
                    <a:pt x="470916" y="79756"/>
                  </a:lnTo>
                  <a:lnTo>
                    <a:pt x="472059" y="55753"/>
                  </a:lnTo>
                  <a:lnTo>
                    <a:pt x="459105" y="31115"/>
                  </a:lnTo>
                  <a:lnTo>
                    <a:pt x="443611" y="13589"/>
                  </a:lnTo>
                  <a:lnTo>
                    <a:pt x="427101" y="4445"/>
                  </a:lnTo>
                  <a:lnTo>
                    <a:pt x="416687" y="2286"/>
                  </a:lnTo>
                  <a:lnTo>
                    <a:pt x="431800" y="13589"/>
                  </a:lnTo>
                  <a:lnTo>
                    <a:pt x="443738" y="32893"/>
                  </a:lnTo>
                  <a:lnTo>
                    <a:pt x="448437" y="52451"/>
                  </a:lnTo>
                  <a:lnTo>
                    <a:pt x="447167" y="60706"/>
                  </a:lnTo>
                  <a:lnTo>
                    <a:pt x="445770" y="61087"/>
                  </a:lnTo>
                  <a:lnTo>
                    <a:pt x="433324" y="48133"/>
                  </a:lnTo>
                  <a:lnTo>
                    <a:pt x="423037" y="39878"/>
                  </a:lnTo>
                  <a:lnTo>
                    <a:pt x="410083" y="33147"/>
                  </a:lnTo>
                  <a:lnTo>
                    <a:pt x="416560" y="41783"/>
                  </a:lnTo>
                  <a:lnTo>
                    <a:pt x="421005" y="51181"/>
                  </a:lnTo>
                  <a:lnTo>
                    <a:pt x="423672" y="61214"/>
                  </a:lnTo>
                  <a:lnTo>
                    <a:pt x="424053" y="76073"/>
                  </a:lnTo>
                  <a:lnTo>
                    <a:pt x="420243" y="79756"/>
                  </a:lnTo>
                  <a:lnTo>
                    <a:pt x="411353" y="62484"/>
                  </a:lnTo>
                  <a:lnTo>
                    <a:pt x="403987" y="52959"/>
                  </a:lnTo>
                  <a:lnTo>
                    <a:pt x="396875" y="46736"/>
                  </a:lnTo>
                  <a:lnTo>
                    <a:pt x="389509" y="42545"/>
                  </a:lnTo>
                  <a:lnTo>
                    <a:pt x="382524" y="40640"/>
                  </a:lnTo>
                  <a:lnTo>
                    <a:pt x="389636" y="47625"/>
                  </a:lnTo>
                  <a:lnTo>
                    <a:pt x="396494" y="60325"/>
                  </a:lnTo>
                  <a:lnTo>
                    <a:pt x="400431" y="76073"/>
                  </a:lnTo>
                  <a:lnTo>
                    <a:pt x="401701" y="95123"/>
                  </a:lnTo>
                  <a:lnTo>
                    <a:pt x="400304" y="95504"/>
                  </a:lnTo>
                  <a:lnTo>
                    <a:pt x="390271" y="72263"/>
                  </a:lnTo>
                  <a:lnTo>
                    <a:pt x="377698" y="52959"/>
                  </a:lnTo>
                  <a:lnTo>
                    <a:pt x="362966" y="37084"/>
                  </a:lnTo>
                  <a:lnTo>
                    <a:pt x="349377" y="27559"/>
                  </a:lnTo>
                  <a:lnTo>
                    <a:pt x="364490" y="49911"/>
                  </a:lnTo>
                  <a:lnTo>
                    <a:pt x="372491" y="72390"/>
                  </a:lnTo>
                  <a:lnTo>
                    <a:pt x="376301" y="91313"/>
                  </a:lnTo>
                  <a:lnTo>
                    <a:pt x="378587" y="112776"/>
                  </a:lnTo>
                  <a:lnTo>
                    <a:pt x="377190" y="113538"/>
                  </a:lnTo>
                  <a:lnTo>
                    <a:pt x="361188" y="93980"/>
                  </a:lnTo>
                  <a:lnTo>
                    <a:pt x="350266" y="83820"/>
                  </a:lnTo>
                  <a:lnTo>
                    <a:pt x="339725" y="78232"/>
                  </a:lnTo>
                  <a:lnTo>
                    <a:pt x="330200" y="75946"/>
                  </a:lnTo>
                  <a:lnTo>
                    <a:pt x="323977" y="77343"/>
                  </a:lnTo>
                  <a:lnTo>
                    <a:pt x="329057" y="78867"/>
                  </a:lnTo>
                  <a:lnTo>
                    <a:pt x="334899" y="85598"/>
                  </a:lnTo>
                  <a:lnTo>
                    <a:pt x="338709" y="96774"/>
                  </a:lnTo>
                  <a:lnTo>
                    <a:pt x="340233" y="122809"/>
                  </a:lnTo>
                  <a:lnTo>
                    <a:pt x="339090" y="123444"/>
                  </a:lnTo>
                  <a:lnTo>
                    <a:pt x="329692" y="110109"/>
                  </a:lnTo>
                  <a:lnTo>
                    <a:pt x="319913" y="101219"/>
                  </a:lnTo>
                  <a:lnTo>
                    <a:pt x="309118" y="96012"/>
                  </a:lnTo>
                  <a:lnTo>
                    <a:pt x="298704" y="95123"/>
                  </a:lnTo>
                  <a:lnTo>
                    <a:pt x="309499" y="114554"/>
                  </a:lnTo>
                  <a:lnTo>
                    <a:pt x="308102" y="115062"/>
                  </a:lnTo>
                  <a:lnTo>
                    <a:pt x="296799" y="94488"/>
                  </a:lnTo>
                  <a:lnTo>
                    <a:pt x="297307" y="93599"/>
                  </a:lnTo>
                  <a:lnTo>
                    <a:pt x="309499" y="94488"/>
                  </a:lnTo>
                  <a:lnTo>
                    <a:pt x="320802" y="100076"/>
                  </a:lnTo>
                  <a:lnTo>
                    <a:pt x="330962" y="109220"/>
                  </a:lnTo>
                  <a:lnTo>
                    <a:pt x="338836" y="120396"/>
                  </a:lnTo>
                  <a:lnTo>
                    <a:pt x="337185" y="97155"/>
                  </a:lnTo>
                  <a:lnTo>
                    <a:pt x="333629" y="86487"/>
                  </a:lnTo>
                  <a:lnTo>
                    <a:pt x="327914" y="80137"/>
                  </a:lnTo>
                  <a:lnTo>
                    <a:pt x="320929" y="77851"/>
                  </a:lnTo>
                  <a:lnTo>
                    <a:pt x="320929" y="76454"/>
                  </a:lnTo>
                  <a:lnTo>
                    <a:pt x="330200" y="74295"/>
                  </a:lnTo>
                  <a:lnTo>
                    <a:pt x="340233" y="76454"/>
                  </a:lnTo>
                  <a:lnTo>
                    <a:pt x="351155" y="82677"/>
                  </a:lnTo>
                  <a:lnTo>
                    <a:pt x="362331" y="93091"/>
                  </a:lnTo>
                  <a:lnTo>
                    <a:pt x="376809" y="110490"/>
                  </a:lnTo>
                  <a:lnTo>
                    <a:pt x="374777" y="91567"/>
                  </a:lnTo>
                  <a:lnTo>
                    <a:pt x="370840" y="72517"/>
                  </a:lnTo>
                  <a:lnTo>
                    <a:pt x="362966" y="50546"/>
                  </a:lnTo>
                  <a:lnTo>
                    <a:pt x="345821" y="24892"/>
                  </a:lnTo>
                  <a:lnTo>
                    <a:pt x="346964" y="23876"/>
                  </a:lnTo>
                  <a:lnTo>
                    <a:pt x="363855" y="35814"/>
                  </a:lnTo>
                  <a:lnTo>
                    <a:pt x="378968" y="51943"/>
                  </a:lnTo>
                  <a:lnTo>
                    <a:pt x="391541" y="71501"/>
                  </a:lnTo>
                  <a:lnTo>
                    <a:pt x="399923" y="90932"/>
                  </a:lnTo>
                  <a:lnTo>
                    <a:pt x="399034" y="76454"/>
                  </a:lnTo>
                  <a:lnTo>
                    <a:pt x="394843" y="61087"/>
                  </a:lnTo>
                  <a:lnTo>
                    <a:pt x="388493" y="48768"/>
                  </a:lnTo>
                  <a:lnTo>
                    <a:pt x="379349" y="39497"/>
                  </a:lnTo>
                  <a:lnTo>
                    <a:pt x="379857" y="38354"/>
                  </a:lnTo>
                  <a:lnTo>
                    <a:pt x="390017" y="40894"/>
                  </a:lnTo>
                  <a:lnTo>
                    <a:pt x="397891" y="45593"/>
                  </a:lnTo>
                  <a:lnTo>
                    <a:pt x="405257" y="51943"/>
                  </a:lnTo>
                  <a:lnTo>
                    <a:pt x="412623" y="61595"/>
                  </a:lnTo>
                  <a:lnTo>
                    <a:pt x="420497" y="77343"/>
                  </a:lnTo>
                  <a:lnTo>
                    <a:pt x="422402" y="75438"/>
                  </a:lnTo>
                  <a:lnTo>
                    <a:pt x="422148" y="61595"/>
                  </a:lnTo>
                  <a:lnTo>
                    <a:pt x="419354" y="51689"/>
                  </a:lnTo>
                  <a:lnTo>
                    <a:pt x="415290" y="42672"/>
                  </a:lnTo>
                  <a:lnTo>
                    <a:pt x="406654" y="31369"/>
                  </a:lnTo>
                  <a:lnTo>
                    <a:pt x="407543" y="30353"/>
                  </a:lnTo>
                  <a:lnTo>
                    <a:pt x="424053" y="38608"/>
                  </a:lnTo>
                  <a:lnTo>
                    <a:pt x="445897" y="58928"/>
                  </a:lnTo>
                  <a:lnTo>
                    <a:pt x="446913" y="52451"/>
                  </a:lnTo>
                  <a:lnTo>
                    <a:pt x="442087" y="33528"/>
                  </a:lnTo>
                  <a:lnTo>
                    <a:pt x="430530" y="14478"/>
                  </a:lnTo>
                  <a:lnTo>
                    <a:pt x="413004" y="1397"/>
                  </a:lnTo>
                  <a:lnTo>
                    <a:pt x="413639" y="0"/>
                  </a:lnTo>
                  <a:lnTo>
                    <a:pt x="427609" y="2794"/>
                  </a:lnTo>
                  <a:lnTo>
                    <a:pt x="444500" y="12319"/>
                  </a:lnTo>
                  <a:lnTo>
                    <a:pt x="460375" y="29972"/>
                  </a:lnTo>
                  <a:lnTo>
                    <a:pt x="473456" y="55626"/>
                  </a:lnTo>
                  <a:lnTo>
                    <a:pt x="472567" y="80899"/>
                  </a:lnTo>
                  <a:lnTo>
                    <a:pt x="62992" y="340360"/>
                  </a:lnTo>
                  <a:lnTo>
                    <a:pt x="35941" y="337566"/>
                  </a:lnTo>
                  <a:lnTo>
                    <a:pt x="20193" y="333502"/>
                  </a:lnTo>
                  <a:lnTo>
                    <a:pt x="0" y="324358"/>
                  </a:lnTo>
                  <a:lnTo>
                    <a:pt x="127" y="322834"/>
                  </a:lnTo>
                  <a:lnTo>
                    <a:pt x="14986" y="320294"/>
                  </a:lnTo>
                  <a:lnTo>
                    <a:pt x="27432" y="317119"/>
                  </a:lnTo>
                  <a:lnTo>
                    <a:pt x="40640" y="312801"/>
                  </a:lnTo>
                  <a:lnTo>
                    <a:pt x="66548" y="301879"/>
                  </a:lnTo>
                  <a:lnTo>
                    <a:pt x="53848" y="302641"/>
                  </a:lnTo>
                  <a:lnTo>
                    <a:pt x="29845" y="301498"/>
                  </a:lnTo>
                  <a:lnTo>
                    <a:pt x="7874" y="297307"/>
                  </a:lnTo>
                  <a:lnTo>
                    <a:pt x="7493" y="295910"/>
                  </a:lnTo>
                  <a:lnTo>
                    <a:pt x="10795" y="292862"/>
                  </a:lnTo>
                  <a:lnTo>
                    <a:pt x="22606" y="285623"/>
                  </a:lnTo>
                  <a:lnTo>
                    <a:pt x="35560" y="280924"/>
                  </a:lnTo>
                  <a:lnTo>
                    <a:pt x="50419" y="278384"/>
                  </a:lnTo>
                  <a:lnTo>
                    <a:pt x="66548" y="278384"/>
                  </a:lnTo>
                  <a:lnTo>
                    <a:pt x="77470" y="279781"/>
                  </a:lnTo>
                  <a:lnTo>
                    <a:pt x="67818" y="276225"/>
                  </a:lnTo>
                  <a:lnTo>
                    <a:pt x="50673" y="267462"/>
                  </a:lnTo>
                  <a:lnTo>
                    <a:pt x="36322" y="256159"/>
                  </a:lnTo>
                  <a:lnTo>
                    <a:pt x="28448" y="243840"/>
                  </a:lnTo>
                  <a:lnTo>
                    <a:pt x="29210" y="242570"/>
                  </a:lnTo>
                  <a:lnTo>
                    <a:pt x="34163" y="244094"/>
                  </a:lnTo>
                  <a:lnTo>
                    <a:pt x="34417" y="244094"/>
                  </a:lnTo>
                  <a:lnTo>
                    <a:pt x="49276" y="249047"/>
                  </a:lnTo>
                  <a:lnTo>
                    <a:pt x="69088" y="254254"/>
                  </a:lnTo>
                  <a:lnTo>
                    <a:pt x="88265" y="258064"/>
                  </a:lnTo>
                  <a:lnTo>
                    <a:pt x="107696" y="260731"/>
                  </a:lnTo>
                  <a:lnTo>
                    <a:pt x="107188" y="262382"/>
                  </a:lnTo>
                  <a:lnTo>
                    <a:pt x="99314" y="259842"/>
                  </a:lnTo>
                  <a:lnTo>
                    <a:pt x="84836" y="252603"/>
                  </a:lnTo>
                  <a:lnTo>
                    <a:pt x="74803" y="245237"/>
                  </a:lnTo>
                  <a:lnTo>
                    <a:pt x="54737" y="221615"/>
                  </a:lnTo>
                  <a:lnTo>
                    <a:pt x="55880" y="220345"/>
                  </a:lnTo>
                  <a:lnTo>
                    <a:pt x="70485" y="229616"/>
                  </a:lnTo>
                  <a:lnTo>
                    <a:pt x="85979" y="236093"/>
                  </a:lnTo>
                  <a:lnTo>
                    <a:pt x="100965" y="239903"/>
                  </a:lnTo>
                  <a:lnTo>
                    <a:pt x="125984" y="240157"/>
                  </a:lnTo>
                  <a:lnTo>
                    <a:pt x="130175" y="239395"/>
                  </a:lnTo>
                  <a:lnTo>
                    <a:pt x="130175" y="238887"/>
                  </a:lnTo>
                  <a:lnTo>
                    <a:pt x="115062" y="236347"/>
                  </a:lnTo>
                  <a:lnTo>
                    <a:pt x="101346" y="232918"/>
                  </a:lnTo>
                  <a:lnTo>
                    <a:pt x="89916" y="228219"/>
                  </a:lnTo>
                  <a:lnTo>
                    <a:pt x="80137" y="222123"/>
                  </a:lnTo>
                  <a:lnTo>
                    <a:pt x="73025" y="215392"/>
                  </a:lnTo>
                  <a:lnTo>
                    <a:pt x="73787" y="213995"/>
                  </a:lnTo>
                  <a:lnTo>
                    <a:pt x="90805" y="218567"/>
                  </a:lnTo>
                  <a:lnTo>
                    <a:pt x="112776" y="222123"/>
                  </a:lnTo>
                  <a:lnTo>
                    <a:pt x="134112" y="222631"/>
                  </a:lnTo>
                  <a:lnTo>
                    <a:pt x="154432" y="220345"/>
                  </a:lnTo>
                  <a:lnTo>
                    <a:pt x="149098" y="216281"/>
                  </a:lnTo>
                  <a:lnTo>
                    <a:pt x="136398" y="210058"/>
                  </a:lnTo>
                  <a:lnTo>
                    <a:pt x="123825" y="205486"/>
                  </a:lnTo>
                  <a:lnTo>
                    <a:pt x="106553" y="201041"/>
                  </a:lnTo>
                  <a:lnTo>
                    <a:pt x="88900" y="199517"/>
                  </a:lnTo>
                  <a:lnTo>
                    <a:pt x="88646" y="197866"/>
                  </a:lnTo>
                  <a:lnTo>
                    <a:pt x="108966" y="191516"/>
                  </a:lnTo>
                  <a:lnTo>
                    <a:pt x="124587" y="190881"/>
                  </a:lnTo>
                  <a:lnTo>
                    <a:pt x="140716" y="193294"/>
                  </a:lnTo>
                  <a:lnTo>
                    <a:pt x="156591" y="199517"/>
                  </a:lnTo>
                  <a:lnTo>
                    <a:pt x="168275" y="206375"/>
                  </a:lnTo>
                  <a:lnTo>
                    <a:pt x="147828" y="187325"/>
                  </a:lnTo>
                  <a:lnTo>
                    <a:pt x="132461" y="177800"/>
                  </a:lnTo>
                  <a:lnTo>
                    <a:pt x="115951" y="171196"/>
                  </a:lnTo>
                  <a:lnTo>
                    <a:pt x="115951" y="169672"/>
                  </a:lnTo>
                  <a:lnTo>
                    <a:pt x="121666" y="169164"/>
                  </a:lnTo>
                  <a:lnTo>
                    <a:pt x="146304" y="173482"/>
                  </a:lnTo>
                  <a:lnTo>
                    <a:pt x="166116" y="180721"/>
                  </a:lnTo>
                  <a:lnTo>
                    <a:pt x="188722" y="193802"/>
                  </a:lnTo>
                  <a:lnTo>
                    <a:pt x="178943" y="177546"/>
                  </a:lnTo>
                  <a:lnTo>
                    <a:pt x="168783" y="167894"/>
                  </a:lnTo>
                  <a:lnTo>
                    <a:pt x="157480" y="163703"/>
                  </a:lnTo>
                  <a:lnTo>
                    <a:pt x="157734" y="162179"/>
                  </a:lnTo>
                  <a:lnTo>
                    <a:pt x="164338" y="160274"/>
                  </a:lnTo>
                  <a:lnTo>
                    <a:pt x="174371" y="159766"/>
                  </a:lnTo>
                  <a:lnTo>
                    <a:pt x="191389" y="165100"/>
                  </a:lnTo>
                  <a:lnTo>
                    <a:pt x="201422" y="172085"/>
                  </a:lnTo>
                  <a:lnTo>
                    <a:pt x="209423" y="179578"/>
                  </a:lnTo>
                  <a:lnTo>
                    <a:pt x="199771" y="156591"/>
                  </a:lnTo>
                  <a:lnTo>
                    <a:pt x="192278" y="146558"/>
                  </a:lnTo>
                  <a:lnTo>
                    <a:pt x="184023" y="139827"/>
                  </a:lnTo>
                  <a:lnTo>
                    <a:pt x="184404" y="138430"/>
                  </a:lnTo>
                  <a:lnTo>
                    <a:pt x="189611" y="138811"/>
                  </a:lnTo>
                  <a:lnTo>
                    <a:pt x="211455" y="148463"/>
                  </a:lnTo>
                  <a:lnTo>
                    <a:pt x="237744" y="170307"/>
                  </a:lnTo>
                  <a:lnTo>
                    <a:pt x="230378" y="152019"/>
                  </a:lnTo>
                  <a:lnTo>
                    <a:pt x="218567" y="134874"/>
                  </a:lnTo>
                  <a:lnTo>
                    <a:pt x="203200" y="122047"/>
                  </a:lnTo>
                  <a:lnTo>
                    <a:pt x="184404" y="113030"/>
                  </a:lnTo>
                  <a:lnTo>
                    <a:pt x="184912" y="111633"/>
                  </a:lnTo>
                  <a:lnTo>
                    <a:pt x="203327" y="114173"/>
                  </a:lnTo>
                  <a:lnTo>
                    <a:pt x="228219" y="122301"/>
                  </a:lnTo>
                  <a:lnTo>
                    <a:pt x="252095" y="136271"/>
                  </a:lnTo>
                  <a:lnTo>
                    <a:pt x="275463" y="156972"/>
                  </a:lnTo>
                  <a:lnTo>
                    <a:pt x="262382" y="138811"/>
                  </a:lnTo>
                  <a:lnTo>
                    <a:pt x="252730" y="128905"/>
                  </a:lnTo>
                  <a:lnTo>
                    <a:pt x="239522" y="120269"/>
                  </a:lnTo>
                  <a:lnTo>
                    <a:pt x="226441" y="116840"/>
                  </a:lnTo>
                  <a:lnTo>
                    <a:pt x="226060" y="115570"/>
                  </a:lnTo>
                  <a:lnTo>
                    <a:pt x="228346" y="113665"/>
                  </a:lnTo>
                  <a:lnTo>
                    <a:pt x="233934" y="112268"/>
                  </a:lnTo>
                  <a:lnTo>
                    <a:pt x="243967" y="113284"/>
                  </a:lnTo>
                  <a:lnTo>
                    <a:pt x="252095" y="116332"/>
                  </a:lnTo>
                  <a:lnTo>
                    <a:pt x="271526" y="127635"/>
                  </a:lnTo>
                  <a:lnTo>
                    <a:pt x="292354" y="143764"/>
                  </a:lnTo>
                  <a:lnTo>
                    <a:pt x="284480" y="129032"/>
                  </a:lnTo>
                  <a:lnTo>
                    <a:pt x="265303" y="106934"/>
                  </a:lnTo>
                  <a:lnTo>
                    <a:pt x="249174" y="96774"/>
                  </a:lnTo>
                  <a:lnTo>
                    <a:pt x="230505" y="90932"/>
                  </a:lnTo>
                  <a:lnTo>
                    <a:pt x="231394" y="87249"/>
                  </a:lnTo>
                  <a:lnTo>
                    <a:pt x="253492" y="86741"/>
                  </a:lnTo>
                  <a:lnTo>
                    <a:pt x="270129" y="91948"/>
                  </a:lnTo>
                  <a:lnTo>
                    <a:pt x="285750" y="102743"/>
                  </a:lnTo>
                  <a:lnTo>
                    <a:pt x="297688" y="115951"/>
                  </a:lnTo>
                  <a:lnTo>
                    <a:pt x="307721" y="131699"/>
                  </a:lnTo>
                  <a:lnTo>
                    <a:pt x="309118" y="12852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7132828" y="6307836"/>
              <a:ext cx="170181" cy="91314"/>
            </a:xfrm>
            <a:custGeom>
              <a:avLst/>
              <a:gdLst/>
              <a:ahLst/>
              <a:cxnLst/>
              <a:rect l="0" t="0" r="0" b="0"/>
              <a:pathLst>
                <a:path w="170181" h="91314">
                  <a:moveTo>
                    <a:pt x="103759" y="50673"/>
                  </a:moveTo>
                  <a:lnTo>
                    <a:pt x="127000" y="49911"/>
                  </a:lnTo>
                  <a:lnTo>
                    <a:pt x="128270" y="49657"/>
                  </a:lnTo>
                  <a:lnTo>
                    <a:pt x="129921" y="51054"/>
                  </a:lnTo>
                  <a:lnTo>
                    <a:pt x="143510" y="51181"/>
                  </a:lnTo>
                  <a:lnTo>
                    <a:pt x="163068" y="53848"/>
                  </a:lnTo>
                  <a:lnTo>
                    <a:pt x="167640" y="58293"/>
                  </a:lnTo>
                  <a:lnTo>
                    <a:pt x="170180" y="69215"/>
                  </a:lnTo>
                  <a:lnTo>
                    <a:pt x="168529" y="74676"/>
                  </a:lnTo>
                  <a:lnTo>
                    <a:pt x="165735" y="77216"/>
                  </a:lnTo>
                  <a:lnTo>
                    <a:pt x="159766" y="77724"/>
                  </a:lnTo>
                  <a:lnTo>
                    <a:pt x="150622" y="75438"/>
                  </a:lnTo>
                  <a:lnTo>
                    <a:pt x="129921" y="65278"/>
                  </a:lnTo>
                  <a:lnTo>
                    <a:pt x="119380" y="65024"/>
                  </a:lnTo>
                  <a:lnTo>
                    <a:pt x="110363" y="66167"/>
                  </a:lnTo>
                  <a:lnTo>
                    <a:pt x="96012" y="67310"/>
                  </a:lnTo>
                  <a:lnTo>
                    <a:pt x="100584" y="69215"/>
                  </a:lnTo>
                  <a:lnTo>
                    <a:pt x="112776" y="71882"/>
                  </a:lnTo>
                  <a:lnTo>
                    <a:pt x="120396" y="75565"/>
                  </a:lnTo>
                  <a:lnTo>
                    <a:pt x="123444" y="80010"/>
                  </a:lnTo>
                  <a:lnTo>
                    <a:pt x="123952" y="85852"/>
                  </a:lnTo>
                  <a:lnTo>
                    <a:pt x="122936" y="87249"/>
                  </a:lnTo>
                  <a:lnTo>
                    <a:pt x="119380" y="89535"/>
                  </a:lnTo>
                  <a:lnTo>
                    <a:pt x="106807" y="91313"/>
                  </a:lnTo>
                  <a:lnTo>
                    <a:pt x="96012" y="87249"/>
                  </a:lnTo>
                  <a:lnTo>
                    <a:pt x="80518" y="79629"/>
                  </a:lnTo>
                  <a:lnTo>
                    <a:pt x="69342" y="80010"/>
                  </a:lnTo>
                  <a:lnTo>
                    <a:pt x="62738" y="85217"/>
                  </a:lnTo>
                  <a:lnTo>
                    <a:pt x="54864" y="87376"/>
                  </a:lnTo>
                  <a:lnTo>
                    <a:pt x="44831" y="86360"/>
                  </a:lnTo>
                  <a:lnTo>
                    <a:pt x="36068" y="83185"/>
                  </a:lnTo>
                  <a:lnTo>
                    <a:pt x="29083" y="77851"/>
                  </a:lnTo>
                  <a:lnTo>
                    <a:pt x="8128" y="58293"/>
                  </a:lnTo>
                  <a:lnTo>
                    <a:pt x="0" y="54356"/>
                  </a:lnTo>
                  <a:lnTo>
                    <a:pt x="24511" y="0"/>
                  </a:lnTo>
                  <a:lnTo>
                    <a:pt x="32131" y="1651"/>
                  </a:lnTo>
                  <a:lnTo>
                    <a:pt x="43815" y="8255"/>
                  </a:lnTo>
                  <a:lnTo>
                    <a:pt x="49911" y="14097"/>
                  </a:lnTo>
                  <a:lnTo>
                    <a:pt x="56896" y="23876"/>
                  </a:lnTo>
                  <a:lnTo>
                    <a:pt x="64389" y="30353"/>
                  </a:lnTo>
                  <a:lnTo>
                    <a:pt x="74803" y="34290"/>
                  </a:lnTo>
                  <a:lnTo>
                    <a:pt x="88392" y="34925"/>
                  </a:lnTo>
                  <a:lnTo>
                    <a:pt x="105029" y="28321"/>
                  </a:lnTo>
                  <a:lnTo>
                    <a:pt x="121158" y="25908"/>
                  </a:lnTo>
                  <a:lnTo>
                    <a:pt x="130302" y="27178"/>
                  </a:lnTo>
                  <a:lnTo>
                    <a:pt x="136906" y="34925"/>
                  </a:lnTo>
                  <a:lnTo>
                    <a:pt x="137287" y="40132"/>
                  </a:lnTo>
                  <a:lnTo>
                    <a:pt x="133350" y="47879"/>
                  </a:lnTo>
                  <a:lnTo>
                    <a:pt x="129540" y="49403"/>
                  </a:lnTo>
                  <a:lnTo>
                    <a:pt x="128270" y="49657"/>
                  </a:lnTo>
                  <a:lnTo>
                    <a:pt x="127000" y="49911"/>
                  </a:lnTo>
                  <a:close/>
                </a:path>
              </a:pathLst>
            </a:custGeom>
            <a:solidFill>
              <a:srgbClr val="56A901"/>
            </a:solidFill>
            <a:ln w="0" cap="flat" cmpd="sng" algn="ctr">
              <a:solidFill>
                <a:srgbClr val="56A90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Полилиния 252"/>
            <p:cNvSpPr/>
            <p:nvPr/>
          </p:nvSpPr>
          <p:spPr>
            <a:xfrm>
              <a:off x="7131685" y="6306947"/>
              <a:ext cx="172086" cy="92838"/>
            </a:xfrm>
            <a:custGeom>
              <a:avLst/>
              <a:gdLst/>
              <a:ahLst/>
              <a:cxnLst/>
              <a:rect l="0" t="0" r="0" b="0"/>
              <a:pathLst>
                <a:path w="172086" h="92838">
                  <a:moveTo>
                    <a:pt x="104902" y="52324"/>
                  </a:moveTo>
                  <a:lnTo>
                    <a:pt x="104902" y="50800"/>
                  </a:lnTo>
                  <a:lnTo>
                    <a:pt x="128143" y="50038"/>
                  </a:lnTo>
                  <a:lnTo>
                    <a:pt x="129286" y="49657"/>
                  </a:lnTo>
                  <a:lnTo>
                    <a:pt x="130556" y="49403"/>
                  </a:lnTo>
                  <a:lnTo>
                    <a:pt x="133858" y="48006"/>
                  </a:lnTo>
                  <a:lnTo>
                    <a:pt x="137541" y="41021"/>
                  </a:lnTo>
                  <a:lnTo>
                    <a:pt x="137287" y="36068"/>
                  </a:lnTo>
                  <a:lnTo>
                    <a:pt x="130810" y="28829"/>
                  </a:lnTo>
                  <a:lnTo>
                    <a:pt x="122301" y="27559"/>
                  </a:lnTo>
                  <a:lnTo>
                    <a:pt x="106299" y="29972"/>
                  </a:lnTo>
                  <a:lnTo>
                    <a:pt x="95758" y="34798"/>
                  </a:lnTo>
                  <a:lnTo>
                    <a:pt x="89662" y="36576"/>
                  </a:lnTo>
                  <a:lnTo>
                    <a:pt x="75946" y="35814"/>
                  </a:lnTo>
                  <a:lnTo>
                    <a:pt x="65024" y="31750"/>
                  </a:lnTo>
                  <a:lnTo>
                    <a:pt x="57277" y="25146"/>
                  </a:lnTo>
                  <a:lnTo>
                    <a:pt x="50292" y="15494"/>
                  </a:lnTo>
                  <a:lnTo>
                    <a:pt x="44450" y="9779"/>
                  </a:lnTo>
                  <a:lnTo>
                    <a:pt x="32893" y="3175"/>
                  </a:lnTo>
                  <a:lnTo>
                    <a:pt x="25908" y="1778"/>
                  </a:lnTo>
                  <a:lnTo>
                    <a:pt x="2286" y="54864"/>
                  </a:lnTo>
                  <a:lnTo>
                    <a:pt x="9906" y="58420"/>
                  </a:lnTo>
                  <a:lnTo>
                    <a:pt x="30734" y="78232"/>
                  </a:lnTo>
                  <a:lnTo>
                    <a:pt x="37592" y="83312"/>
                  </a:lnTo>
                  <a:lnTo>
                    <a:pt x="45974" y="86487"/>
                  </a:lnTo>
                  <a:lnTo>
                    <a:pt x="56007" y="87630"/>
                  </a:lnTo>
                  <a:lnTo>
                    <a:pt x="63500" y="85471"/>
                  </a:lnTo>
                  <a:lnTo>
                    <a:pt x="70231" y="80010"/>
                  </a:lnTo>
                  <a:lnTo>
                    <a:pt x="81661" y="79756"/>
                  </a:lnTo>
                  <a:lnTo>
                    <a:pt x="97536" y="87376"/>
                  </a:lnTo>
                  <a:lnTo>
                    <a:pt x="108077" y="91313"/>
                  </a:lnTo>
                  <a:lnTo>
                    <a:pt x="120269" y="89535"/>
                  </a:lnTo>
                  <a:lnTo>
                    <a:pt x="123571" y="87630"/>
                  </a:lnTo>
                  <a:lnTo>
                    <a:pt x="124206" y="86487"/>
                  </a:lnTo>
                  <a:lnTo>
                    <a:pt x="123825" y="81280"/>
                  </a:lnTo>
                  <a:lnTo>
                    <a:pt x="121158" y="77216"/>
                  </a:lnTo>
                  <a:lnTo>
                    <a:pt x="113538" y="73660"/>
                  </a:lnTo>
                  <a:lnTo>
                    <a:pt x="101346" y="70866"/>
                  </a:lnTo>
                  <a:lnTo>
                    <a:pt x="97028" y="68834"/>
                  </a:lnTo>
                  <a:lnTo>
                    <a:pt x="97155" y="67437"/>
                  </a:lnTo>
                  <a:lnTo>
                    <a:pt x="111506" y="66167"/>
                  </a:lnTo>
                  <a:lnTo>
                    <a:pt x="120523" y="65024"/>
                  </a:lnTo>
                  <a:lnTo>
                    <a:pt x="131191" y="65532"/>
                  </a:lnTo>
                  <a:lnTo>
                    <a:pt x="152019" y="75565"/>
                  </a:lnTo>
                  <a:lnTo>
                    <a:pt x="160909" y="77851"/>
                  </a:lnTo>
                  <a:lnTo>
                    <a:pt x="166497" y="77216"/>
                  </a:lnTo>
                  <a:lnTo>
                    <a:pt x="169037" y="75057"/>
                  </a:lnTo>
                  <a:lnTo>
                    <a:pt x="170561" y="70104"/>
                  </a:lnTo>
                  <a:lnTo>
                    <a:pt x="168148" y="59563"/>
                  </a:lnTo>
                  <a:lnTo>
                    <a:pt x="163830" y="55626"/>
                  </a:lnTo>
                  <a:lnTo>
                    <a:pt x="144653" y="52832"/>
                  </a:lnTo>
                  <a:lnTo>
                    <a:pt x="130683" y="52578"/>
                  </a:lnTo>
                  <a:lnTo>
                    <a:pt x="129286" y="51435"/>
                  </a:lnTo>
                  <a:lnTo>
                    <a:pt x="128524" y="51562"/>
                  </a:lnTo>
                  <a:lnTo>
                    <a:pt x="104902" y="52324"/>
                  </a:lnTo>
                  <a:lnTo>
                    <a:pt x="104902" y="50800"/>
                  </a:lnTo>
                  <a:lnTo>
                    <a:pt x="104902" y="52324"/>
                  </a:lnTo>
                  <a:lnTo>
                    <a:pt x="104902" y="50800"/>
                  </a:lnTo>
                  <a:lnTo>
                    <a:pt x="128143" y="50038"/>
                  </a:lnTo>
                  <a:lnTo>
                    <a:pt x="129667" y="49403"/>
                  </a:lnTo>
                  <a:lnTo>
                    <a:pt x="131445" y="51054"/>
                  </a:lnTo>
                  <a:lnTo>
                    <a:pt x="144653" y="51181"/>
                  </a:lnTo>
                  <a:lnTo>
                    <a:pt x="164338" y="53975"/>
                  </a:lnTo>
                  <a:lnTo>
                    <a:pt x="169672" y="58674"/>
                  </a:lnTo>
                  <a:lnTo>
                    <a:pt x="172085" y="70104"/>
                  </a:lnTo>
                  <a:lnTo>
                    <a:pt x="170307" y="75946"/>
                  </a:lnTo>
                  <a:lnTo>
                    <a:pt x="167259" y="78740"/>
                  </a:lnTo>
                  <a:lnTo>
                    <a:pt x="160909" y="79502"/>
                  </a:lnTo>
                  <a:lnTo>
                    <a:pt x="151511" y="77216"/>
                  </a:lnTo>
                  <a:lnTo>
                    <a:pt x="130810" y="67056"/>
                  </a:lnTo>
                  <a:lnTo>
                    <a:pt x="120523" y="66548"/>
                  </a:lnTo>
                  <a:lnTo>
                    <a:pt x="100584" y="68707"/>
                  </a:lnTo>
                  <a:lnTo>
                    <a:pt x="101854" y="69215"/>
                  </a:lnTo>
                  <a:lnTo>
                    <a:pt x="114046" y="72009"/>
                  </a:lnTo>
                  <a:lnTo>
                    <a:pt x="122047" y="75692"/>
                  </a:lnTo>
                  <a:lnTo>
                    <a:pt x="125349" y="80518"/>
                  </a:lnTo>
                  <a:lnTo>
                    <a:pt x="125857" y="86741"/>
                  </a:lnTo>
                  <a:lnTo>
                    <a:pt x="124714" y="88773"/>
                  </a:lnTo>
                  <a:lnTo>
                    <a:pt x="120777" y="91313"/>
                  </a:lnTo>
                  <a:lnTo>
                    <a:pt x="107823" y="92837"/>
                  </a:lnTo>
                  <a:lnTo>
                    <a:pt x="97028" y="89027"/>
                  </a:lnTo>
                  <a:lnTo>
                    <a:pt x="81407" y="81407"/>
                  </a:lnTo>
                  <a:lnTo>
                    <a:pt x="70739" y="81534"/>
                  </a:lnTo>
                  <a:lnTo>
                    <a:pt x="64135" y="86868"/>
                  </a:lnTo>
                  <a:lnTo>
                    <a:pt x="56007" y="89154"/>
                  </a:lnTo>
                  <a:lnTo>
                    <a:pt x="45847" y="88138"/>
                  </a:lnTo>
                  <a:lnTo>
                    <a:pt x="37084" y="84582"/>
                  </a:lnTo>
                  <a:lnTo>
                    <a:pt x="29845" y="79502"/>
                  </a:lnTo>
                  <a:lnTo>
                    <a:pt x="8763" y="59690"/>
                  </a:lnTo>
                  <a:lnTo>
                    <a:pt x="0" y="55626"/>
                  </a:lnTo>
                  <a:lnTo>
                    <a:pt x="25019" y="0"/>
                  </a:lnTo>
                  <a:lnTo>
                    <a:pt x="33655" y="1651"/>
                  </a:lnTo>
                  <a:lnTo>
                    <a:pt x="45339" y="8509"/>
                  </a:lnTo>
                  <a:lnTo>
                    <a:pt x="51562" y="14732"/>
                  </a:lnTo>
                  <a:lnTo>
                    <a:pt x="58547" y="24257"/>
                  </a:lnTo>
                  <a:lnTo>
                    <a:pt x="65913" y="30607"/>
                  </a:lnTo>
                  <a:lnTo>
                    <a:pt x="76073" y="34290"/>
                  </a:lnTo>
                  <a:lnTo>
                    <a:pt x="89535" y="34925"/>
                  </a:lnTo>
                  <a:lnTo>
                    <a:pt x="106172" y="28448"/>
                  </a:lnTo>
                  <a:lnTo>
                    <a:pt x="122301" y="25908"/>
                  </a:lnTo>
                  <a:lnTo>
                    <a:pt x="131699" y="27432"/>
                  </a:lnTo>
                  <a:lnTo>
                    <a:pt x="138684" y="35560"/>
                  </a:lnTo>
                  <a:lnTo>
                    <a:pt x="139065" y="41275"/>
                  </a:lnTo>
                  <a:lnTo>
                    <a:pt x="135128" y="49403"/>
                  </a:lnTo>
                  <a:lnTo>
                    <a:pt x="131572" y="50800"/>
                  </a:lnTo>
                  <a:lnTo>
                    <a:pt x="128524" y="5156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Полилиния 253"/>
            <p:cNvSpPr/>
            <p:nvPr/>
          </p:nvSpPr>
          <p:spPr>
            <a:xfrm>
              <a:off x="6630162" y="6435852"/>
              <a:ext cx="113920" cy="124334"/>
            </a:xfrm>
            <a:custGeom>
              <a:avLst/>
              <a:gdLst/>
              <a:ahLst/>
              <a:cxnLst/>
              <a:rect l="0" t="0" r="0" b="0"/>
              <a:pathLst>
                <a:path w="113920" h="124334">
                  <a:moveTo>
                    <a:pt x="21463" y="24892"/>
                  </a:moveTo>
                  <a:lnTo>
                    <a:pt x="30734" y="6477"/>
                  </a:lnTo>
                  <a:lnTo>
                    <a:pt x="37338" y="1778"/>
                  </a:lnTo>
                  <a:lnTo>
                    <a:pt x="45466" y="0"/>
                  </a:lnTo>
                  <a:lnTo>
                    <a:pt x="55118" y="1778"/>
                  </a:lnTo>
                  <a:lnTo>
                    <a:pt x="71501" y="6350"/>
                  </a:lnTo>
                  <a:lnTo>
                    <a:pt x="92329" y="8255"/>
                  </a:lnTo>
                  <a:lnTo>
                    <a:pt x="113919" y="6477"/>
                  </a:lnTo>
                  <a:lnTo>
                    <a:pt x="34798" y="124333"/>
                  </a:lnTo>
                  <a:lnTo>
                    <a:pt x="1905" y="70485"/>
                  </a:lnTo>
                  <a:lnTo>
                    <a:pt x="0" y="61976"/>
                  </a:lnTo>
                  <a:lnTo>
                    <a:pt x="2286" y="50165"/>
                  </a:lnTo>
                  <a:close/>
                </a:path>
              </a:pathLst>
            </a:custGeom>
            <a:solidFill>
              <a:srgbClr val="56A901"/>
            </a:solidFill>
            <a:ln w="0" cap="flat" cmpd="sng" algn="ctr">
              <a:solidFill>
                <a:srgbClr val="56A90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олилиния 254"/>
            <p:cNvSpPr/>
            <p:nvPr/>
          </p:nvSpPr>
          <p:spPr>
            <a:xfrm>
              <a:off x="6629400" y="6435090"/>
              <a:ext cx="115444" cy="126493"/>
            </a:xfrm>
            <a:custGeom>
              <a:avLst/>
              <a:gdLst/>
              <a:ahLst/>
              <a:cxnLst/>
              <a:rect l="0" t="0" r="0" b="0"/>
              <a:pathLst>
                <a:path w="115444" h="126493">
                  <a:moveTo>
                    <a:pt x="21717" y="25146"/>
                  </a:moveTo>
                  <a:lnTo>
                    <a:pt x="22860" y="26035"/>
                  </a:lnTo>
                  <a:lnTo>
                    <a:pt x="3937" y="51181"/>
                  </a:lnTo>
                  <a:lnTo>
                    <a:pt x="1651" y="62738"/>
                  </a:lnTo>
                  <a:lnTo>
                    <a:pt x="3556" y="70866"/>
                  </a:lnTo>
                  <a:lnTo>
                    <a:pt x="35560" y="123571"/>
                  </a:lnTo>
                  <a:lnTo>
                    <a:pt x="113157" y="8128"/>
                  </a:lnTo>
                  <a:lnTo>
                    <a:pt x="93091" y="9906"/>
                  </a:lnTo>
                  <a:lnTo>
                    <a:pt x="72136" y="8001"/>
                  </a:lnTo>
                  <a:lnTo>
                    <a:pt x="55626" y="3175"/>
                  </a:lnTo>
                  <a:lnTo>
                    <a:pt x="46228" y="1397"/>
                  </a:lnTo>
                  <a:lnTo>
                    <a:pt x="38354" y="3175"/>
                  </a:lnTo>
                  <a:lnTo>
                    <a:pt x="32004" y="7874"/>
                  </a:lnTo>
                  <a:lnTo>
                    <a:pt x="22860" y="26035"/>
                  </a:lnTo>
                  <a:lnTo>
                    <a:pt x="21717" y="25146"/>
                  </a:lnTo>
                  <a:lnTo>
                    <a:pt x="30734" y="6731"/>
                  </a:lnTo>
                  <a:lnTo>
                    <a:pt x="37719" y="1651"/>
                  </a:lnTo>
                  <a:lnTo>
                    <a:pt x="46228" y="0"/>
                  </a:lnTo>
                  <a:lnTo>
                    <a:pt x="56007" y="1651"/>
                  </a:lnTo>
                  <a:lnTo>
                    <a:pt x="72517" y="6350"/>
                  </a:lnTo>
                  <a:lnTo>
                    <a:pt x="93091" y="8128"/>
                  </a:lnTo>
                  <a:lnTo>
                    <a:pt x="114681" y="6604"/>
                  </a:lnTo>
                  <a:lnTo>
                    <a:pt x="115443" y="7874"/>
                  </a:lnTo>
                  <a:lnTo>
                    <a:pt x="35560" y="126492"/>
                  </a:lnTo>
                  <a:lnTo>
                    <a:pt x="2032" y="71501"/>
                  </a:lnTo>
                  <a:lnTo>
                    <a:pt x="0" y="62738"/>
                  </a:lnTo>
                  <a:lnTo>
                    <a:pt x="2286" y="5054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олилиния 255"/>
            <p:cNvSpPr/>
            <p:nvPr/>
          </p:nvSpPr>
          <p:spPr>
            <a:xfrm>
              <a:off x="7146671" y="6304661"/>
              <a:ext cx="2795" cy="3303"/>
            </a:xfrm>
            <a:custGeom>
              <a:avLst/>
              <a:gdLst/>
              <a:ahLst/>
              <a:cxnLst/>
              <a:rect l="0" t="0" r="0" b="0"/>
              <a:pathLst>
                <a:path w="2795" h="3303">
                  <a:moveTo>
                    <a:pt x="1524" y="0"/>
                  </a:moveTo>
                  <a:lnTo>
                    <a:pt x="2794" y="508"/>
                  </a:lnTo>
                  <a:lnTo>
                    <a:pt x="1651" y="3302"/>
                  </a:lnTo>
                  <a:lnTo>
                    <a:pt x="0" y="2794"/>
                  </a:lnTo>
                  <a:lnTo>
                    <a:pt x="762" y="127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Полилиния 256"/>
            <p:cNvSpPr/>
            <p:nvPr/>
          </p:nvSpPr>
          <p:spPr>
            <a:xfrm>
              <a:off x="6651752" y="6116828"/>
              <a:ext cx="688722" cy="1006222"/>
            </a:xfrm>
            <a:custGeom>
              <a:avLst/>
              <a:gdLst/>
              <a:ahLst/>
              <a:cxnLst/>
              <a:rect l="0" t="0" r="0" b="0"/>
              <a:pathLst>
                <a:path w="688722" h="1006222">
                  <a:moveTo>
                    <a:pt x="663448" y="115951"/>
                  </a:moveTo>
                  <a:lnTo>
                    <a:pt x="654304" y="113157"/>
                  </a:lnTo>
                  <a:lnTo>
                    <a:pt x="633222" y="99695"/>
                  </a:lnTo>
                  <a:lnTo>
                    <a:pt x="618363" y="96901"/>
                  </a:lnTo>
                  <a:lnTo>
                    <a:pt x="598678" y="100076"/>
                  </a:lnTo>
                  <a:lnTo>
                    <a:pt x="582549" y="104140"/>
                  </a:lnTo>
                  <a:lnTo>
                    <a:pt x="565150" y="107569"/>
                  </a:lnTo>
                  <a:lnTo>
                    <a:pt x="555117" y="107823"/>
                  </a:lnTo>
                  <a:lnTo>
                    <a:pt x="550164" y="106934"/>
                  </a:lnTo>
                  <a:lnTo>
                    <a:pt x="544957" y="104902"/>
                  </a:lnTo>
                  <a:lnTo>
                    <a:pt x="550164" y="106934"/>
                  </a:lnTo>
                  <a:lnTo>
                    <a:pt x="555117" y="107823"/>
                  </a:lnTo>
                  <a:lnTo>
                    <a:pt x="573151" y="106299"/>
                  </a:lnTo>
                  <a:lnTo>
                    <a:pt x="582549" y="104140"/>
                  </a:lnTo>
                  <a:lnTo>
                    <a:pt x="598678" y="100076"/>
                  </a:lnTo>
                  <a:lnTo>
                    <a:pt x="618363" y="96901"/>
                  </a:lnTo>
                  <a:lnTo>
                    <a:pt x="633222" y="99695"/>
                  </a:lnTo>
                  <a:lnTo>
                    <a:pt x="654304" y="113157"/>
                  </a:lnTo>
                  <a:lnTo>
                    <a:pt x="662686" y="115697"/>
                  </a:lnTo>
                  <a:lnTo>
                    <a:pt x="658622" y="126619"/>
                  </a:lnTo>
                  <a:lnTo>
                    <a:pt x="653923" y="133985"/>
                  </a:lnTo>
                  <a:lnTo>
                    <a:pt x="641985" y="146304"/>
                  </a:lnTo>
                  <a:lnTo>
                    <a:pt x="631698" y="152908"/>
                  </a:lnTo>
                  <a:lnTo>
                    <a:pt x="614045" y="159385"/>
                  </a:lnTo>
                  <a:lnTo>
                    <a:pt x="592709" y="163703"/>
                  </a:lnTo>
                  <a:lnTo>
                    <a:pt x="575183" y="164846"/>
                  </a:lnTo>
                  <a:lnTo>
                    <a:pt x="551053" y="168656"/>
                  </a:lnTo>
                  <a:lnTo>
                    <a:pt x="529590" y="179324"/>
                  </a:lnTo>
                  <a:lnTo>
                    <a:pt x="510032" y="197866"/>
                  </a:lnTo>
                  <a:lnTo>
                    <a:pt x="489839" y="230759"/>
                  </a:lnTo>
                  <a:lnTo>
                    <a:pt x="479806" y="246253"/>
                  </a:lnTo>
                  <a:lnTo>
                    <a:pt x="464185" y="263525"/>
                  </a:lnTo>
                  <a:lnTo>
                    <a:pt x="448945" y="274193"/>
                  </a:lnTo>
                  <a:lnTo>
                    <a:pt x="415544" y="283845"/>
                  </a:lnTo>
                  <a:lnTo>
                    <a:pt x="380111" y="306324"/>
                  </a:lnTo>
                  <a:lnTo>
                    <a:pt x="334899" y="329946"/>
                  </a:lnTo>
                  <a:lnTo>
                    <a:pt x="289687" y="346964"/>
                  </a:lnTo>
                  <a:lnTo>
                    <a:pt x="244348" y="357124"/>
                  </a:lnTo>
                  <a:lnTo>
                    <a:pt x="133858" y="493014"/>
                  </a:lnTo>
                  <a:lnTo>
                    <a:pt x="135763" y="521462"/>
                  </a:lnTo>
                  <a:lnTo>
                    <a:pt x="142367" y="548513"/>
                  </a:lnTo>
                  <a:lnTo>
                    <a:pt x="148717" y="564388"/>
                  </a:lnTo>
                  <a:lnTo>
                    <a:pt x="160909" y="586105"/>
                  </a:lnTo>
                  <a:lnTo>
                    <a:pt x="179197" y="609092"/>
                  </a:lnTo>
                  <a:lnTo>
                    <a:pt x="202311" y="630301"/>
                  </a:lnTo>
                  <a:lnTo>
                    <a:pt x="229870" y="649986"/>
                  </a:lnTo>
                  <a:lnTo>
                    <a:pt x="253492" y="663575"/>
                  </a:lnTo>
                  <a:lnTo>
                    <a:pt x="293751" y="680720"/>
                  </a:lnTo>
                  <a:lnTo>
                    <a:pt x="327025" y="692785"/>
                  </a:lnTo>
                  <a:lnTo>
                    <a:pt x="358902" y="707009"/>
                  </a:lnTo>
                  <a:lnTo>
                    <a:pt x="394970" y="727583"/>
                  </a:lnTo>
                  <a:lnTo>
                    <a:pt x="428752" y="751205"/>
                  </a:lnTo>
                  <a:lnTo>
                    <a:pt x="460756" y="778383"/>
                  </a:lnTo>
                  <a:lnTo>
                    <a:pt x="479933" y="795020"/>
                  </a:lnTo>
                  <a:lnTo>
                    <a:pt x="494030" y="808355"/>
                  </a:lnTo>
                  <a:lnTo>
                    <a:pt x="507492" y="827659"/>
                  </a:lnTo>
                  <a:lnTo>
                    <a:pt x="514731" y="842137"/>
                  </a:lnTo>
                  <a:lnTo>
                    <a:pt x="523621" y="871601"/>
                  </a:lnTo>
                  <a:lnTo>
                    <a:pt x="527685" y="909320"/>
                  </a:lnTo>
                  <a:lnTo>
                    <a:pt x="520573" y="945007"/>
                  </a:lnTo>
                  <a:lnTo>
                    <a:pt x="508762" y="968375"/>
                  </a:lnTo>
                  <a:lnTo>
                    <a:pt x="488569" y="991743"/>
                  </a:lnTo>
                  <a:lnTo>
                    <a:pt x="481584" y="997966"/>
                  </a:lnTo>
                  <a:lnTo>
                    <a:pt x="467106" y="1003935"/>
                  </a:lnTo>
                  <a:lnTo>
                    <a:pt x="450977" y="1006221"/>
                  </a:lnTo>
                  <a:lnTo>
                    <a:pt x="436118" y="1003681"/>
                  </a:lnTo>
                  <a:lnTo>
                    <a:pt x="422783" y="995553"/>
                  </a:lnTo>
                  <a:lnTo>
                    <a:pt x="426974" y="993775"/>
                  </a:lnTo>
                  <a:lnTo>
                    <a:pt x="441071" y="992886"/>
                  </a:lnTo>
                  <a:lnTo>
                    <a:pt x="455422" y="988314"/>
                  </a:lnTo>
                  <a:lnTo>
                    <a:pt x="465963" y="982853"/>
                  </a:lnTo>
                  <a:lnTo>
                    <a:pt x="480695" y="967486"/>
                  </a:lnTo>
                  <a:lnTo>
                    <a:pt x="490347" y="936498"/>
                  </a:lnTo>
                  <a:lnTo>
                    <a:pt x="491617" y="906018"/>
                  </a:lnTo>
                  <a:lnTo>
                    <a:pt x="484632" y="875284"/>
                  </a:lnTo>
                  <a:lnTo>
                    <a:pt x="471678" y="849122"/>
                  </a:lnTo>
                  <a:lnTo>
                    <a:pt x="461264" y="835914"/>
                  </a:lnTo>
                  <a:lnTo>
                    <a:pt x="447548" y="822325"/>
                  </a:lnTo>
                  <a:lnTo>
                    <a:pt x="430149" y="809117"/>
                  </a:lnTo>
                  <a:lnTo>
                    <a:pt x="415163" y="799338"/>
                  </a:lnTo>
                  <a:lnTo>
                    <a:pt x="388874" y="783082"/>
                  </a:lnTo>
                  <a:lnTo>
                    <a:pt x="355473" y="767461"/>
                  </a:lnTo>
                  <a:lnTo>
                    <a:pt x="329565" y="758571"/>
                  </a:lnTo>
                  <a:lnTo>
                    <a:pt x="284607" y="747776"/>
                  </a:lnTo>
                  <a:lnTo>
                    <a:pt x="236093" y="738632"/>
                  </a:lnTo>
                  <a:lnTo>
                    <a:pt x="202438" y="725551"/>
                  </a:lnTo>
                  <a:lnTo>
                    <a:pt x="172466" y="710946"/>
                  </a:lnTo>
                  <a:lnTo>
                    <a:pt x="138938" y="689737"/>
                  </a:lnTo>
                  <a:lnTo>
                    <a:pt x="112776" y="666242"/>
                  </a:lnTo>
                  <a:lnTo>
                    <a:pt x="76454" y="620776"/>
                  </a:lnTo>
                  <a:lnTo>
                    <a:pt x="37592" y="564388"/>
                  </a:lnTo>
                  <a:lnTo>
                    <a:pt x="16256" y="527558"/>
                  </a:lnTo>
                  <a:lnTo>
                    <a:pt x="5207" y="497713"/>
                  </a:lnTo>
                  <a:lnTo>
                    <a:pt x="0" y="467995"/>
                  </a:lnTo>
                  <a:lnTo>
                    <a:pt x="762" y="438658"/>
                  </a:lnTo>
                  <a:lnTo>
                    <a:pt x="7493" y="423926"/>
                  </a:lnTo>
                  <a:lnTo>
                    <a:pt x="28321" y="393319"/>
                  </a:lnTo>
                  <a:lnTo>
                    <a:pt x="44577" y="363728"/>
                  </a:lnTo>
                  <a:lnTo>
                    <a:pt x="56261" y="334899"/>
                  </a:lnTo>
                  <a:lnTo>
                    <a:pt x="66929" y="304419"/>
                  </a:lnTo>
                  <a:lnTo>
                    <a:pt x="78105" y="285115"/>
                  </a:lnTo>
                  <a:lnTo>
                    <a:pt x="91821" y="266446"/>
                  </a:lnTo>
                  <a:lnTo>
                    <a:pt x="107569" y="247650"/>
                  </a:lnTo>
                  <a:lnTo>
                    <a:pt x="125857" y="229108"/>
                  </a:lnTo>
                  <a:lnTo>
                    <a:pt x="146685" y="210820"/>
                  </a:lnTo>
                  <a:lnTo>
                    <a:pt x="169672" y="192659"/>
                  </a:lnTo>
                  <a:lnTo>
                    <a:pt x="194945" y="174371"/>
                  </a:lnTo>
                  <a:lnTo>
                    <a:pt x="283210" y="126746"/>
                  </a:lnTo>
                  <a:lnTo>
                    <a:pt x="285750" y="127127"/>
                  </a:lnTo>
                  <a:lnTo>
                    <a:pt x="383667" y="86995"/>
                  </a:lnTo>
                  <a:lnTo>
                    <a:pt x="400431" y="74295"/>
                  </a:lnTo>
                  <a:lnTo>
                    <a:pt x="422783" y="59309"/>
                  </a:lnTo>
                  <a:lnTo>
                    <a:pt x="445770" y="47498"/>
                  </a:lnTo>
                  <a:lnTo>
                    <a:pt x="482981" y="34417"/>
                  </a:lnTo>
                  <a:lnTo>
                    <a:pt x="506095" y="29464"/>
                  </a:lnTo>
                  <a:lnTo>
                    <a:pt x="506603" y="28067"/>
                  </a:lnTo>
                  <a:lnTo>
                    <a:pt x="506730" y="25908"/>
                  </a:lnTo>
                  <a:lnTo>
                    <a:pt x="504317" y="0"/>
                  </a:lnTo>
                  <a:lnTo>
                    <a:pt x="521335" y="12954"/>
                  </a:lnTo>
                  <a:lnTo>
                    <a:pt x="542036" y="29718"/>
                  </a:lnTo>
                  <a:lnTo>
                    <a:pt x="546481" y="32512"/>
                  </a:lnTo>
                  <a:lnTo>
                    <a:pt x="563753" y="32512"/>
                  </a:lnTo>
                  <a:lnTo>
                    <a:pt x="594106" y="28829"/>
                  </a:lnTo>
                  <a:lnTo>
                    <a:pt x="600710" y="29337"/>
                  </a:lnTo>
                  <a:lnTo>
                    <a:pt x="615442" y="39370"/>
                  </a:lnTo>
                  <a:lnTo>
                    <a:pt x="618363" y="42037"/>
                  </a:lnTo>
                  <a:lnTo>
                    <a:pt x="625475" y="46228"/>
                  </a:lnTo>
                  <a:lnTo>
                    <a:pt x="618363" y="42037"/>
                  </a:lnTo>
                  <a:lnTo>
                    <a:pt x="612648" y="37084"/>
                  </a:lnTo>
                  <a:lnTo>
                    <a:pt x="611124" y="36195"/>
                  </a:lnTo>
                  <a:lnTo>
                    <a:pt x="621157" y="31242"/>
                  </a:lnTo>
                  <a:lnTo>
                    <a:pt x="631063" y="29464"/>
                  </a:lnTo>
                  <a:lnTo>
                    <a:pt x="643382" y="31369"/>
                  </a:lnTo>
                  <a:lnTo>
                    <a:pt x="652145" y="36195"/>
                  </a:lnTo>
                  <a:lnTo>
                    <a:pt x="666115" y="49022"/>
                  </a:lnTo>
                  <a:lnTo>
                    <a:pt x="677418" y="61468"/>
                  </a:lnTo>
                  <a:lnTo>
                    <a:pt x="685800" y="76073"/>
                  </a:lnTo>
                  <a:lnTo>
                    <a:pt x="688721" y="87757"/>
                  </a:lnTo>
                  <a:lnTo>
                    <a:pt x="688721" y="95123"/>
                  </a:lnTo>
                  <a:lnTo>
                    <a:pt x="687070" y="100965"/>
                  </a:lnTo>
                  <a:lnTo>
                    <a:pt x="679196" y="111379"/>
                  </a:lnTo>
                  <a:lnTo>
                    <a:pt x="668655" y="115951"/>
                  </a:lnTo>
                  <a:lnTo>
                    <a:pt x="652526" y="83312"/>
                  </a:lnTo>
                  <a:lnTo>
                    <a:pt x="659892" y="89662"/>
                  </a:lnTo>
                  <a:lnTo>
                    <a:pt x="679196" y="84582"/>
                  </a:lnTo>
                  <a:lnTo>
                    <a:pt x="677164" y="89281"/>
                  </a:lnTo>
                  <a:close/>
                </a:path>
              </a:pathLst>
            </a:custGeom>
            <a:solidFill>
              <a:srgbClr val="66CC00"/>
            </a:solidFill>
            <a:ln w="0" cap="flat" cmpd="sng" algn="ctr">
              <a:solidFill>
                <a:srgbClr val="66C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8" name="Полилиния 257"/>
            <p:cNvSpPr/>
            <p:nvPr/>
          </p:nvSpPr>
          <p:spPr>
            <a:xfrm>
              <a:off x="6651117" y="6116320"/>
              <a:ext cx="690246" cy="1007619"/>
            </a:xfrm>
            <a:custGeom>
              <a:avLst/>
              <a:gdLst/>
              <a:ahLst/>
              <a:cxnLst/>
              <a:rect l="0" t="0" r="0" b="0"/>
              <a:pathLst>
                <a:path w="690246" h="1007619">
                  <a:moveTo>
                    <a:pt x="663829" y="117221"/>
                  </a:moveTo>
                  <a:lnTo>
                    <a:pt x="664210" y="115570"/>
                  </a:lnTo>
                  <a:lnTo>
                    <a:pt x="669290" y="115570"/>
                  </a:lnTo>
                  <a:lnTo>
                    <a:pt x="679323" y="111252"/>
                  </a:lnTo>
                  <a:lnTo>
                    <a:pt x="686943" y="101092"/>
                  </a:lnTo>
                  <a:lnTo>
                    <a:pt x="688467" y="95504"/>
                  </a:lnTo>
                  <a:lnTo>
                    <a:pt x="688594" y="88392"/>
                  </a:lnTo>
                  <a:lnTo>
                    <a:pt x="685673" y="76835"/>
                  </a:lnTo>
                  <a:lnTo>
                    <a:pt x="677291" y="62484"/>
                  </a:lnTo>
                  <a:lnTo>
                    <a:pt x="666242" y="50292"/>
                  </a:lnTo>
                  <a:lnTo>
                    <a:pt x="652399" y="37211"/>
                  </a:lnTo>
                  <a:lnTo>
                    <a:pt x="643636" y="32766"/>
                  </a:lnTo>
                  <a:lnTo>
                    <a:pt x="631698" y="30734"/>
                  </a:lnTo>
                  <a:lnTo>
                    <a:pt x="622173" y="32639"/>
                  </a:lnTo>
                  <a:lnTo>
                    <a:pt x="613410" y="36830"/>
                  </a:lnTo>
                  <a:lnTo>
                    <a:pt x="616585" y="39116"/>
                  </a:lnTo>
                  <a:lnTo>
                    <a:pt x="619252" y="41783"/>
                  </a:lnTo>
                  <a:lnTo>
                    <a:pt x="626491" y="46228"/>
                  </a:lnTo>
                  <a:lnTo>
                    <a:pt x="625729" y="47498"/>
                  </a:lnTo>
                  <a:lnTo>
                    <a:pt x="618363" y="43053"/>
                  </a:lnTo>
                  <a:lnTo>
                    <a:pt x="612648" y="38100"/>
                  </a:lnTo>
                  <a:lnTo>
                    <a:pt x="601091" y="30480"/>
                  </a:lnTo>
                  <a:lnTo>
                    <a:pt x="594741" y="29972"/>
                  </a:lnTo>
                  <a:lnTo>
                    <a:pt x="573532" y="32766"/>
                  </a:lnTo>
                  <a:lnTo>
                    <a:pt x="564388" y="33909"/>
                  </a:lnTo>
                  <a:lnTo>
                    <a:pt x="546989" y="33909"/>
                  </a:lnTo>
                  <a:lnTo>
                    <a:pt x="529082" y="19812"/>
                  </a:lnTo>
                  <a:lnTo>
                    <a:pt x="507238" y="2921"/>
                  </a:lnTo>
                  <a:lnTo>
                    <a:pt x="505841" y="2159"/>
                  </a:lnTo>
                  <a:lnTo>
                    <a:pt x="508127" y="26416"/>
                  </a:lnTo>
                  <a:lnTo>
                    <a:pt x="508000" y="28702"/>
                  </a:lnTo>
                  <a:lnTo>
                    <a:pt x="507492" y="30734"/>
                  </a:lnTo>
                  <a:lnTo>
                    <a:pt x="483743" y="35814"/>
                  </a:lnTo>
                  <a:lnTo>
                    <a:pt x="446532" y="48768"/>
                  </a:lnTo>
                  <a:lnTo>
                    <a:pt x="424053" y="60579"/>
                  </a:lnTo>
                  <a:lnTo>
                    <a:pt x="401447" y="75565"/>
                  </a:lnTo>
                  <a:lnTo>
                    <a:pt x="384683" y="88138"/>
                  </a:lnTo>
                  <a:lnTo>
                    <a:pt x="286512" y="128270"/>
                  </a:lnTo>
                  <a:lnTo>
                    <a:pt x="283972" y="128143"/>
                  </a:lnTo>
                  <a:lnTo>
                    <a:pt x="196088" y="175514"/>
                  </a:lnTo>
                  <a:lnTo>
                    <a:pt x="170942" y="193675"/>
                  </a:lnTo>
                  <a:lnTo>
                    <a:pt x="147574" y="211836"/>
                  </a:lnTo>
                  <a:lnTo>
                    <a:pt x="127000" y="230251"/>
                  </a:lnTo>
                  <a:lnTo>
                    <a:pt x="108966" y="248539"/>
                  </a:lnTo>
                  <a:lnTo>
                    <a:pt x="92964" y="267462"/>
                  </a:lnTo>
                  <a:lnTo>
                    <a:pt x="79375" y="286131"/>
                  </a:lnTo>
                  <a:lnTo>
                    <a:pt x="68199" y="305181"/>
                  </a:lnTo>
                  <a:lnTo>
                    <a:pt x="57531" y="335534"/>
                  </a:lnTo>
                  <a:lnTo>
                    <a:pt x="45974" y="364490"/>
                  </a:lnTo>
                  <a:lnTo>
                    <a:pt x="38100" y="379222"/>
                  </a:lnTo>
                  <a:lnTo>
                    <a:pt x="38100" y="379349"/>
                  </a:lnTo>
                  <a:lnTo>
                    <a:pt x="19812" y="409321"/>
                  </a:lnTo>
                  <a:lnTo>
                    <a:pt x="8890" y="424688"/>
                  </a:lnTo>
                  <a:lnTo>
                    <a:pt x="2286" y="439420"/>
                  </a:lnTo>
                  <a:lnTo>
                    <a:pt x="1397" y="468503"/>
                  </a:lnTo>
                  <a:lnTo>
                    <a:pt x="6604" y="497967"/>
                  </a:lnTo>
                  <a:lnTo>
                    <a:pt x="17780" y="527685"/>
                  </a:lnTo>
                  <a:lnTo>
                    <a:pt x="38989" y="564515"/>
                  </a:lnTo>
                  <a:lnTo>
                    <a:pt x="77851" y="620649"/>
                  </a:lnTo>
                  <a:lnTo>
                    <a:pt x="113919" y="666242"/>
                  </a:lnTo>
                  <a:lnTo>
                    <a:pt x="140081" y="689483"/>
                  </a:lnTo>
                  <a:lnTo>
                    <a:pt x="173355" y="710946"/>
                  </a:lnTo>
                  <a:lnTo>
                    <a:pt x="203327" y="725170"/>
                  </a:lnTo>
                  <a:lnTo>
                    <a:pt x="236728" y="738505"/>
                  </a:lnTo>
                  <a:lnTo>
                    <a:pt x="285496" y="747649"/>
                  </a:lnTo>
                  <a:lnTo>
                    <a:pt x="330327" y="758190"/>
                  </a:lnTo>
                  <a:lnTo>
                    <a:pt x="356362" y="767207"/>
                  </a:lnTo>
                  <a:lnTo>
                    <a:pt x="389636" y="782955"/>
                  </a:lnTo>
                  <a:lnTo>
                    <a:pt x="416179" y="799338"/>
                  </a:lnTo>
                  <a:lnTo>
                    <a:pt x="431292" y="808863"/>
                  </a:lnTo>
                  <a:lnTo>
                    <a:pt x="448564" y="822325"/>
                  </a:lnTo>
                  <a:lnTo>
                    <a:pt x="462534" y="835914"/>
                  </a:lnTo>
                  <a:lnTo>
                    <a:pt x="473075" y="849376"/>
                  </a:lnTo>
                  <a:lnTo>
                    <a:pt x="485902" y="875411"/>
                  </a:lnTo>
                  <a:lnTo>
                    <a:pt x="492887" y="906526"/>
                  </a:lnTo>
                  <a:lnTo>
                    <a:pt x="491617" y="937260"/>
                  </a:lnTo>
                  <a:lnTo>
                    <a:pt x="481965" y="968248"/>
                  </a:lnTo>
                  <a:lnTo>
                    <a:pt x="467106" y="983869"/>
                  </a:lnTo>
                  <a:lnTo>
                    <a:pt x="456438" y="989711"/>
                  </a:lnTo>
                  <a:lnTo>
                    <a:pt x="441960" y="994283"/>
                  </a:lnTo>
                  <a:lnTo>
                    <a:pt x="427736" y="994918"/>
                  </a:lnTo>
                  <a:lnTo>
                    <a:pt x="425069" y="996061"/>
                  </a:lnTo>
                  <a:lnTo>
                    <a:pt x="437134" y="1003300"/>
                  </a:lnTo>
                  <a:lnTo>
                    <a:pt x="451612" y="1006094"/>
                  </a:lnTo>
                  <a:lnTo>
                    <a:pt x="467487" y="1003554"/>
                  </a:lnTo>
                  <a:lnTo>
                    <a:pt x="481711" y="997966"/>
                  </a:lnTo>
                  <a:lnTo>
                    <a:pt x="500634" y="979297"/>
                  </a:lnTo>
                  <a:lnTo>
                    <a:pt x="518033" y="951230"/>
                  </a:lnTo>
                  <a:lnTo>
                    <a:pt x="520446" y="945388"/>
                  </a:lnTo>
                  <a:lnTo>
                    <a:pt x="527685" y="909828"/>
                  </a:lnTo>
                  <a:lnTo>
                    <a:pt x="523367" y="872236"/>
                  </a:lnTo>
                  <a:lnTo>
                    <a:pt x="514350" y="842899"/>
                  </a:lnTo>
                  <a:lnTo>
                    <a:pt x="507619" y="828675"/>
                  </a:lnTo>
                  <a:lnTo>
                    <a:pt x="494030" y="809371"/>
                  </a:lnTo>
                  <a:lnTo>
                    <a:pt x="480187" y="796036"/>
                  </a:lnTo>
                  <a:lnTo>
                    <a:pt x="460883" y="779399"/>
                  </a:lnTo>
                  <a:lnTo>
                    <a:pt x="429006" y="752348"/>
                  </a:lnTo>
                  <a:lnTo>
                    <a:pt x="394970" y="728599"/>
                  </a:lnTo>
                  <a:lnTo>
                    <a:pt x="359156" y="708279"/>
                  </a:lnTo>
                  <a:lnTo>
                    <a:pt x="327406" y="693928"/>
                  </a:lnTo>
                  <a:lnTo>
                    <a:pt x="294259" y="682117"/>
                  </a:lnTo>
                  <a:lnTo>
                    <a:pt x="254000" y="664845"/>
                  </a:lnTo>
                  <a:lnTo>
                    <a:pt x="229997" y="651256"/>
                  </a:lnTo>
                  <a:lnTo>
                    <a:pt x="202438" y="631317"/>
                  </a:lnTo>
                  <a:lnTo>
                    <a:pt x="179324" y="610108"/>
                  </a:lnTo>
                  <a:lnTo>
                    <a:pt x="160909" y="586994"/>
                  </a:lnTo>
                  <a:lnTo>
                    <a:pt x="148463" y="565277"/>
                  </a:lnTo>
                  <a:lnTo>
                    <a:pt x="142240" y="549402"/>
                  </a:lnTo>
                  <a:lnTo>
                    <a:pt x="135636" y="522224"/>
                  </a:lnTo>
                  <a:lnTo>
                    <a:pt x="133604" y="493268"/>
                  </a:lnTo>
                  <a:lnTo>
                    <a:pt x="244475" y="356997"/>
                  </a:lnTo>
                  <a:lnTo>
                    <a:pt x="289941" y="346710"/>
                  </a:lnTo>
                  <a:lnTo>
                    <a:pt x="335280" y="329819"/>
                  </a:lnTo>
                  <a:lnTo>
                    <a:pt x="380111" y="306070"/>
                  </a:lnTo>
                  <a:lnTo>
                    <a:pt x="415798" y="283718"/>
                  </a:lnTo>
                  <a:lnTo>
                    <a:pt x="449453" y="273939"/>
                  </a:lnTo>
                  <a:lnTo>
                    <a:pt x="464312" y="263398"/>
                  </a:lnTo>
                  <a:lnTo>
                    <a:pt x="479679" y="246253"/>
                  </a:lnTo>
                  <a:lnTo>
                    <a:pt x="489839" y="230759"/>
                  </a:lnTo>
                  <a:lnTo>
                    <a:pt x="510159" y="197866"/>
                  </a:lnTo>
                  <a:lnTo>
                    <a:pt x="529590" y="179324"/>
                  </a:lnTo>
                  <a:lnTo>
                    <a:pt x="551434" y="168275"/>
                  </a:lnTo>
                  <a:lnTo>
                    <a:pt x="575691" y="164719"/>
                  </a:lnTo>
                  <a:lnTo>
                    <a:pt x="593344" y="163449"/>
                  </a:lnTo>
                  <a:lnTo>
                    <a:pt x="614426" y="159258"/>
                  </a:lnTo>
                  <a:lnTo>
                    <a:pt x="632079" y="152654"/>
                  </a:lnTo>
                  <a:lnTo>
                    <a:pt x="642239" y="146177"/>
                  </a:lnTo>
                  <a:lnTo>
                    <a:pt x="654050" y="133985"/>
                  </a:lnTo>
                  <a:lnTo>
                    <a:pt x="658495" y="126746"/>
                  </a:lnTo>
                  <a:lnTo>
                    <a:pt x="662305" y="116713"/>
                  </a:lnTo>
                  <a:lnTo>
                    <a:pt x="654558" y="114554"/>
                  </a:lnTo>
                  <a:lnTo>
                    <a:pt x="633603" y="100965"/>
                  </a:lnTo>
                  <a:lnTo>
                    <a:pt x="618998" y="98298"/>
                  </a:lnTo>
                  <a:lnTo>
                    <a:pt x="599440" y="101346"/>
                  </a:lnTo>
                  <a:lnTo>
                    <a:pt x="583184" y="105537"/>
                  </a:lnTo>
                  <a:lnTo>
                    <a:pt x="565785" y="108712"/>
                  </a:lnTo>
                  <a:lnTo>
                    <a:pt x="555752" y="109093"/>
                  </a:lnTo>
                  <a:lnTo>
                    <a:pt x="550545" y="108331"/>
                  </a:lnTo>
                  <a:lnTo>
                    <a:pt x="545973" y="106426"/>
                  </a:lnTo>
                  <a:lnTo>
                    <a:pt x="545338" y="106045"/>
                  </a:lnTo>
                  <a:lnTo>
                    <a:pt x="545973" y="104648"/>
                  </a:lnTo>
                  <a:lnTo>
                    <a:pt x="546481" y="104902"/>
                  </a:lnTo>
                  <a:lnTo>
                    <a:pt x="550926" y="106807"/>
                  </a:lnTo>
                  <a:lnTo>
                    <a:pt x="555752" y="107442"/>
                  </a:lnTo>
                  <a:lnTo>
                    <a:pt x="573659" y="106045"/>
                  </a:lnTo>
                  <a:lnTo>
                    <a:pt x="582930" y="104013"/>
                  </a:lnTo>
                  <a:lnTo>
                    <a:pt x="599059" y="99695"/>
                  </a:lnTo>
                  <a:lnTo>
                    <a:pt x="618998" y="96774"/>
                  </a:lnTo>
                  <a:lnTo>
                    <a:pt x="634111" y="99314"/>
                  </a:lnTo>
                  <a:lnTo>
                    <a:pt x="655066" y="112776"/>
                  </a:lnTo>
                  <a:lnTo>
                    <a:pt x="664210" y="115570"/>
                  </a:lnTo>
                  <a:lnTo>
                    <a:pt x="663829" y="117221"/>
                  </a:lnTo>
                  <a:lnTo>
                    <a:pt x="654558" y="114554"/>
                  </a:lnTo>
                  <a:lnTo>
                    <a:pt x="633603" y="100965"/>
                  </a:lnTo>
                  <a:lnTo>
                    <a:pt x="618998" y="98298"/>
                  </a:lnTo>
                  <a:lnTo>
                    <a:pt x="599440" y="101346"/>
                  </a:lnTo>
                  <a:lnTo>
                    <a:pt x="583184" y="105537"/>
                  </a:lnTo>
                  <a:lnTo>
                    <a:pt x="565785" y="108712"/>
                  </a:lnTo>
                  <a:lnTo>
                    <a:pt x="555752" y="109093"/>
                  </a:lnTo>
                  <a:lnTo>
                    <a:pt x="550545" y="108331"/>
                  </a:lnTo>
                  <a:lnTo>
                    <a:pt x="545973" y="106426"/>
                  </a:lnTo>
                  <a:lnTo>
                    <a:pt x="545338" y="106045"/>
                  </a:lnTo>
                  <a:lnTo>
                    <a:pt x="545973" y="104648"/>
                  </a:lnTo>
                  <a:lnTo>
                    <a:pt x="546481" y="104902"/>
                  </a:lnTo>
                  <a:lnTo>
                    <a:pt x="550926" y="106807"/>
                  </a:lnTo>
                  <a:lnTo>
                    <a:pt x="555752" y="107442"/>
                  </a:lnTo>
                  <a:lnTo>
                    <a:pt x="573659" y="106045"/>
                  </a:lnTo>
                  <a:lnTo>
                    <a:pt x="582930" y="104013"/>
                  </a:lnTo>
                  <a:lnTo>
                    <a:pt x="599059" y="99695"/>
                  </a:lnTo>
                  <a:lnTo>
                    <a:pt x="618998" y="96774"/>
                  </a:lnTo>
                  <a:lnTo>
                    <a:pt x="634111" y="99314"/>
                  </a:lnTo>
                  <a:lnTo>
                    <a:pt x="655066" y="112776"/>
                  </a:lnTo>
                  <a:lnTo>
                    <a:pt x="664464" y="115570"/>
                  </a:lnTo>
                  <a:lnTo>
                    <a:pt x="659765" y="127381"/>
                  </a:lnTo>
                  <a:lnTo>
                    <a:pt x="655320" y="134874"/>
                  </a:lnTo>
                  <a:lnTo>
                    <a:pt x="643128" y="147447"/>
                  </a:lnTo>
                  <a:lnTo>
                    <a:pt x="632587" y="154051"/>
                  </a:lnTo>
                  <a:lnTo>
                    <a:pt x="614680" y="160782"/>
                  </a:lnTo>
                  <a:lnTo>
                    <a:pt x="593471" y="165100"/>
                  </a:lnTo>
                  <a:lnTo>
                    <a:pt x="575945" y="166243"/>
                  </a:lnTo>
                  <a:lnTo>
                    <a:pt x="551815" y="170053"/>
                  </a:lnTo>
                  <a:lnTo>
                    <a:pt x="530479" y="180594"/>
                  </a:lnTo>
                  <a:lnTo>
                    <a:pt x="511429" y="198755"/>
                  </a:lnTo>
                  <a:lnTo>
                    <a:pt x="490982" y="231648"/>
                  </a:lnTo>
                  <a:lnTo>
                    <a:pt x="480949" y="247142"/>
                  </a:lnTo>
                  <a:lnTo>
                    <a:pt x="465328" y="264795"/>
                  </a:lnTo>
                  <a:lnTo>
                    <a:pt x="449961" y="275590"/>
                  </a:lnTo>
                  <a:lnTo>
                    <a:pt x="416306" y="285242"/>
                  </a:lnTo>
                  <a:lnTo>
                    <a:pt x="381254" y="307467"/>
                  </a:lnTo>
                  <a:lnTo>
                    <a:pt x="335788" y="331343"/>
                  </a:lnTo>
                  <a:lnTo>
                    <a:pt x="290322" y="348107"/>
                  </a:lnTo>
                  <a:lnTo>
                    <a:pt x="245364" y="358394"/>
                  </a:lnTo>
                  <a:lnTo>
                    <a:pt x="135255" y="493903"/>
                  </a:lnTo>
                  <a:lnTo>
                    <a:pt x="137287" y="521970"/>
                  </a:lnTo>
                  <a:lnTo>
                    <a:pt x="143637" y="548640"/>
                  </a:lnTo>
                  <a:lnTo>
                    <a:pt x="150114" y="564769"/>
                  </a:lnTo>
                  <a:lnTo>
                    <a:pt x="162179" y="586105"/>
                  </a:lnTo>
                  <a:lnTo>
                    <a:pt x="180594" y="609092"/>
                  </a:lnTo>
                  <a:lnTo>
                    <a:pt x="203327" y="630047"/>
                  </a:lnTo>
                  <a:lnTo>
                    <a:pt x="230886" y="649986"/>
                  </a:lnTo>
                  <a:lnTo>
                    <a:pt x="254635" y="663448"/>
                  </a:lnTo>
                  <a:lnTo>
                    <a:pt x="294767" y="680593"/>
                  </a:lnTo>
                  <a:lnTo>
                    <a:pt x="327914" y="692404"/>
                  </a:lnTo>
                  <a:lnTo>
                    <a:pt x="359918" y="706882"/>
                  </a:lnTo>
                  <a:lnTo>
                    <a:pt x="396113" y="727329"/>
                  </a:lnTo>
                  <a:lnTo>
                    <a:pt x="429895" y="750951"/>
                  </a:lnTo>
                  <a:lnTo>
                    <a:pt x="461899" y="778129"/>
                  </a:lnTo>
                  <a:lnTo>
                    <a:pt x="481076" y="794766"/>
                  </a:lnTo>
                  <a:lnTo>
                    <a:pt x="495300" y="808355"/>
                  </a:lnTo>
                  <a:lnTo>
                    <a:pt x="508889" y="827659"/>
                  </a:lnTo>
                  <a:lnTo>
                    <a:pt x="516001" y="842264"/>
                  </a:lnTo>
                  <a:lnTo>
                    <a:pt x="525018" y="871855"/>
                  </a:lnTo>
                  <a:lnTo>
                    <a:pt x="529082" y="909828"/>
                  </a:lnTo>
                  <a:lnTo>
                    <a:pt x="521970" y="945642"/>
                  </a:lnTo>
                  <a:lnTo>
                    <a:pt x="509905" y="969391"/>
                  </a:lnTo>
                  <a:lnTo>
                    <a:pt x="489712" y="992886"/>
                  </a:lnTo>
                  <a:lnTo>
                    <a:pt x="482727" y="999236"/>
                  </a:lnTo>
                  <a:lnTo>
                    <a:pt x="467868" y="1005332"/>
                  </a:lnTo>
                  <a:lnTo>
                    <a:pt x="451612" y="1007618"/>
                  </a:lnTo>
                  <a:lnTo>
                    <a:pt x="436372" y="1004824"/>
                  </a:lnTo>
                  <a:lnTo>
                    <a:pt x="422910" y="996569"/>
                  </a:lnTo>
                  <a:lnTo>
                    <a:pt x="423164" y="995172"/>
                  </a:lnTo>
                  <a:lnTo>
                    <a:pt x="427355" y="993394"/>
                  </a:lnTo>
                  <a:lnTo>
                    <a:pt x="441706" y="992632"/>
                  </a:lnTo>
                  <a:lnTo>
                    <a:pt x="455930" y="988060"/>
                  </a:lnTo>
                  <a:lnTo>
                    <a:pt x="466217" y="982599"/>
                  </a:lnTo>
                  <a:lnTo>
                    <a:pt x="480568" y="967359"/>
                  </a:lnTo>
                  <a:lnTo>
                    <a:pt x="490220" y="936879"/>
                  </a:lnTo>
                  <a:lnTo>
                    <a:pt x="491490" y="906526"/>
                  </a:lnTo>
                  <a:lnTo>
                    <a:pt x="484378" y="876173"/>
                  </a:lnTo>
                  <a:lnTo>
                    <a:pt x="471805" y="850138"/>
                  </a:lnTo>
                  <a:lnTo>
                    <a:pt x="461264" y="836803"/>
                  </a:lnTo>
                  <a:lnTo>
                    <a:pt x="447675" y="823595"/>
                  </a:lnTo>
                  <a:lnTo>
                    <a:pt x="430403" y="810260"/>
                  </a:lnTo>
                  <a:lnTo>
                    <a:pt x="415290" y="800608"/>
                  </a:lnTo>
                  <a:lnTo>
                    <a:pt x="389128" y="784225"/>
                  </a:lnTo>
                  <a:lnTo>
                    <a:pt x="355854" y="768858"/>
                  </a:lnTo>
                  <a:lnTo>
                    <a:pt x="330200" y="759841"/>
                  </a:lnTo>
                  <a:lnTo>
                    <a:pt x="285115" y="749173"/>
                  </a:lnTo>
                  <a:lnTo>
                    <a:pt x="236474" y="740029"/>
                  </a:lnTo>
                  <a:lnTo>
                    <a:pt x="202819" y="726821"/>
                  </a:lnTo>
                  <a:lnTo>
                    <a:pt x="172847" y="712089"/>
                  </a:lnTo>
                  <a:lnTo>
                    <a:pt x="139192" y="690753"/>
                  </a:lnTo>
                  <a:lnTo>
                    <a:pt x="112776" y="667131"/>
                  </a:lnTo>
                  <a:lnTo>
                    <a:pt x="76581" y="621538"/>
                  </a:lnTo>
                  <a:lnTo>
                    <a:pt x="37719" y="565404"/>
                  </a:lnTo>
                  <a:lnTo>
                    <a:pt x="16256" y="528320"/>
                  </a:lnTo>
                  <a:lnTo>
                    <a:pt x="5080" y="498348"/>
                  </a:lnTo>
                  <a:lnTo>
                    <a:pt x="0" y="468503"/>
                  </a:lnTo>
                  <a:lnTo>
                    <a:pt x="635" y="439166"/>
                  </a:lnTo>
                  <a:lnTo>
                    <a:pt x="7620" y="424053"/>
                  </a:lnTo>
                  <a:lnTo>
                    <a:pt x="28194" y="393446"/>
                  </a:lnTo>
                  <a:lnTo>
                    <a:pt x="36830" y="378333"/>
                  </a:lnTo>
                  <a:lnTo>
                    <a:pt x="36830" y="378460"/>
                  </a:lnTo>
                  <a:lnTo>
                    <a:pt x="50546" y="349377"/>
                  </a:lnTo>
                  <a:lnTo>
                    <a:pt x="60452" y="321056"/>
                  </a:lnTo>
                  <a:lnTo>
                    <a:pt x="66929" y="304546"/>
                  </a:lnTo>
                  <a:lnTo>
                    <a:pt x="77978" y="285242"/>
                  </a:lnTo>
                  <a:lnTo>
                    <a:pt x="91821" y="266319"/>
                  </a:lnTo>
                  <a:lnTo>
                    <a:pt x="107696" y="247650"/>
                  </a:lnTo>
                  <a:lnTo>
                    <a:pt x="125984" y="228981"/>
                  </a:lnTo>
                  <a:lnTo>
                    <a:pt x="146685" y="210566"/>
                  </a:lnTo>
                  <a:lnTo>
                    <a:pt x="169799" y="192405"/>
                  </a:lnTo>
                  <a:lnTo>
                    <a:pt x="195199" y="174244"/>
                  </a:lnTo>
                  <a:lnTo>
                    <a:pt x="283718" y="126619"/>
                  </a:lnTo>
                  <a:lnTo>
                    <a:pt x="286131" y="126746"/>
                  </a:lnTo>
                  <a:lnTo>
                    <a:pt x="383921" y="86868"/>
                  </a:lnTo>
                  <a:lnTo>
                    <a:pt x="400558" y="74168"/>
                  </a:lnTo>
                  <a:lnTo>
                    <a:pt x="422910" y="59309"/>
                  </a:lnTo>
                  <a:lnTo>
                    <a:pt x="446024" y="47117"/>
                  </a:lnTo>
                  <a:lnTo>
                    <a:pt x="483489" y="34036"/>
                  </a:lnTo>
                  <a:lnTo>
                    <a:pt x="506222" y="29464"/>
                  </a:lnTo>
                  <a:lnTo>
                    <a:pt x="506476" y="28448"/>
                  </a:lnTo>
                  <a:lnTo>
                    <a:pt x="506476" y="26416"/>
                  </a:lnTo>
                  <a:lnTo>
                    <a:pt x="504190" y="508"/>
                  </a:lnTo>
                  <a:lnTo>
                    <a:pt x="505333" y="0"/>
                  </a:lnTo>
                  <a:lnTo>
                    <a:pt x="522478" y="12700"/>
                  </a:lnTo>
                  <a:lnTo>
                    <a:pt x="543179" y="29591"/>
                  </a:lnTo>
                  <a:lnTo>
                    <a:pt x="547370" y="32258"/>
                  </a:lnTo>
                  <a:lnTo>
                    <a:pt x="564388" y="32258"/>
                  </a:lnTo>
                  <a:lnTo>
                    <a:pt x="594741" y="28575"/>
                  </a:lnTo>
                  <a:lnTo>
                    <a:pt x="601599" y="28956"/>
                  </a:lnTo>
                  <a:lnTo>
                    <a:pt x="616585" y="39116"/>
                  </a:lnTo>
                  <a:lnTo>
                    <a:pt x="619252" y="41783"/>
                  </a:lnTo>
                  <a:lnTo>
                    <a:pt x="626491" y="46228"/>
                  </a:lnTo>
                  <a:lnTo>
                    <a:pt x="625729" y="47498"/>
                  </a:lnTo>
                  <a:lnTo>
                    <a:pt x="618363" y="43053"/>
                  </a:lnTo>
                  <a:lnTo>
                    <a:pt x="612648" y="38100"/>
                  </a:lnTo>
                  <a:lnTo>
                    <a:pt x="611251" y="37211"/>
                  </a:lnTo>
                  <a:lnTo>
                    <a:pt x="611378" y="35814"/>
                  </a:lnTo>
                  <a:lnTo>
                    <a:pt x="621411" y="31115"/>
                  </a:lnTo>
                  <a:lnTo>
                    <a:pt x="631698" y="29083"/>
                  </a:lnTo>
                  <a:lnTo>
                    <a:pt x="644398" y="31242"/>
                  </a:lnTo>
                  <a:lnTo>
                    <a:pt x="653288" y="35941"/>
                  </a:lnTo>
                  <a:lnTo>
                    <a:pt x="667131" y="49022"/>
                  </a:lnTo>
                  <a:lnTo>
                    <a:pt x="678561" y="61595"/>
                  </a:lnTo>
                  <a:lnTo>
                    <a:pt x="687197" y="76200"/>
                  </a:lnTo>
                  <a:lnTo>
                    <a:pt x="690245" y="88138"/>
                  </a:lnTo>
                  <a:lnTo>
                    <a:pt x="689991" y="95885"/>
                  </a:lnTo>
                  <a:lnTo>
                    <a:pt x="688467" y="101854"/>
                  </a:lnTo>
                  <a:lnTo>
                    <a:pt x="680339" y="112395"/>
                  </a:lnTo>
                  <a:lnTo>
                    <a:pt x="669417" y="11722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" name="Полилиния 258"/>
            <p:cNvSpPr/>
            <p:nvPr/>
          </p:nvSpPr>
          <p:spPr>
            <a:xfrm>
              <a:off x="7303770" y="6199505"/>
              <a:ext cx="8510" cy="7367"/>
            </a:xfrm>
            <a:custGeom>
              <a:avLst/>
              <a:gdLst/>
              <a:ahLst/>
              <a:cxnLst/>
              <a:rect l="0" t="0" r="0" b="0"/>
              <a:pathLst>
                <a:path w="8510" h="7367">
                  <a:moveTo>
                    <a:pt x="6731" y="6477"/>
                  </a:moveTo>
                  <a:lnTo>
                    <a:pt x="8001" y="5588"/>
                  </a:lnTo>
                  <a:lnTo>
                    <a:pt x="8509" y="6604"/>
                  </a:lnTo>
                  <a:lnTo>
                    <a:pt x="7239" y="7366"/>
                  </a:lnTo>
                  <a:lnTo>
                    <a:pt x="6731" y="6477"/>
                  </a:lnTo>
                  <a:lnTo>
                    <a:pt x="2413" y="3683"/>
                  </a:lnTo>
                  <a:lnTo>
                    <a:pt x="0" y="1143"/>
                  </a:lnTo>
                  <a:lnTo>
                    <a:pt x="1016" y="0"/>
                  </a:lnTo>
                  <a:lnTo>
                    <a:pt x="3302" y="2413"/>
                  </a:lnTo>
                  <a:lnTo>
                    <a:pt x="8001" y="5588"/>
                  </a:lnTo>
                  <a:lnTo>
                    <a:pt x="6731" y="6477"/>
                  </a:lnTo>
                  <a:lnTo>
                    <a:pt x="2413" y="3683"/>
                  </a:lnTo>
                  <a:lnTo>
                    <a:pt x="0" y="1143"/>
                  </a:lnTo>
                  <a:lnTo>
                    <a:pt x="1016" y="0"/>
                  </a:lnTo>
                  <a:lnTo>
                    <a:pt x="3302" y="2413"/>
                  </a:lnTo>
                  <a:lnTo>
                    <a:pt x="8001" y="5588"/>
                  </a:lnTo>
                  <a:lnTo>
                    <a:pt x="8509" y="6604"/>
                  </a:lnTo>
                  <a:lnTo>
                    <a:pt x="7239" y="736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" name="Полилиния 259"/>
            <p:cNvSpPr/>
            <p:nvPr/>
          </p:nvSpPr>
          <p:spPr>
            <a:xfrm>
              <a:off x="7328027" y="6201029"/>
              <a:ext cx="3557" cy="5335"/>
            </a:xfrm>
            <a:custGeom>
              <a:avLst/>
              <a:gdLst/>
              <a:ahLst/>
              <a:cxnLst/>
              <a:rect l="0" t="0" r="0" b="0"/>
              <a:pathLst>
                <a:path w="3557" h="5335">
                  <a:moveTo>
                    <a:pt x="2413" y="0"/>
                  </a:moveTo>
                  <a:lnTo>
                    <a:pt x="3556" y="762"/>
                  </a:lnTo>
                  <a:lnTo>
                    <a:pt x="1651" y="5334"/>
                  </a:lnTo>
                  <a:lnTo>
                    <a:pt x="0" y="4953"/>
                  </a:lnTo>
                  <a:lnTo>
                    <a:pt x="889" y="2286"/>
                  </a:lnTo>
                  <a:lnTo>
                    <a:pt x="2413" y="0"/>
                  </a:lnTo>
                  <a:lnTo>
                    <a:pt x="3556" y="762"/>
                  </a:lnTo>
                  <a:lnTo>
                    <a:pt x="2413" y="0"/>
                  </a:lnTo>
                  <a:lnTo>
                    <a:pt x="3556" y="762"/>
                  </a:lnTo>
                  <a:lnTo>
                    <a:pt x="1651" y="5334"/>
                  </a:lnTo>
                  <a:lnTo>
                    <a:pt x="0" y="4953"/>
                  </a:lnTo>
                  <a:lnTo>
                    <a:pt x="889" y="228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1" name="Полилиния 260"/>
            <p:cNvSpPr/>
            <p:nvPr/>
          </p:nvSpPr>
          <p:spPr>
            <a:xfrm>
              <a:off x="7303770" y="6199505"/>
              <a:ext cx="8510" cy="7367"/>
            </a:xfrm>
            <a:custGeom>
              <a:avLst/>
              <a:gdLst/>
              <a:ahLst/>
              <a:cxnLst/>
              <a:rect l="0" t="0" r="0" b="0"/>
              <a:pathLst>
                <a:path w="8510" h="7367">
                  <a:moveTo>
                    <a:pt x="8509" y="6604"/>
                  </a:moveTo>
                  <a:lnTo>
                    <a:pt x="7239" y="7366"/>
                  </a:lnTo>
                  <a:lnTo>
                    <a:pt x="6731" y="6477"/>
                  </a:lnTo>
                  <a:lnTo>
                    <a:pt x="2413" y="3683"/>
                  </a:lnTo>
                  <a:lnTo>
                    <a:pt x="0" y="1143"/>
                  </a:lnTo>
                  <a:lnTo>
                    <a:pt x="1016" y="0"/>
                  </a:lnTo>
                  <a:lnTo>
                    <a:pt x="3302" y="2413"/>
                  </a:lnTo>
                  <a:lnTo>
                    <a:pt x="8001" y="558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" name="Полилиния 261"/>
            <p:cNvSpPr/>
            <p:nvPr/>
          </p:nvSpPr>
          <p:spPr>
            <a:xfrm>
              <a:off x="7328027" y="6201029"/>
              <a:ext cx="3557" cy="5335"/>
            </a:xfrm>
            <a:custGeom>
              <a:avLst/>
              <a:gdLst/>
              <a:ahLst/>
              <a:cxnLst/>
              <a:rect l="0" t="0" r="0" b="0"/>
              <a:pathLst>
                <a:path w="3557" h="5335">
                  <a:moveTo>
                    <a:pt x="1651" y="5334"/>
                  </a:moveTo>
                  <a:lnTo>
                    <a:pt x="0" y="4953"/>
                  </a:lnTo>
                  <a:lnTo>
                    <a:pt x="889" y="2286"/>
                  </a:lnTo>
                  <a:lnTo>
                    <a:pt x="2413" y="0"/>
                  </a:lnTo>
                  <a:lnTo>
                    <a:pt x="3556" y="76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3" name="Полилиния 262"/>
            <p:cNvSpPr/>
            <p:nvPr/>
          </p:nvSpPr>
          <p:spPr>
            <a:xfrm>
              <a:off x="6945757" y="6292977"/>
              <a:ext cx="215266" cy="246000"/>
            </a:xfrm>
            <a:custGeom>
              <a:avLst/>
              <a:gdLst/>
              <a:ahLst/>
              <a:cxnLst/>
              <a:rect l="0" t="0" r="0" b="0"/>
              <a:pathLst>
                <a:path w="215266" h="246000">
                  <a:moveTo>
                    <a:pt x="169291" y="166751"/>
                  </a:moveTo>
                  <a:lnTo>
                    <a:pt x="182753" y="173355"/>
                  </a:lnTo>
                  <a:lnTo>
                    <a:pt x="190373" y="179451"/>
                  </a:lnTo>
                  <a:lnTo>
                    <a:pt x="194691" y="184531"/>
                  </a:lnTo>
                  <a:lnTo>
                    <a:pt x="202819" y="199136"/>
                  </a:lnTo>
                  <a:lnTo>
                    <a:pt x="204597" y="216535"/>
                  </a:lnTo>
                  <a:lnTo>
                    <a:pt x="203708" y="219456"/>
                  </a:lnTo>
                  <a:lnTo>
                    <a:pt x="199898" y="224282"/>
                  </a:lnTo>
                  <a:lnTo>
                    <a:pt x="191643" y="223520"/>
                  </a:lnTo>
                  <a:lnTo>
                    <a:pt x="181102" y="218059"/>
                  </a:lnTo>
                  <a:lnTo>
                    <a:pt x="162179" y="186944"/>
                  </a:lnTo>
                  <a:lnTo>
                    <a:pt x="157607" y="178689"/>
                  </a:lnTo>
                  <a:lnTo>
                    <a:pt x="150622" y="173355"/>
                  </a:lnTo>
                  <a:lnTo>
                    <a:pt x="143002" y="173990"/>
                  </a:lnTo>
                  <a:lnTo>
                    <a:pt x="137668" y="179197"/>
                  </a:lnTo>
                  <a:lnTo>
                    <a:pt x="139192" y="188087"/>
                  </a:lnTo>
                  <a:lnTo>
                    <a:pt x="150368" y="205486"/>
                  </a:lnTo>
                  <a:lnTo>
                    <a:pt x="156464" y="225425"/>
                  </a:lnTo>
                  <a:lnTo>
                    <a:pt x="157353" y="236220"/>
                  </a:lnTo>
                  <a:lnTo>
                    <a:pt x="154432" y="243713"/>
                  </a:lnTo>
                  <a:lnTo>
                    <a:pt x="148463" y="245999"/>
                  </a:lnTo>
                  <a:lnTo>
                    <a:pt x="137668" y="244221"/>
                  </a:lnTo>
                  <a:lnTo>
                    <a:pt x="130937" y="238887"/>
                  </a:lnTo>
                  <a:lnTo>
                    <a:pt x="128270" y="233807"/>
                  </a:lnTo>
                  <a:lnTo>
                    <a:pt x="127381" y="227203"/>
                  </a:lnTo>
                  <a:lnTo>
                    <a:pt x="127000" y="199644"/>
                  </a:lnTo>
                  <a:lnTo>
                    <a:pt x="125984" y="192786"/>
                  </a:lnTo>
                  <a:lnTo>
                    <a:pt x="121666" y="185547"/>
                  </a:lnTo>
                  <a:lnTo>
                    <a:pt x="113792" y="182245"/>
                  </a:lnTo>
                  <a:lnTo>
                    <a:pt x="113792" y="209931"/>
                  </a:lnTo>
                  <a:lnTo>
                    <a:pt x="113665" y="209931"/>
                  </a:lnTo>
                  <a:lnTo>
                    <a:pt x="108458" y="227584"/>
                  </a:lnTo>
                  <a:lnTo>
                    <a:pt x="105156" y="233553"/>
                  </a:lnTo>
                  <a:lnTo>
                    <a:pt x="101473" y="235204"/>
                  </a:lnTo>
                  <a:lnTo>
                    <a:pt x="92710" y="233934"/>
                  </a:lnTo>
                  <a:lnTo>
                    <a:pt x="85852" y="228854"/>
                  </a:lnTo>
                  <a:lnTo>
                    <a:pt x="82677" y="218567"/>
                  </a:lnTo>
                  <a:lnTo>
                    <a:pt x="92456" y="193040"/>
                  </a:lnTo>
                  <a:lnTo>
                    <a:pt x="94615" y="181991"/>
                  </a:lnTo>
                  <a:lnTo>
                    <a:pt x="93599" y="168783"/>
                  </a:lnTo>
                  <a:lnTo>
                    <a:pt x="87249" y="155702"/>
                  </a:lnTo>
                  <a:lnTo>
                    <a:pt x="75692" y="147955"/>
                  </a:lnTo>
                  <a:lnTo>
                    <a:pt x="60833" y="143510"/>
                  </a:lnTo>
                  <a:lnTo>
                    <a:pt x="43815" y="134874"/>
                  </a:lnTo>
                  <a:lnTo>
                    <a:pt x="34798" y="127000"/>
                  </a:lnTo>
                  <a:lnTo>
                    <a:pt x="7239" y="88138"/>
                  </a:lnTo>
                  <a:lnTo>
                    <a:pt x="0" y="79502"/>
                  </a:lnTo>
                  <a:lnTo>
                    <a:pt x="9271" y="63754"/>
                  </a:lnTo>
                  <a:lnTo>
                    <a:pt x="19939" y="50292"/>
                  </a:lnTo>
                  <a:lnTo>
                    <a:pt x="42037" y="23495"/>
                  </a:lnTo>
                  <a:lnTo>
                    <a:pt x="60325" y="8128"/>
                  </a:lnTo>
                  <a:lnTo>
                    <a:pt x="83566" y="1270"/>
                  </a:lnTo>
                  <a:lnTo>
                    <a:pt x="99441" y="0"/>
                  </a:lnTo>
                  <a:lnTo>
                    <a:pt x="122555" y="2667"/>
                  </a:lnTo>
                  <a:lnTo>
                    <a:pt x="131191" y="9906"/>
                  </a:lnTo>
                  <a:lnTo>
                    <a:pt x="140081" y="25654"/>
                  </a:lnTo>
                  <a:lnTo>
                    <a:pt x="138811" y="42418"/>
                  </a:lnTo>
                  <a:lnTo>
                    <a:pt x="132080" y="57912"/>
                  </a:lnTo>
                  <a:lnTo>
                    <a:pt x="121666" y="71374"/>
                  </a:lnTo>
                  <a:lnTo>
                    <a:pt x="108585" y="80137"/>
                  </a:lnTo>
                  <a:lnTo>
                    <a:pt x="96012" y="82169"/>
                  </a:lnTo>
                  <a:lnTo>
                    <a:pt x="84836" y="81026"/>
                  </a:lnTo>
                  <a:lnTo>
                    <a:pt x="72263" y="77597"/>
                  </a:lnTo>
                  <a:lnTo>
                    <a:pt x="63627" y="77851"/>
                  </a:lnTo>
                  <a:lnTo>
                    <a:pt x="57912" y="79883"/>
                  </a:lnTo>
                  <a:lnTo>
                    <a:pt x="56896" y="80518"/>
                  </a:lnTo>
                  <a:lnTo>
                    <a:pt x="57912" y="79883"/>
                  </a:lnTo>
                  <a:lnTo>
                    <a:pt x="63627" y="77851"/>
                  </a:lnTo>
                  <a:lnTo>
                    <a:pt x="72263" y="77597"/>
                  </a:lnTo>
                  <a:lnTo>
                    <a:pt x="80137" y="79502"/>
                  </a:lnTo>
                  <a:lnTo>
                    <a:pt x="95885" y="89535"/>
                  </a:lnTo>
                  <a:lnTo>
                    <a:pt x="115189" y="104394"/>
                  </a:lnTo>
                  <a:lnTo>
                    <a:pt x="131318" y="120396"/>
                  </a:lnTo>
                  <a:lnTo>
                    <a:pt x="142494" y="132842"/>
                  </a:lnTo>
                  <a:lnTo>
                    <a:pt x="156972" y="146177"/>
                  </a:lnTo>
                  <a:lnTo>
                    <a:pt x="168783" y="149733"/>
                  </a:lnTo>
                  <a:lnTo>
                    <a:pt x="182118" y="147955"/>
                  </a:lnTo>
                  <a:lnTo>
                    <a:pt x="199517" y="145542"/>
                  </a:lnTo>
                  <a:lnTo>
                    <a:pt x="204724" y="145669"/>
                  </a:lnTo>
                  <a:lnTo>
                    <a:pt x="211328" y="149225"/>
                  </a:lnTo>
                  <a:lnTo>
                    <a:pt x="215138" y="155956"/>
                  </a:lnTo>
                  <a:lnTo>
                    <a:pt x="215265" y="161163"/>
                  </a:lnTo>
                  <a:lnTo>
                    <a:pt x="214630" y="162433"/>
                  </a:lnTo>
                  <a:lnTo>
                    <a:pt x="213995" y="162814"/>
                  </a:lnTo>
                  <a:lnTo>
                    <a:pt x="200025" y="168275"/>
                  </a:lnTo>
                  <a:lnTo>
                    <a:pt x="188595" y="169164"/>
                  </a:lnTo>
                  <a:close/>
                </a:path>
              </a:pathLst>
            </a:custGeom>
            <a:solidFill>
              <a:srgbClr val="6AD301"/>
            </a:solidFill>
            <a:ln w="0" cap="flat" cmpd="sng" algn="ctr">
              <a:solidFill>
                <a:srgbClr val="6AD30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4" name="Полилиния 263"/>
            <p:cNvSpPr/>
            <p:nvPr/>
          </p:nvSpPr>
          <p:spPr>
            <a:xfrm>
              <a:off x="6944868" y="6292342"/>
              <a:ext cx="216917" cy="247524"/>
            </a:xfrm>
            <a:custGeom>
              <a:avLst/>
              <a:gdLst/>
              <a:ahLst/>
              <a:cxnLst/>
              <a:rect l="0" t="0" r="0" b="0"/>
              <a:pathLst>
                <a:path w="216917" h="247524">
                  <a:moveTo>
                    <a:pt x="174625" y="168783"/>
                  </a:moveTo>
                  <a:lnTo>
                    <a:pt x="170561" y="166497"/>
                  </a:lnTo>
                  <a:lnTo>
                    <a:pt x="189484" y="168910"/>
                  </a:lnTo>
                  <a:lnTo>
                    <a:pt x="200787" y="168275"/>
                  </a:lnTo>
                  <a:lnTo>
                    <a:pt x="214630" y="162941"/>
                  </a:lnTo>
                  <a:lnTo>
                    <a:pt x="214884" y="162560"/>
                  </a:lnTo>
                  <a:lnTo>
                    <a:pt x="215519" y="161671"/>
                  </a:lnTo>
                  <a:lnTo>
                    <a:pt x="215138" y="156718"/>
                  </a:lnTo>
                  <a:lnTo>
                    <a:pt x="211582" y="150368"/>
                  </a:lnTo>
                  <a:lnTo>
                    <a:pt x="205486" y="147193"/>
                  </a:lnTo>
                  <a:lnTo>
                    <a:pt x="200406" y="146812"/>
                  </a:lnTo>
                  <a:lnTo>
                    <a:pt x="183261" y="149479"/>
                  </a:lnTo>
                  <a:lnTo>
                    <a:pt x="169672" y="151257"/>
                  </a:lnTo>
                  <a:lnTo>
                    <a:pt x="157226" y="147320"/>
                  </a:lnTo>
                  <a:lnTo>
                    <a:pt x="142748" y="134112"/>
                  </a:lnTo>
                  <a:lnTo>
                    <a:pt x="131572" y="121793"/>
                  </a:lnTo>
                  <a:lnTo>
                    <a:pt x="115570" y="105537"/>
                  </a:lnTo>
                  <a:lnTo>
                    <a:pt x="96393" y="90678"/>
                  </a:lnTo>
                  <a:lnTo>
                    <a:pt x="80645" y="80772"/>
                  </a:lnTo>
                  <a:lnTo>
                    <a:pt x="73152" y="79121"/>
                  </a:lnTo>
                  <a:lnTo>
                    <a:pt x="64770" y="79248"/>
                  </a:lnTo>
                  <a:lnTo>
                    <a:pt x="59055" y="81026"/>
                  </a:lnTo>
                  <a:lnTo>
                    <a:pt x="58293" y="81915"/>
                  </a:lnTo>
                  <a:lnTo>
                    <a:pt x="57404" y="80645"/>
                  </a:lnTo>
                  <a:lnTo>
                    <a:pt x="58420" y="79756"/>
                  </a:lnTo>
                  <a:lnTo>
                    <a:pt x="64389" y="77851"/>
                  </a:lnTo>
                  <a:lnTo>
                    <a:pt x="73152" y="77470"/>
                  </a:lnTo>
                  <a:lnTo>
                    <a:pt x="85725" y="80772"/>
                  </a:lnTo>
                  <a:lnTo>
                    <a:pt x="96901" y="82042"/>
                  </a:lnTo>
                  <a:lnTo>
                    <a:pt x="109093" y="80137"/>
                  </a:lnTo>
                  <a:lnTo>
                    <a:pt x="122047" y="71247"/>
                  </a:lnTo>
                  <a:lnTo>
                    <a:pt x="132207" y="58039"/>
                  </a:lnTo>
                  <a:lnTo>
                    <a:pt x="139065" y="42926"/>
                  </a:lnTo>
                  <a:lnTo>
                    <a:pt x="140335" y="26416"/>
                  </a:lnTo>
                  <a:lnTo>
                    <a:pt x="131318" y="11049"/>
                  </a:lnTo>
                  <a:lnTo>
                    <a:pt x="123063" y="4064"/>
                  </a:lnTo>
                  <a:lnTo>
                    <a:pt x="100330" y="1524"/>
                  </a:lnTo>
                  <a:lnTo>
                    <a:pt x="84582" y="2667"/>
                  </a:lnTo>
                  <a:lnTo>
                    <a:pt x="61468" y="9525"/>
                  </a:lnTo>
                  <a:lnTo>
                    <a:pt x="43434" y="24892"/>
                  </a:lnTo>
                  <a:lnTo>
                    <a:pt x="21590" y="51562"/>
                  </a:lnTo>
                  <a:lnTo>
                    <a:pt x="4191" y="74803"/>
                  </a:lnTo>
                  <a:lnTo>
                    <a:pt x="1905" y="79883"/>
                  </a:lnTo>
                  <a:lnTo>
                    <a:pt x="15748" y="97790"/>
                  </a:lnTo>
                  <a:lnTo>
                    <a:pt x="36449" y="127254"/>
                  </a:lnTo>
                  <a:lnTo>
                    <a:pt x="45212" y="134874"/>
                  </a:lnTo>
                  <a:lnTo>
                    <a:pt x="62103" y="143510"/>
                  </a:lnTo>
                  <a:lnTo>
                    <a:pt x="76708" y="147701"/>
                  </a:lnTo>
                  <a:lnTo>
                    <a:pt x="88773" y="155829"/>
                  </a:lnTo>
                  <a:lnTo>
                    <a:pt x="95377" y="169291"/>
                  </a:lnTo>
                  <a:lnTo>
                    <a:pt x="96266" y="182626"/>
                  </a:lnTo>
                  <a:lnTo>
                    <a:pt x="94107" y="193802"/>
                  </a:lnTo>
                  <a:lnTo>
                    <a:pt x="84455" y="219202"/>
                  </a:lnTo>
                  <a:lnTo>
                    <a:pt x="87503" y="228981"/>
                  </a:lnTo>
                  <a:lnTo>
                    <a:pt x="93980" y="233934"/>
                  </a:lnTo>
                  <a:lnTo>
                    <a:pt x="102108" y="235077"/>
                  </a:lnTo>
                  <a:lnTo>
                    <a:pt x="105410" y="233680"/>
                  </a:lnTo>
                  <a:lnTo>
                    <a:pt x="108585" y="227838"/>
                  </a:lnTo>
                  <a:lnTo>
                    <a:pt x="113792" y="210185"/>
                  </a:lnTo>
                  <a:lnTo>
                    <a:pt x="113919" y="209931"/>
                  </a:lnTo>
                  <a:lnTo>
                    <a:pt x="113792" y="210566"/>
                  </a:lnTo>
                  <a:lnTo>
                    <a:pt x="113792" y="181864"/>
                  </a:lnTo>
                  <a:lnTo>
                    <a:pt x="123063" y="185547"/>
                  </a:lnTo>
                  <a:lnTo>
                    <a:pt x="127762" y="193167"/>
                  </a:lnTo>
                  <a:lnTo>
                    <a:pt x="128651" y="200279"/>
                  </a:lnTo>
                  <a:lnTo>
                    <a:pt x="129032" y="227838"/>
                  </a:lnTo>
                  <a:lnTo>
                    <a:pt x="130048" y="234061"/>
                  </a:lnTo>
                  <a:lnTo>
                    <a:pt x="132588" y="239141"/>
                  </a:lnTo>
                  <a:lnTo>
                    <a:pt x="138811" y="243967"/>
                  </a:lnTo>
                  <a:lnTo>
                    <a:pt x="149225" y="245872"/>
                  </a:lnTo>
                  <a:lnTo>
                    <a:pt x="154559" y="243586"/>
                  </a:lnTo>
                  <a:lnTo>
                    <a:pt x="157480" y="236728"/>
                  </a:lnTo>
                  <a:lnTo>
                    <a:pt x="154559" y="218567"/>
                  </a:lnTo>
                  <a:lnTo>
                    <a:pt x="150368" y="206375"/>
                  </a:lnTo>
                  <a:lnTo>
                    <a:pt x="139192" y="188849"/>
                  </a:lnTo>
                  <a:lnTo>
                    <a:pt x="137795" y="179451"/>
                  </a:lnTo>
                  <a:lnTo>
                    <a:pt x="143510" y="173736"/>
                  </a:lnTo>
                  <a:lnTo>
                    <a:pt x="151892" y="173355"/>
                  </a:lnTo>
                  <a:lnTo>
                    <a:pt x="159258" y="178816"/>
                  </a:lnTo>
                  <a:lnTo>
                    <a:pt x="172085" y="203581"/>
                  </a:lnTo>
                  <a:lnTo>
                    <a:pt x="182499" y="218186"/>
                  </a:lnTo>
                  <a:lnTo>
                    <a:pt x="192532" y="223520"/>
                  </a:lnTo>
                  <a:lnTo>
                    <a:pt x="200406" y="224155"/>
                  </a:lnTo>
                  <a:lnTo>
                    <a:pt x="203835" y="219710"/>
                  </a:lnTo>
                  <a:lnTo>
                    <a:pt x="204724" y="216916"/>
                  </a:lnTo>
                  <a:lnTo>
                    <a:pt x="202819" y="200152"/>
                  </a:lnTo>
                  <a:lnTo>
                    <a:pt x="195072" y="185547"/>
                  </a:lnTo>
                  <a:lnTo>
                    <a:pt x="190754" y="180721"/>
                  </a:lnTo>
                  <a:lnTo>
                    <a:pt x="183007" y="174752"/>
                  </a:lnTo>
                  <a:lnTo>
                    <a:pt x="170053" y="167894"/>
                  </a:lnTo>
                  <a:lnTo>
                    <a:pt x="170561" y="166497"/>
                  </a:lnTo>
                  <a:lnTo>
                    <a:pt x="184023" y="173355"/>
                  </a:lnTo>
                  <a:lnTo>
                    <a:pt x="191643" y="179451"/>
                  </a:lnTo>
                  <a:lnTo>
                    <a:pt x="196342" y="184658"/>
                  </a:lnTo>
                  <a:lnTo>
                    <a:pt x="204343" y="199517"/>
                  </a:lnTo>
                  <a:lnTo>
                    <a:pt x="206121" y="217297"/>
                  </a:lnTo>
                  <a:lnTo>
                    <a:pt x="205232" y="220345"/>
                  </a:lnTo>
                  <a:lnTo>
                    <a:pt x="201168" y="225552"/>
                  </a:lnTo>
                  <a:lnTo>
                    <a:pt x="192405" y="225044"/>
                  </a:lnTo>
                  <a:lnTo>
                    <a:pt x="181483" y="219456"/>
                  </a:lnTo>
                  <a:lnTo>
                    <a:pt x="170942" y="204597"/>
                  </a:lnTo>
                  <a:lnTo>
                    <a:pt x="157988" y="179832"/>
                  </a:lnTo>
                  <a:lnTo>
                    <a:pt x="151257" y="174752"/>
                  </a:lnTo>
                  <a:lnTo>
                    <a:pt x="144272" y="175260"/>
                  </a:lnTo>
                  <a:lnTo>
                    <a:pt x="139192" y="180086"/>
                  </a:lnTo>
                  <a:lnTo>
                    <a:pt x="140843" y="188214"/>
                  </a:lnTo>
                  <a:lnTo>
                    <a:pt x="151892" y="205867"/>
                  </a:lnTo>
                  <a:lnTo>
                    <a:pt x="157988" y="225933"/>
                  </a:lnTo>
                  <a:lnTo>
                    <a:pt x="159131" y="237109"/>
                  </a:lnTo>
                  <a:lnTo>
                    <a:pt x="155829" y="244856"/>
                  </a:lnTo>
                  <a:lnTo>
                    <a:pt x="149606" y="247523"/>
                  </a:lnTo>
                  <a:lnTo>
                    <a:pt x="138176" y="245491"/>
                  </a:lnTo>
                  <a:lnTo>
                    <a:pt x="131318" y="240030"/>
                  </a:lnTo>
                  <a:lnTo>
                    <a:pt x="128524" y="234823"/>
                  </a:lnTo>
                  <a:lnTo>
                    <a:pt x="127635" y="227838"/>
                  </a:lnTo>
                  <a:lnTo>
                    <a:pt x="127000" y="200279"/>
                  </a:lnTo>
                  <a:lnTo>
                    <a:pt x="126111" y="193802"/>
                  </a:lnTo>
                  <a:lnTo>
                    <a:pt x="122047" y="186690"/>
                  </a:lnTo>
                  <a:lnTo>
                    <a:pt x="115443" y="184150"/>
                  </a:lnTo>
                  <a:lnTo>
                    <a:pt x="115443" y="210566"/>
                  </a:lnTo>
                  <a:lnTo>
                    <a:pt x="115189" y="211074"/>
                  </a:lnTo>
                  <a:lnTo>
                    <a:pt x="115062" y="211074"/>
                  </a:lnTo>
                  <a:lnTo>
                    <a:pt x="109982" y="228600"/>
                  </a:lnTo>
                  <a:lnTo>
                    <a:pt x="106807" y="234950"/>
                  </a:lnTo>
                  <a:lnTo>
                    <a:pt x="102362" y="236728"/>
                  </a:lnTo>
                  <a:lnTo>
                    <a:pt x="93345" y="235331"/>
                  </a:lnTo>
                  <a:lnTo>
                    <a:pt x="86233" y="229997"/>
                  </a:lnTo>
                  <a:lnTo>
                    <a:pt x="82804" y="219202"/>
                  </a:lnTo>
                  <a:lnTo>
                    <a:pt x="92456" y="193294"/>
                  </a:lnTo>
                  <a:lnTo>
                    <a:pt x="94615" y="182626"/>
                  </a:lnTo>
                  <a:lnTo>
                    <a:pt x="93726" y="169672"/>
                  </a:lnTo>
                  <a:lnTo>
                    <a:pt x="87503" y="156718"/>
                  </a:lnTo>
                  <a:lnTo>
                    <a:pt x="76200" y="149352"/>
                  </a:lnTo>
                  <a:lnTo>
                    <a:pt x="61341" y="145034"/>
                  </a:lnTo>
                  <a:lnTo>
                    <a:pt x="44196" y="136144"/>
                  </a:lnTo>
                  <a:lnTo>
                    <a:pt x="35179" y="128143"/>
                  </a:lnTo>
                  <a:lnTo>
                    <a:pt x="7493" y="89281"/>
                  </a:lnTo>
                  <a:lnTo>
                    <a:pt x="0" y="80264"/>
                  </a:lnTo>
                  <a:lnTo>
                    <a:pt x="9652" y="64008"/>
                  </a:lnTo>
                  <a:lnTo>
                    <a:pt x="20320" y="50419"/>
                  </a:lnTo>
                  <a:lnTo>
                    <a:pt x="42164" y="23622"/>
                  </a:lnTo>
                  <a:lnTo>
                    <a:pt x="60833" y="8128"/>
                  </a:lnTo>
                  <a:lnTo>
                    <a:pt x="84455" y="1016"/>
                  </a:lnTo>
                  <a:lnTo>
                    <a:pt x="100330" y="0"/>
                  </a:lnTo>
                  <a:lnTo>
                    <a:pt x="123698" y="2413"/>
                  </a:lnTo>
                  <a:lnTo>
                    <a:pt x="132588" y="10033"/>
                  </a:lnTo>
                  <a:lnTo>
                    <a:pt x="141732" y="26035"/>
                  </a:lnTo>
                  <a:lnTo>
                    <a:pt x="140462" y="43180"/>
                  </a:lnTo>
                  <a:lnTo>
                    <a:pt x="133604" y="58928"/>
                  </a:lnTo>
                  <a:lnTo>
                    <a:pt x="123063" y="72517"/>
                  </a:lnTo>
                  <a:lnTo>
                    <a:pt x="109855" y="81661"/>
                  </a:lnTo>
                  <a:lnTo>
                    <a:pt x="96901" y="83439"/>
                  </a:lnTo>
                  <a:lnTo>
                    <a:pt x="85471" y="82423"/>
                  </a:lnTo>
                  <a:lnTo>
                    <a:pt x="73152" y="79121"/>
                  </a:lnTo>
                  <a:lnTo>
                    <a:pt x="64770" y="79248"/>
                  </a:lnTo>
                  <a:lnTo>
                    <a:pt x="59055" y="81026"/>
                  </a:lnTo>
                  <a:lnTo>
                    <a:pt x="58293" y="81915"/>
                  </a:lnTo>
                  <a:lnTo>
                    <a:pt x="57404" y="80645"/>
                  </a:lnTo>
                  <a:lnTo>
                    <a:pt x="58420" y="79756"/>
                  </a:lnTo>
                  <a:lnTo>
                    <a:pt x="64389" y="77851"/>
                  </a:lnTo>
                  <a:lnTo>
                    <a:pt x="73152" y="77470"/>
                  </a:lnTo>
                  <a:lnTo>
                    <a:pt x="81407" y="79248"/>
                  </a:lnTo>
                  <a:lnTo>
                    <a:pt x="97282" y="89535"/>
                  </a:lnTo>
                  <a:lnTo>
                    <a:pt x="116713" y="104267"/>
                  </a:lnTo>
                  <a:lnTo>
                    <a:pt x="132715" y="120523"/>
                  </a:lnTo>
                  <a:lnTo>
                    <a:pt x="144018" y="132842"/>
                  </a:lnTo>
                  <a:lnTo>
                    <a:pt x="158242" y="146177"/>
                  </a:lnTo>
                  <a:lnTo>
                    <a:pt x="169672" y="149479"/>
                  </a:lnTo>
                  <a:lnTo>
                    <a:pt x="182880" y="147955"/>
                  </a:lnTo>
                  <a:lnTo>
                    <a:pt x="200406" y="145415"/>
                  </a:lnTo>
                  <a:lnTo>
                    <a:pt x="205740" y="145415"/>
                  </a:lnTo>
                  <a:lnTo>
                    <a:pt x="212725" y="149098"/>
                  </a:lnTo>
                  <a:lnTo>
                    <a:pt x="216662" y="156337"/>
                  </a:lnTo>
                  <a:lnTo>
                    <a:pt x="216916" y="162052"/>
                  </a:lnTo>
                  <a:lnTo>
                    <a:pt x="216027" y="163449"/>
                  </a:lnTo>
                  <a:lnTo>
                    <a:pt x="215138" y="164211"/>
                  </a:lnTo>
                  <a:lnTo>
                    <a:pt x="201168" y="169799"/>
                  </a:lnTo>
                  <a:lnTo>
                    <a:pt x="189484" y="17068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" name="Полилиния 264"/>
            <p:cNvSpPr/>
            <p:nvPr/>
          </p:nvSpPr>
          <p:spPr>
            <a:xfrm>
              <a:off x="6781038" y="6442583"/>
              <a:ext cx="190120" cy="256795"/>
            </a:xfrm>
            <a:custGeom>
              <a:avLst/>
              <a:gdLst/>
              <a:ahLst/>
              <a:cxnLst/>
              <a:rect l="0" t="0" r="0" b="0"/>
              <a:pathLst>
                <a:path w="190120" h="256795">
                  <a:moveTo>
                    <a:pt x="155194" y="129032"/>
                  </a:moveTo>
                  <a:lnTo>
                    <a:pt x="158369" y="128524"/>
                  </a:lnTo>
                  <a:lnTo>
                    <a:pt x="169672" y="129921"/>
                  </a:lnTo>
                  <a:lnTo>
                    <a:pt x="176657" y="133731"/>
                  </a:lnTo>
                  <a:lnTo>
                    <a:pt x="186182" y="145669"/>
                  </a:lnTo>
                  <a:lnTo>
                    <a:pt x="190119" y="163830"/>
                  </a:lnTo>
                  <a:lnTo>
                    <a:pt x="186563" y="174371"/>
                  </a:lnTo>
                  <a:lnTo>
                    <a:pt x="180086" y="179197"/>
                  </a:lnTo>
                  <a:lnTo>
                    <a:pt x="170053" y="176530"/>
                  </a:lnTo>
                  <a:lnTo>
                    <a:pt x="157099" y="164084"/>
                  </a:lnTo>
                  <a:lnTo>
                    <a:pt x="146050" y="154559"/>
                  </a:lnTo>
                  <a:lnTo>
                    <a:pt x="137287" y="153543"/>
                  </a:lnTo>
                  <a:lnTo>
                    <a:pt x="126746" y="155702"/>
                  </a:lnTo>
                  <a:lnTo>
                    <a:pt x="114554" y="154559"/>
                  </a:lnTo>
                  <a:lnTo>
                    <a:pt x="108331" y="149733"/>
                  </a:lnTo>
                  <a:lnTo>
                    <a:pt x="109220" y="152908"/>
                  </a:lnTo>
                  <a:lnTo>
                    <a:pt x="112522" y="159258"/>
                  </a:lnTo>
                  <a:lnTo>
                    <a:pt x="119253" y="164719"/>
                  </a:lnTo>
                  <a:lnTo>
                    <a:pt x="126873" y="167513"/>
                  </a:lnTo>
                  <a:lnTo>
                    <a:pt x="143129" y="175641"/>
                  </a:lnTo>
                  <a:lnTo>
                    <a:pt x="164338" y="193421"/>
                  </a:lnTo>
                  <a:lnTo>
                    <a:pt x="168783" y="201168"/>
                  </a:lnTo>
                  <a:lnTo>
                    <a:pt x="168275" y="213233"/>
                  </a:lnTo>
                  <a:lnTo>
                    <a:pt x="163195" y="221869"/>
                  </a:lnTo>
                  <a:lnTo>
                    <a:pt x="155956" y="223647"/>
                  </a:lnTo>
                  <a:lnTo>
                    <a:pt x="149479" y="218313"/>
                  </a:lnTo>
                  <a:lnTo>
                    <a:pt x="128905" y="187960"/>
                  </a:lnTo>
                  <a:lnTo>
                    <a:pt x="121158" y="183896"/>
                  </a:lnTo>
                  <a:lnTo>
                    <a:pt x="111887" y="183261"/>
                  </a:lnTo>
                  <a:lnTo>
                    <a:pt x="106553" y="188722"/>
                  </a:lnTo>
                  <a:lnTo>
                    <a:pt x="111379" y="205232"/>
                  </a:lnTo>
                  <a:lnTo>
                    <a:pt x="123190" y="222758"/>
                  </a:lnTo>
                  <a:lnTo>
                    <a:pt x="125984" y="239395"/>
                  </a:lnTo>
                  <a:lnTo>
                    <a:pt x="121158" y="251841"/>
                  </a:lnTo>
                  <a:lnTo>
                    <a:pt x="114681" y="256794"/>
                  </a:lnTo>
                  <a:lnTo>
                    <a:pt x="105283" y="254508"/>
                  </a:lnTo>
                  <a:lnTo>
                    <a:pt x="97536" y="246253"/>
                  </a:lnTo>
                  <a:lnTo>
                    <a:pt x="94361" y="234442"/>
                  </a:lnTo>
                  <a:lnTo>
                    <a:pt x="92837" y="206502"/>
                  </a:lnTo>
                  <a:lnTo>
                    <a:pt x="92837" y="179451"/>
                  </a:lnTo>
                  <a:lnTo>
                    <a:pt x="86233" y="180975"/>
                  </a:lnTo>
                  <a:lnTo>
                    <a:pt x="74803" y="179197"/>
                  </a:lnTo>
                  <a:lnTo>
                    <a:pt x="64389" y="171958"/>
                  </a:lnTo>
                  <a:lnTo>
                    <a:pt x="64770" y="182372"/>
                  </a:lnTo>
                  <a:lnTo>
                    <a:pt x="64008" y="184785"/>
                  </a:lnTo>
                  <a:lnTo>
                    <a:pt x="59944" y="192786"/>
                  </a:lnTo>
                  <a:lnTo>
                    <a:pt x="50292" y="197358"/>
                  </a:lnTo>
                  <a:lnTo>
                    <a:pt x="42164" y="194564"/>
                  </a:lnTo>
                  <a:lnTo>
                    <a:pt x="37084" y="187833"/>
                  </a:lnTo>
                  <a:lnTo>
                    <a:pt x="38227" y="180086"/>
                  </a:lnTo>
                  <a:lnTo>
                    <a:pt x="48514" y="163957"/>
                  </a:lnTo>
                  <a:lnTo>
                    <a:pt x="41021" y="169037"/>
                  </a:lnTo>
                  <a:lnTo>
                    <a:pt x="33274" y="171958"/>
                  </a:lnTo>
                  <a:lnTo>
                    <a:pt x="22225" y="171958"/>
                  </a:lnTo>
                  <a:lnTo>
                    <a:pt x="13081" y="167132"/>
                  </a:lnTo>
                  <a:lnTo>
                    <a:pt x="7366" y="159004"/>
                  </a:lnTo>
                  <a:lnTo>
                    <a:pt x="635" y="142494"/>
                  </a:lnTo>
                  <a:lnTo>
                    <a:pt x="0" y="129159"/>
                  </a:lnTo>
                  <a:lnTo>
                    <a:pt x="3048" y="119507"/>
                  </a:lnTo>
                  <a:lnTo>
                    <a:pt x="18796" y="93218"/>
                  </a:lnTo>
                  <a:lnTo>
                    <a:pt x="21971" y="79629"/>
                  </a:lnTo>
                  <a:lnTo>
                    <a:pt x="21590" y="71628"/>
                  </a:lnTo>
                  <a:lnTo>
                    <a:pt x="18415" y="56769"/>
                  </a:lnTo>
                  <a:lnTo>
                    <a:pt x="1778" y="26670"/>
                  </a:lnTo>
                  <a:lnTo>
                    <a:pt x="2667" y="23241"/>
                  </a:lnTo>
                  <a:lnTo>
                    <a:pt x="15875" y="17907"/>
                  </a:lnTo>
                  <a:lnTo>
                    <a:pt x="26289" y="11557"/>
                  </a:lnTo>
                  <a:lnTo>
                    <a:pt x="41148" y="2413"/>
                  </a:lnTo>
                  <a:lnTo>
                    <a:pt x="57277" y="0"/>
                  </a:lnTo>
                  <a:lnTo>
                    <a:pt x="69977" y="1905"/>
                  </a:lnTo>
                  <a:lnTo>
                    <a:pt x="77851" y="5969"/>
                  </a:lnTo>
                  <a:lnTo>
                    <a:pt x="92329" y="15494"/>
                  </a:lnTo>
                  <a:lnTo>
                    <a:pt x="101981" y="24130"/>
                  </a:lnTo>
                  <a:lnTo>
                    <a:pt x="105410" y="32258"/>
                  </a:lnTo>
                  <a:lnTo>
                    <a:pt x="103759" y="41783"/>
                  </a:lnTo>
                  <a:lnTo>
                    <a:pt x="90932" y="70612"/>
                  </a:lnTo>
                  <a:lnTo>
                    <a:pt x="81661" y="96012"/>
                  </a:lnTo>
                  <a:lnTo>
                    <a:pt x="77724" y="100584"/>
                  </a:lnTo>
                  <a:lnTo>
                    <a:pt x="72898" y="103378"/>
                  </a:lnTo>
                  <a:lnTo>
                    <a:pt x="64008" y="105156"/>
                  </a:lnTo>
                  <a:lnTo>
                    <a:pt x="61214" y="104775"/>
                  </a:lnTo>
                  <a:lnTo>
                    <a:pt x="58928" y="104267"/>
                  </a:lnTo>
                  <a:lnTo>
                    <a:pt x="57023" y="103251"/>
                  </a:lnTo>
                  <a:lnTo>
                    <a:pt x="53848" y="100711"/>
                  </a:lnTo>
                  <a:lnTo>
                    <a:pt x="52832" y="99314"/>
                  </a:lnTo>
                  <a:lnTo>
                    <a:pt x="53848" y="100711"/>
                  </a:lnTo>
                  <a:lnTo>
                    <a:pt x="57023" y="103251"/>
                  </a:lnTo>
                  <a:lnTo>
                    <a:pt x="72517" y="113665"/>
                  </a:lnTo>
                  <a:lnTo>
                    <a:pt x="81280" y="117729"/>
                  </a:lnTo>
                  <a:lnTo>
                    <a:pt x="94488" y="119888"/>
                  </a:lnTo>
                  <a:lnTo>
                    <a:pt x="109474" y="117856"/>
                  </a:lnTo>
                  <a:lnTo>
                    <a:pt x="132461" y="110363"/>
                  </a:lnTo>
                  <a:lnTo>
                    <a:pt x="142621" y="107442"/>
                  </a:lnTo>
                  <a:lnTo>
                    <a:pt x="154305" y="107950"/>
                  </a:lnTo>
                  <a:lnTo>
                    <a:pt x="162179" y="115570"/>
                  </a:lnTo>
                  <a:lnTo>
                    <a:pt x="161925" y="124206"/>
                  </a:lnTo>
                  <a:lnTo>
                    <a:pt x="151765" y="130429"/>
                  </a:lnTo>
                  <a:lnTo>
                    <a:pt x="145923" y="131318"/>
                  </a:lnTo>
                  <a:lnTo>
                    <a:pt x="145542" y="131445"/>
                  </a:lnTo>
                  <a:lnTo>
                    <a:pt x="141097" y="131826"/>
                  </a:lnTo>
                  <a:lnTo>
                    <a:pt x="123190" y="131699"/>
                  </a:lnTo>
                  <a:lnTo>
                    <a:pt x="103505" y="131445"/>
                  </a:lnTo>
                  <a:lnTo>
                    <a:pt x="123190" y="131699"/>
                  </a:lnTo>
                  <a:lnTo>
                    <a:pt x="141097" y="131826"/>
                  </a:lnTo>
                  <a:lnTo>
                    <a:pt x="145542" y="131445"/>
                  </a:lnTo>
                  <a:lnTo>
                    <a:pt x="145923" y="131318"/>
                  </a:lnTo>
                  <a:lnTo>
                    <a:pt x="151765" y="130429"/>
                  </a:lnTo>
                  <a:close/>
                </a:path>
              </a:pathLst>
            </a:custGeom>
            <a:solidFill>
              <a:srgbClr val="6AD301"/>
            </a:solidFill>
            <a:ln w="0" cap="flat" cmpd="sng" algn="ctr">
              <a:solidFill>
                <a:srgbClr val="6AD30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6" name="Полилиния 265"/>
            <p:cNvSpPr/>
            <p:nvPr/>
          </p:nvSpPr>
          <p:spPr>
            <a:xfrm>
              <a:off x="6780276" y="6441821"/>
              <a:ext cx="191771" cy="258446"/>
            </a:xfrm>
            <a:custGeom>
              <a:avLst/>
              <a:gdLst/>
              <a:ahLst/>
              <a:cxnLst/>
              <a:rect l="0" t="0" r="0" b="0"/>
              <a:pathLst>
                <a:path w="191771" h="258446">
                  <a:moveTo>
                    <a:pt x="155702" y="128905"/>
                  </a:moveTo>
                  <a:lnTo>
                    <a:pt x="156083" y="130429"/>
                  </a:lnTo>
                  <a:lnTo>
                    <a:pt x="152781" y="131953"/>
                  </a:lnTo>
                  <a:lnTo>
                    <a:pt x="141859" y="133477"/>
                  </a:lnTo>
                  <a:lnTo>
                    <a:pt x="123952" y="133096"/>
                  </a:lnTo>
                  <a:lnTo>
                    <a:pt x="104267" y="132969"/>
                  </a:lnTo>
                  <a:lnTo>
                    <a:pt x="104267" y="131318"/>
                  </a:lnTo>
                  <a:lnTo>
                    <a:pt x="123952" y="131572"/>
                  </a:lnTo>
                  <a:lnTo>
                    <a:pt x="146304" y="131318"/>
                  </a:lnTo>
                  <a:lnTo>
                    <a:pt x="152146" y="130302"/>
                  </a:lnTo>
                  <a:lnTo>
                    <a:pt x="156337" y="128524"/>
                  </a:lnTo>
                  <a:lnTo>
                    <a:pt x="161798" y="124714"/>
                  </a:lnTo>
                  <a:lnTo>
                    <a:pt x="162179" y="116586"/>
                  </a:lnTo>
                  <a:lnTo>
                    <a:pt x="154686" y="109474"/>
                  </a:lnTo>
                  <a:lnTo>
                    <a:pt x="143637" y="109093"/>
                  </a:lnTo>
                  <a:lnTo>
                    <a:pt x="133223" y="111887"/>
                  </a:lnTo>
                  <a:lnTo>
                    <a:pt x="110490" y="119380"/>
                  </a:lnTo>
                  <a:lnTo>
                    <a:pt x="95250" y="121539"/>
                  </a:lnTo>
                  <a:lnTo>
                    <a:pt x="81788" y="119126"/>
                  </a:lnTo>
                  <a:lnTo>
                    <a:pt x="72898" y="115062"/>
                  </a:lnTo>
                  <a:lnTo>
                    <a:pt x="53848" y="102235"/>
                  </a:lnTo>
                  <a:lnTo>
                    <a:pt x="52959" y="100584"/>
                  </a:lnTo>
                  <a:lnTo>
                    <a:pt x="54102" y="99822"/>
                  </a:lnTo>
                  <a:lnTo>
                    <a:pt x="56769" y="102362"/>
                  </a:lnTo>
                  <a:lnTo>
                    <a:pt x="58420" y="103505"/>
                  </a:lnTo>
                  <a:lnTo>
                    <a:pt x="59944" y="104140"/>
                  </a:lnTo>
                  <a:lnTo>
                    <a:pt x="64770" y="105283"/>
                  </a:lnTo>
                  <a:lnTo>
                    <a:pt x="73279" y="103505"/>
                  </a:lnTo>
                  <a:lnTo>
                    <a:pt x="77851" y="100838"/>
                  </a:lnTo>
                  <a:lnTo>
                    <a:pt x="81661" y="96266"/>
                  </a:lnTo>
                  <a:lnTo>
                    <a:pt x="90932" y="70993"/>
                  </a:lnTo>
                  <a:lnTo>
                    <a:pt x="103886" y="42164"/>
                  </a:lnTo>
                  <a:lnTo>
                    <a:pt x="105410" y="33147"/>
                  </a:lnTo>
                  <a:lnTo>
                    <a:pt x="102108" y="25273"/>
                  </a:lnTo>
                  <a:lnTo>
                    <a:pt x="92710" y="17018"/>
                  </a:lnTo>
                  <a:lnTo>
                    <a:pt x="70358" y="3429"/>
                  </a:lnTo>
                  <a:lnTo>
                    <a:pt x="58039" y="1397"/>
                  </a:lnTo>
                  <a:lnTo>
                    <a:pt x="42291" y="3937"/>
                  </a:lnTo>
                  <a:lnTo>
                    <a:pt x="16891" y="19431"/>
                  </a:lnTo>
                  <a:lnTo>
                    <a:pt x="3937" y="24765"/>
                  </a:lnTo>
                  <a:lnTo>
                    <a:pt x="3302" y="27432"/>
                  </a:lnTo>
                  <a:lnTo>
                    <a:pt x="9525" y="40767"/>
                  </a:lnTo>
                  <a:lnTo>
                    <a:pt x="20066" y="57277"/>
                  </a:lnTo>
                  <a:lnTo>
                    <a:pt x="23241" y="72009"/>
                  </a:lnTo>
                  <a:lnTo>
                    <a:pt x="23495" y="80391"/>
                  </a:lnTo>
                  <a:lnTo>
                    <a:pt x="20447" y="94107"/>
                  </a:lnTo>
                  <a:lnTo>
                    <a:pt x="4445" y="120650"/>
                  </a:lnTo>
                  <a:lnTo>
                    <a:pt x="1397" y="129921"/>
                  </a:lnTo>
                  <a:lnTo>
                    <a:pt x="2413" y="143002"/>
                  </a:lnTo>
                  <a:lnTo>
                    <a:pt x="8763" y="159385"/>
                  </a:lnTo>
                  <a:lnTo>
                    <a:pt x="14351" y="167386"/>
                  </a:lnTo>
                  <a:lnTo>
                    <a:pt x="23114" y="171831"/>
                  </a:lnTo>
                  <a:lnTo>
                    <a:pt x="34036" y="171831"/>
                  </a:lnTo>
                  <a:lnTo>
                    <a:pt x="41402" y="169164"/>
                  </a:lnTo>
                  <a:lnTo>
                    <a:pt x="48768" y="164211"/>
                  </a:lnTo>
                  <a:lnTo>
                    <a:pt x="49784" y="165227"/>
                  </a:lnTo>
                  <a:lnTo>
                    <a:pt x="39751" y="181102"/>
                  </a:lnTo>
                  <a:lnTo>
                    <a:pt x="38481" y="188341"/>
                  </a:lnTo>
                  <a:lnTo>
                    <a:pt x="43561" y="194691"/>
                  </a:lnTo>
                  <a:lnTo>
                    <a:pt x="51054" y="197358"/>
                  </a:lnTo>
                  <a:lnTo>
                    <a:pt x="60198" y="193040"/>
                  </a:lnTo>
                  <a:lnTo>
                    <a:pt x="63881" y="185166"/>
                  </a:lnTo>
                  <a:lnTo>
                    <a:pt x="64770" y="182880"/>
                  </a:lnTo>
                  <a:lnTo>
                    <a:pt x="64516" y="172720"/>
                  </a:lnTo>
                  <a:lnTo>
                    <a:pt x="65659" y="171958"/>
                  </a:lnTo>
                  <a:lnTo>
                    <a:pt x="75946" y="179197"/>
                  </a:lnTo>
                  <a:lnTo>
                    <a:pt x="86995" y="180975"/>
                  </a:lnTo>
                  <a:lnTo>
                    <a:pt x="94361" y="179324"/>
                  </a:lnTo>
                  <a:lnTo>
                    <a:pt x="94361" y="207264"/>
                  </a:lnTo>
                  <a:lnTo>
                    <a:pt x="95758" y="235204"/>
                  </a:lnTo>
                  <a:lnTo>
                    <a:pt x="99060" y="246507"/>
                  </a:lnTo>
                  <a:lnTo>
                    <a:pt x="106553" y="254635"/>
                  </a:lnTo>
                  <a:lnTo>
                    <a:pt x="115316" y="256921"/>
                  </a:lnTo>
                  <a:lnTo>
                    <a:pt x="121412" y="252095"/>
                  </a:lnTo>
                  <a:lnTo>
                    <a:pt x="126111" y="239903"/>
                  </a:lnTo>
                  <a:lnTo>
                    <a:pt x="123190" y="223901"/>
                  </a:lnTo>
                  <a:lnTo>
                    <a:pt x="111379" y="206248"/>
                  </a:lnTo>
                  <a:lnTo>
                    <a:pt x="106299" y="189230"/>
                  </a:lnTo>
                  <a:lnTo>
                    <a:pt x="112268" y="183134"/>
                  </a:lnTo>
                  <a:lnTo>
                    <a:pt x="122047" y="184023"/>
                  </a:lnTo>
                  <a:lnTo>
                    <a:pt x="130175" y="188087"/>
                  </a:lnTo>
                  <a:lnTo>
                    <a:pt x="150876" y="218567"/>
                  </a:lnTo>
                  <a:lnTo>
                    <a:pt x="156845" y="223647"/>
                  </a:lnTo>
                  <a:lnTo>
                    <a:pt x="163449" y="222123"/>
                  </a:lnTo>
                  <a:lnTo>
                    <a:pt x="168275" y="213868"/>
                  </a:lnTo>
                  <a:lnTo>
                    <a:pt x="168783" y="201930"/>
                  </a:lnTo>
                  <a:lnTo>
                    <a:pt x="164338" y="194691"/>
                  </a:lnTo>
                  <a:lnTo>
                    <a:pt x="143637" y="177038"/>
                  </a:lnTo>
                  <a:lnTo>
                    <a:pt x="127254" y="169164"/>
                  </a:lnTo>
                  <a:lnTo>
                    <a:pt x="119634" y="165989"/>
                  </a:lnTo>
                  <a:lnTo>
                    <a:pt x="112649" y="160528"/>
                  </a:lnTo>
                  <a:lnTo>
                    <a:pt x="109220" y="153797"/>
                  </a:lnTo>
                  <a:lnTo>
                    <a:pt x="108331" y="150622"/>
                  </a:lnTo>
                  <a:lnTo>
                    <a:pt x="109601" y="149733"/>
                  </a:lnTo>
                  <a:lnTo>
                    <a:pt x="115697" y="154686"/>
                  </a:lnTo>
                  <a:lnTo>
                    <a:pt x="127508" y="155575"/>
                  </a:lnTo>
                  <a:lnTo>
                    <a:pt x="138049" y="153670"/>
                  </a:lnTo>
                  <a:lnTo>
                    <a:pt x="147193" y="154686"/>
                  </a:lnTo>
                  <a:lnTo>
                    <a:pt x="158496" y="164338"/>
                  </a:lnTo>
                  <a:lnTo>
                    <a:pt x="171196" y="176403"/>
                  </a:lnTo>
                  <a:lnTo>
                    <a:pt x="180848" y="179197"/>
                  </a:lnTo>
                  <a:lnTo>
                    <a:pt x="186690" y="174625"/>
                  </a:lnTo>
                  <a:lnTo>
                    <a:pt x="190119" y="164592"/>
                  </a:lnTo>
                  <a:lnTo>
                    <a:pt x="186182" y="146558"/>
                  </a:lnTo>
                  <a:lnTo>
                    <a:pt x="176911" y="135255"/>
                  </a:lnTo>
                  <a:lnTo>
                    <a:pt x="170053" y="131318"/>
                  </a:lnTo>
                  <a:lnTo>
                    <a:pt x="159131" y="129921"/>
                  </a:lnTo>
                  <a:lnTo>
                    <a:pt x="156083" y="130429"/>
                  </a:lnTo>
                  <a:lnTo>
                    <a:pt x="155702" y="128905"/>
                  </a:lnTo>
                  <a:lnTo>
                    <a:pt x="159131" y="128524"/>
                  </a:lnTo>
                  <a:lnTo>
                    <a:pt x="170815" y="129921"/>
                  </a:lnTo>
                  <a:lnTo>
                    <a:pt x="177800" y="133985"/>
                  </a:lnTo>
                  <a:lnTo>
                    <a:pt x="187833" y="146050"/>
                  </a:lnTo>
                  <a:lnTo>
                    <a:pt x="191770" y="164592"/>
                  </a:lnTo>
                  <a:lnTo>
                    <a:pt x="187833" y="175641"/>
                  </a:lnTo>
                  <a:lnTo>
                    <a:pt x="180975" y="180848"/>
                  </a:lnTo>
                  <a:lnTo>
                    <a:pt x="170307" y="177800"/>
                  </a:lnTo>
                  <a:lnTo>
                    <a:pt x="157607" y="165608"/>
                  </a:lnTo>
                  <a:lnTo>
                    <a:pt x="146431" y="156210"/>
                  </a:lnTo>
                  <a:lnTo>
                    <a:pt x="138049" y="155194"/>
                  </a:lnTo>
                  <a:lnTo>
                    <a:pt x="127508" y="157099"/>
                  </a:lnTo>
                  <a:lnTo>
                    <a:pt x="114935" y="156210"/>
                  </a:lnTo>
                  <a:lnTo>
                    <a:pt x="110490" y="152527"/>
                  </a:lnTo>
                  <a:lnTo>
                    <a:pt x="114046" y="159385"/>
                  </a:lnTo>
                  <a:lnTo>
                    <a:pt x="120523" y="164719"/>
                  </a:lnTo>
                  <a:lnTo>
                    <a:pt x="128016" y="167386"/>
                  </a:lnTo>
                  <a:lnTo>
                    <a:pt x="144526" y="175895"/>
                  </a:lnTo>
                  <a:lnTo>
                    <a:pt x="165608" y="193802"/>
                  </a:lnTo>
                  <a:lnTo>
                    <a:pt x="170307" y="201803"/>
                  </a:lnTo>
                  <a:lnTo>
                    <a:pt x="169926" y="214122"/>
                  </a:lnTo>
                  <a:lnTo>
                    <a:pt x="164338" y="223393"/>
                  </a:lnTo>
                  <a:lnTo>
                    <a:pt x="156464" y="225298"/>
                  </a:lnTo>
                  <a:lnTo>
                    <a:pt x="149733" y="219583"/>
                  </a:lnTo>
                  <a:lnTo>
                    <a:pt x="129286" y="189230"/>
                  </a:lnTo>
                  <a:lnTo>
                    <a:pt x="121920" y="185420"/>
                  </a:lnTo>
                  <a:lnTo>
                    <a:pt x="113030" y="184658"/>
                  </a:lnTo>
                  <a:lnTo>
                    <a:pt x="108331" y="189738"/>
                  </a:lnTo>
                  <a:lnTo>
                    <a:pt x="113030" y="205740"/>
                  </a:lnTo>
                  <a:lnTo>
                    <a:pt x="124841" y="223139"/>
                  </a:lnTo>
                  <a:lnTo>
                    <a:pt x="127508" y="240284"/>
                  </a:lnTo>
                  <a:lnTo>
                    <a:pt x="122682" y="253238"/>
                  </a:lnTo>
                  <a:lnTo>
                    <a:pt x="115697" y="258445"/>
                  </a:lnTo>
                  <a:lnTo>
                    <a:pt x="105664" y="256032"/>
                  </a:lnTo>
                  <a:lnTo>
                    <a:pt x="97790" y="247396"/>
                  </a:lnTo>
                  <a:lnTo>
                    <a:pt x="94234" y="235331"/>
                  </a:lnTo>
                  <a:lnTo>
                    <a:pt x="92964" y="207264"/>
                  </a:lnTo>
                  <a:lnTo>
                    <a:pt x="92964" y="181356"/>
                  </a:lnTo>
                  <a:lnTo>
                    <a:pt x="86995" y="182499"/>
                  </a:lnTo>
                  <a:lnTo>
                    <a:pt x="75184" y="180848"/>
                  </a:lnTo>
                  <a:lnTo>
                    <a:pt x="64770" y="173228"/>
                  </a:lnTo>
                  <a:lnTo>
                    <a:pt x="66040" y="172720"/>
                  </a:lnTo>
                  <a:lnTo>
                    <a:pt x="66294" y="183261"/>
                  </a:lnTo>
                  <a:lnTo>
                    <a:pt x="65532" y="185928"/>
                  </a:lnTo>
                  <a:lnTo>
                    <a:pt x="61468" y="194183"/>
                  </a:lnTo>
                  <a:lnTo>
                    <a:pt x="51054" y="199009"/>
                  </a:lnTo>
                  <a:lnTo>
                    <a:pt x="42418" y="195961"/>
                  </a:lnTo>
                  <a:lnTo>
                    <a:pt x="37084" y="188722"/>
                  </a:lnTo>
                  <a:lnTo>
                    <a:pt x="38100" y="180467"/>
                  </a:lnTo>
                  <a:lnTo>
                    <a:pt x="45974" y="167767"/>
                  </a:lnTo>
                  <a:lnTo>
                    <a:pt x="42037" y="170434"/>
                  </a:lnTo>
                  <a:lnTo>
                    <a:pt x="34163" y="173355"/>
                  </a:lnTo>
                  <a:lnTo>
                    <a:pt x="22733" y="173355"/>
                  </a:lnTo>
                  <a:lnTo>
                    <a:pt x="13462" y="168656"/>
                  </a:lnTo>
                  <a:lnTo>
                    <a:pt x="7493" y="160147"/>
                  </a:lnTo>
                  <a:lnTo>
                    <a:pt x="762" y="143383"/>
                  </a:lnTo>
                  <a:lnTo>
                    <a:pt x="0" y="129794"/>
                  </a:lnTo>
                  <a:lnTo>
                    <a:pt x="2921" y="119888"/>
                  </a:lnTo>
                  <a:lnTo>
                    <a:pt x="18796" y="93599"/>
                  </a:lnTo>
                  <a:lnTo>
                    <a:pt x="21844" y="80010"/>
                  </a:lnTo>
                  <a:lnTo>
                    <a:pt x="21717" y="72390"/>
                  </a:lnTo>
                  <a:lnTo>
                    <a:pt x="18415" y="57912"/>
                  </a:lnTo>
                  <a:lnTo>
                    <a:pt x="1651" y="27432"/>
                  </a:lnTo>
                  <a:lnTo>
                    <a:pt x="2667" y="23495"/>
                  </a:lnTo>
                  <a:lnTo>
                    <a:pt x="16256" y="18034"/>
                  </a:lnTo>
                  <a:lnTo>
                    <a:pt x="26543" y="11684"/>
                  </a:lnTo>
                  <a:lnTo>
                    <a:pt x="41783" y="2286"/>
                  </a:lnTo>
                  <a:lnTo>
                    <a:pt x="58039" y="0"/>
                  </a:lnTo>
                  <a:lnTo>
                    <a:pt x="71120" y="1778"/>
                  </a:lnTo>
                  <a:lnTo>
                    <a:pt x="78994" y="5969"/>
                  </a:lnTo>
                  <a:lnTo>
                    <a:pt x="93599" y="15494"/>
                  </a:lnTo>
                  <a:lnTo>
                    <a:pt x="103251" y="24384"/>
                  </a:lnTo>
                  <a:lnTo>
                    <a:pt x="107061" y="32893"/>
                  </a:lnTo>
                  <a:lnTo>
                    <a:pt x="105283" y="42799"/>
                  </a:lnTo>
                  <a:lnTo>
                    <a:pt x="92583" y="71755"/>
                  </a:lnTo>
                  <a:lnTo>
                    <a:pt x="82931" y="97155"/>
                  </a:lnTo>
                  <a:lnTo>
                    <a:pt x="78740" y="102108"/>
                  </a:lnTo>
                  <a:lnTo>
                    <a:pt x="73914" y="105029"/>
                  </a:lnTo>
                  <a:lnTo>
                    <a:pt x="64770" y="106680"/>
                  </a:lnTo>
                  <a:lnTo>
                    <a:pt x="61722" y="106426"/>
                  </a:lnTo>
                  <a:lnTo>
                    <a:pt x="59436" y="105791"/>
                  </a:lnTo>
                  <a:lnTo>
                    <a:pt x="55880" y="103632"/>
                  </a:lnTo>
                  <a:lnTo>
                    <a:pt x="53848" y="102235"/>
                  </a:lnTo>
                  <a:lnTo>
                    <a:pt x="52959" y="100584"/>
                  </a:lnTo>
                  <a:lnTo>
                    <a:pt x="54102" y="99822"/>
                  </a:lnTo>
                  <a:lnTo>
                    <a:pt x="56769" y="102362"/>
                  </a:lnTo>
                  <a:lnTo>
                    <a:pt x="73660" y="113665"/>
                  </a:lnTo>
                  <a:lnTo>
                    <a:pt x="82169" y="117729"/>
                  </a:lnTo>
                  <a:lnTo>
                    <a:pt x="95250" y="119888"/>
                  </a:lnTo>
                  <a:lnTo>
                    <a:pt x="110109" y="117729"/>
                  </a:lnTo>
                  <a:lnTo>
                    <a:pt x="132969" y="110363"/>
                  </a:lnTo>
                  <a:lnTo>
                    <a:pt x="143256" y="107569"/>
                  </a:lnTo>
                  <a:lnTo>
                    <a:pt x="155194" y="107823"/>
                  </a:lnTo>
                  <a:lnTo>
                    <a:pt x="163703" y="115951"/>
                  </a:lnTo>
                  <a:lnTo>
                    <a:pt x="163449" y="125476"/>
                  </a:lnTo>
                  <a:lnTo>
                    <a:pt x="152908" y="131953"/>
                  </a:lnTo>
                  <a:lnTo>
                    <a:pt x="141859" y="133477"/>
                  </a:lnTo>
                  <a:lnTo>
                    <a:pt x="123952" y="133096"/>
                  </a:lnTo>
                  <a:lnTo>
                    <a:pt x="104267" y="132969"/>
                  </a:lnTo>
                  <a:lnTo>
                    <a:pt x="104267" y="131318"/>
                  </a:lnTo>
                  <a:lnTo>
                    <a:pt x="123952" y="131572"/>
                  </a:lnTo>
                  <a:lnTo>
                    <a:pt x="146304" y="131318"/>
                  </a:lnTo>
                  <a:lnTo>
                    <a:pt x="152400" y="13030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7" name="Полилиния 266"/>
            <p:cNvSpPr/>
            <p:nvPr/>
          </p:nvSpPr>
          <p:spPr>
            <a:xfrm>
              <a:off x="7208647" y="6163056"/>
              <a:ext cx="48896" cy="37466"/>
            </a:xfrm>
            <a:custGeom>
              <a:avLst/>
              <a:gdLst/>
              <a:ahLst/>
              <a:cxnLst/>
              <a:rect l="0" t="0" r="0" b="0"/>
              <a:pathLst>
                <a:path w="48896" h="37466">
                  <a:moveTo>
                    <a:pt x="0" y="11176"/>
                  </a:moveTo>
                  <a:lnTo>
                    <a:pt x="9144" y="4826"/>
                  </a:lnTo>
                  <a:lnTo>
                    <a:pt x="15621" y="1778"/>
                  </a:lnTo>
                  <a:lnTo>
                    <a:pt x="21336" y="0"/>
                  </a:lnTo>
                  <a:lnTo>
                    <a:pt x="30099" y="381"/>
                  </a:lnTo>
                  <a:lnTo>
                    <a:pt x="34544" y="2667"/>
                  </a:lnTo>
                  <a:lnTo>
                    <a:pt x="38481" y="5842"/>
                  </a:lnTo>
                  <a:lnTo>
                    <a:pt x="42037" y="10795"/>
                  </a:lnTo>
                  <a:lnTo>
                    <a:pt x="45847" y="19050"/>
                  </a:lnTo>
                  <a:lnTo>
                    <a:pt x="48895" y="30099"/>
                  </a:lnTo>
                  <a:lnTo>
                    <a:pt x="42037" y="34417"/>
                  </a:lnTo>
                  <a:lnTo>
                    <a:pt x="32258" y="37465"/>
                  </a:lnTo>
                  <a:lnTo>
                    <a:pt x="23114" y="36195"/>
                  </a:lnTo>
                  <a:lnTo>
                    <a:pt x="13970" y="30353"/>
                  </a:lnTo>
                  <a:lnTo>
                    <a:pt x="5334" y="2019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8" name="Полилиния 267"/>
            <p:cNvSpPr/>
            <p:nvPr/>
          </p:nvSpPr>
          <p:spPr>
            <a:xfrm>
              <a:off x="7207631" y="6162421"/>
              <a:ext cx="50801" cy="38990"/>
            </a:xfrm>
            <a:custGeom>
              <a:avLst/>
              <a:gdLst/>
              <a:ahLst/>
              <a:cxnLst/>
              <a:rect l="0" t="0" r="0" b="0"/>
              <a:pathLst>
                <a:path w="50801" h="38990">
                  <a:moveTo>
                    <a:pt x="0" y="11430"/>
                  </a:moveTo>
                  <a:lnTo>
                    <a:pt x="2159" y="11811"/>
                  </a:lnTo>
                  <a:lnTo>
                    <a:pt x="6985" y="20320"/>
                  </a:lnTo>
                  <a:lnTo>
                    <a:pt x="15494" y="30353"/>
                  </a:lnTo>
                  <a:lnTo>
                    <a:pt x="24511" y="36195"/>
                  </a:lnTo>
                  <a:lnTo>
                    <a:pt x="33274" y="37338"/>
                  </a:lnTo>
                  <a:lnTo>
                    <a:pt x="42799" y="34163"/>
                  </a:lnTo>
                  <a:lnTo>
                    <a:pt x="49022" y="30353"/>
                  </a:lnTo>
                  <a:lnTo>
                    <a:pt x="46101" y="19939"/>
                  </a:lnTo>
                  <a:lnTo>
                    <a:pt x="42545" y="11811"/>
                  </a:lnTo>
                  <a:lnTo>
                    <a:pt x="38989" y="6985"/>
                  </a:lnTo>
                  <a:lnTo>
                    <a:pt x="35052" y="3810"/>
                  </a:lnTo>
                  <a:lnTo>
                    <a:pt x="30988" y="1905"/>
                  </a:lnTo>
                  <a:lnTo>
                    <a:pt x="22479" y="1524"/>
                  </a:lnTo>
                  <a:lnTo>
                    <a:pt x="10541" y="5969"/>
                  </a:lnTo>
                  <a:lnTo>
                    <a:pt x="2159" y="11811"/>
                  </a:lnTo>
                  <a:lnTo>
                    <a:pt x="0" y="11430"/>
                  </a:lnTo>
                  <a:lnTo>
                    <a:pt x="10033" y="4699"/>
                  </a:lnTo>
                  <a:lnTo>
                    <a:pt x="16256" y="1778"/>
                  </a:lnTo>
                  <a:lnTo>
                    <a:pt x="22352" y="0"/>
                  </a:lnTo>
                  <a:lnTo>
                    <a:pt x="31242" y="254"/>
                  </a:lnTo>
                  <a:lnTo>
                    <a:pt x="35941" y="2667"/>
                  </a:lnTo>
                  <a:lnTo>
                    <a:pt x="40259" y="5969"/>
                  </a:lnTo>
                  <a:lnTo>
                    <a:pt x="43815" y="10922"/>
                  </a:lnTo>
                  <a:lnTo>
                    <a:pt x="47752" y="19431"/>
                  </a:lnTo>
                  <a:lnTo>
                    <a:pt x="50800" y="30988"/>
                  </a:lnTo>
                  <a:lnTo>
                    <a:pt x="43434" y="35814"/>
                  </a:lnTo>
                  <a:lnTo>
                    <a:pt x="33274" y="38989"/>
                  </a:lnTo>
                  <a:lnTo>
                    <a:pt x="23749" y="37719"/>
                  </a:lnTo>
                  <a:lnTo>
                    <a:pt x="14605" y="31496"/>
                  </a:lnTo>
                  <a:lnTo>
                    <a:pt x="5715" y="2133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9" name="Полилиния 268"/>
            <p:cNvSpPr/>
            <p:nvPr/>
          </p:nvSpPr>
          <p:spPr>
            <a:xfrm>
              <a:off x="7170039" y="6205474"/>
              <a:ext cx="17146" cy="20956"/>
            </a:xfrm>
            <a:custGeom>
              <a:avLst/>
              <a:gdLst/>
              <a:ahLst/>
              <a:cxnLst/>
              <a:rect l="0" t="0" r="0" b="0"/>
              <a:pathLst>
                <a:path w="17146" h="20956">
                  <a:moveTo>
                    <a:pt x="8763" y="1524"/>
                  </a:moveTo>
                  <a:lnTo>
                    <a:pt x="8763" y="0"/>
                  </a:lnTo>
                  <a:lnTo>
                    <a:pt x="9652" y="0"/>
                  </a:lnTo>
                  <a:lnTo>
                    <a:pt x="10033" y="381"/>
                  </a:lnTo>
                  <a:lnTo>
                    <a:pt x="9652" y="127"/>
                  </a:lnTo>
                  <a:lnTo>
                    <a:pt x="10287" y="127"/>
                  </a:lnTo>
                  <a:lnTo>
                    <a:pt x="10922" y="381"/>
                  </a:lnTo>
                  <a:lnTo>
                    <a:pt x="10541" y="381"/>
                  </a:lnTo>
                  <a:lnTo>
                    <a:pt x="10668" y="381"/>
                  </a:lnTo>
                  <a:lnTo>
                    <a:pt x="11303" y="508"/>
                  </a:lnTo>
                  <a:lnTo>
                    <a:pt x="11811" y="635"/>
                  </a:lnTo>
                  <a:lnTo>
                    <a:pt x="11938" y="889"/>
                  </a:lnTo>
                  <a:lnTo>
                    <a:pt x="11430" y="635"/>
                  </a:lnTo>
                  <a:lnTo>
                    <a:pt x="11938" y="635"/>
                  </a:lnTo>
                  <a:lnTo>
                    <a:pt x="12446" y="1016"/>
                  </a:lnTo>
                  <a:lnTo>
                    <a:pt x="12700" y="1270"/>
                  </a:lnTo>
                  <a:lnTo>
                    <a:pt x="13208" y="1524"/>
                  </a:lnTo>
                  <a:lnTo>
                    <a:pt x="13589" y="1778"/>
                  </a:lnTo>
                  <a:lnTo>
                    <a:pt x="13589" y="2159"/>
                  </a:lnTo>
                  <a:lnTo>
                    <a:pt x="14097" y="2159"/>
                  </a:lnTo>
                  <a:lnTo>
                    <a:pt x="14224" y="2667"/>
                  </a:lnTo>
                  <a:lnTo>
                    <a:pt x="14605" y="2921"/>
                  </a:lnTo>
                  <a:lnTo>
                    <a:pt x="14986" y="3556"/>
                  </a:lnTo>
                  <a:lnTo>
                    <a:pt x="15240" y="3683"/>
                  </a:lnTo>
                  <a:lnTo>
                    <a:pt x="15494" y="4445"/>
                  </a:lnTo>
                  <a:lnTo>
                    <a:pt x="15748" y="4699"/>
                  </a:lnTo>
                  <a:lnTo>
                    <a:pt x="15875" y="5334"/>
                  </a:lnTo>
                  <a:lnTo>
                    <a:pt x="16637" y="6350"/>
                  </a:lnTo>
                  <a:lnTo>
                    <a:pt x="16637" y="6858"/>
                  </a:lnTo>
                  <a:lnTo>
                    <a:pt x="16764" y="7366"/>
                  </a:lnTo>
                  <a:lnTo>
                    <a:pt x="16764" y="7620"/>
                  </a:lnTo>
                  <a:lnTo>
                    <a:pt x="17018" y="7874"/>
                  </a:lnTo>
                  <a:lnTo>
                    <a:pt x="17018" y="8763"/>
                  </a:lnTo>
                  <a:lnTo>
                    <a:pt x="17145" y="9017"/>
                  </a:lnTo>
                  <a:lnTo>
                    <a:pt x="17145" y="11938"/>
                  </a:lnTo>
                  <a:lnTo>
                    <a:pt x="17018" y="12319"/>
                  </a:lnTo>
                  <a:lnTo>
                    <a:pt x="17018" y="13081"/>
                  </a:lnTo>
                  <a:lnTo>
                    <a:pt x="16764" y="13335"/>
                  </a:lnTo>
                  <a:lnTo>
                    <a:pt x="16764" y="13716"/>
                  </a:lnTo>
                  <a:lnTo>
                    <a:pt x="16637" y="14224"/>
                  </a:lnTo>
                  <a:lnTo>
                    <a:pt x="16637" y="14605"/>
                  </a:lnTo>
                  <a:lnTo>
                    <a:pt x="15875" y="15748"/>
                  </a:lnTo>
                  <a:lnTo>
                    <a:pt x="15748" y="16256"/>
                  </a:lnTo>
                  <a:lnTo>
                    <a:pt x="15494" y="16637"/>
                  </a:lnTo>
                  <a:lnTo>
                    <a:pt x="15240" y="17272"/>
                  </a:lnTo>
                  <a:lnTo>
                    <a:pt x="14986" y="17399"/>
                  </a:lnTo>
                  <a:lnTo>
                    <a:pt x="14605" y="18161"/>
                  </a:lnTo>
                  <a:lnTo>
                    <a:pt x="14224" y="18288"/>
                  </a:lnTo>
                  <a:lnTo>
                    <a:pt x="14097" y="18923"/>
                  </a:lnTo>
                  <a:lnTo>
                    <a:pt x="13589" y="19050"/>
                  </a:lnTo>
                  <a:lnTo>
                    <a:pt x="13589" y="19177"/>
                  </a:lnTo>
                  <a:lnTo>
                    <a:pt x="13208" y="19558"/>
                  </a:lnTo>
                  <a:lnTo>
                    <a:pt x="12700" y="19812"/>
                  </a:lnTo>
                  <a:lnTo>
                    <a:pt x="12446" y="19939"/>
                  </a:lnTo>
                  <a:lnTo>
                    <a:pt x="11938" y="20320"/>
                  </a:lnTo>
                  <a:lnTo>
                    <a:pt x="11430" y="20320"/>
                  </a:lnTo>
                  <a:lnTo>
                    <a:pt x="11938" y="20066"/>
                  </a:lnTo>
                  <a:lnTo>
                    <a:pt x="11811" y="20320"/>
                  </a:lnTo>
                  <a:lnTo>
                    <a:pt x="11303" y="20447"/>
                  </a:lnTo>
                  <a:lnTo>
                    <a:pt x="10668" y="20828"/>
                  </a:lnTo>
                  <a:lnTo>
                    <a:pt x="10541" y="20828"/>
                  </a:lnTo>
                  <a:lnTo>
                    <a:pt x="10922" y="20574"/>
                  </a:lnTo>
                  <a:lnTo>
                    <a:pt x="10287" y="20955"/>
                  </a:lnTo>
                  <a:lnTo>
                    <a:pt x="9652" y="20955"/>
                  </a:lnTo>
                  <a:lnTo>
                    <a:pt x="10033" y="20828"/>
                  </a:lnTo>
                  <a:lnTo>
                    <a:pt x="9652" y="20955"/>
                  </a:lnTo>
                  <a:lnTo>
                    <a:pt x="7620" y="20955"/>
                  </a:lnTo>
                  <a:lnTo>
                    <a:pt x="7112" y="20828"/>
                  </a:lnTo>
                  <a:lnTo>
                    <a:pt x="7493" y="20955"/>
                  </a:lnTo>
                  <a:lnTo>
                    <a:pt x="6731" y="20955"/>
                  </a:lnTo>
                  <a:lnTo>
                    <a:pt x="6350" y="20574"/>
                  </a:lnTo>
                  <a:lnTo>
                    <a:pt x="6604" y="20828"/>
                  </a:lnTo>
                  <a:lnTo>
                    <a:pt x="5842" y="20447"/>
                  </a:lnTo>
                  <a:lnTo>
                    <a:pt x="5334" y="20320"/>
                  </a:lnTo>
                  <a:lnTo>
                    <a:pt x="5207" y="20066"/>
                  </a:lnTo>
                  <a:lnTo>
                    <a:pt x="5715" y="20320"/>
                  </a:lnTo>
                  <a:lnTo>
                    <a:pt x="5334" y="20320"/>
                  </a:lnTo>
                  <a:lnTo>
                    <a:pt x="4572" y="19939"/>
                  </a:lnTo>
                  <a:lnTo>
                    <a:pt x="4445" y="19812"/>
                  </a:lnTo>
                  <a:lnTo>
                    <a:pt x="3937" y="19558"/>
                  </a:lnTo>
                  <a:lnTo>
                    <a:pt x="3556" y="19177"/>
                  </a:lnTo>
                  <a:lnTo>
                    <a:pt x="3556" y="19050"/>
                  </a:lnTo>
                  <a:lnTo>
                    <a:pt x="3048" y="18923"/>
                  </a:lnTo>
                  <a:lnTo>
                    <a:pt x="3048" y="18288"/>
                  </a:lnTo>
                  <a:lnTo>
                    <a:pt x="2794" y="18288"/>
                  </a:lnTo>
                  <a:lnTo>
                    <a:pt x="2413" y="18161"/>
                  </a:lnTo>
                  <a:lnTo>
                    <a:pt x="2159" y="17399"/>
                  </a:lnTo>
                  <a:lnTo>
                    <a:pt x="1905" y="17272"/>
                  </a:lnTo>
                  <a:lnTo>
                    <a:pt x="1905" y="16891"/>
                  </a:lnTo>
                  <a:lnTo>
                    <a:pt x="1778" y="16637"/>
                  </a:lnTo>
                  <a:lnTo>
                    <a:pt x="1397" y="16256"/>
                  </a:lnTo>
                  <a:lnTo>
                    <a:pt x="1270" y="15748"/>
                  </a:lnTo>
                  <a:lnTo>
                    <a:pt x="635" y="14605"/>
                  </a:lnTo>
                  <a:lnTo>
                    <a:pt x="635" y="14224"/>
                  </a:lnTo>
                  <a:lnTo>
                    <a:pt x="381" y="13716"/>
                  </a:lnTo>
                  <a:lnTo>
                    <a:pt x="381" y="13081"/>
                  </a:lnTo>
                  <a:lnTo>
                    <a:pt x="127" y="12700"/>
                  </a:lnTo>
                  <a:lnTo>
                    <a:pt x="127" y="12319"/>
                  </a:lnTo>
                  <a:lnTo>
                    <a:pt x="0" y="11938"/>
                  </a:lnTo>
                  <a:lnTo>
                    <a:pt x="0" y="9017"/>
                  </a:lnTo>
                  <a:lnTo>
                    <a:pt x="127" y="8763"/>
                  </a:lnTo>
                  <a:lnTo>
                    <a:pt x="127" y="8255"/>
                  </a:lnTo>
                  <a:lnTo>
                    <a:pt x="381" y="7874"/>
                  </a:lnTo>
                  <a:lnTo>
                    <a:pt x="381" y="7366"/>
                  </a:lnTo>
                  <a:lnTo>
                    <a:pt x="635" y="6858"/>
                  </a:lnTo>
                  <a:lnTo>
                    <a:pt x="635" y="6350"/>
                  </a:lnTo>
                  <a:lnTo>
                    <a:pt x="1016" y="5842"/>
                  </a:lnTo>
                  <a:lnTo>
                    <a:pt x="1397" y="4699"/>
                  </a:lnTo>
                  <a:lnTo>
                    <a:pt x="1778" y="4445"/>
                  </a:lnTo>
                  <a:lnTo>
                    <a:pt x="1905" y="4191"/>
                  </a:lnTo>
                  <a:lnTo>
                    <a:pt x="1905" y="3683"/>
                  </a:lnTo>
                  <a:lnTo>
                    <a:pt x="2159" y="3556"/>
                  </a:lnTo>
                  <a:lnTo>
                    <a:pt x="2413" y="2921"/>
                  </a:lnTo>
                  <a:lnTo>
                    <a:pt x="2794" y="2667"/>
                  </a:lnTo>
                  <a:lnTo>
                    <a:pt x="3048" y="2667"/>
                  </a:lnTo>
                  <a:lnTo>
                    <a:pt x="3048" y="2159"/>
                  </a:lnTo>
                  <a:lnTo>
                    <a:pt x="3556" y="2159"/>
                  </a:lnTo>
                  <a:lnTo>
                    <a:pt x="3556" y="1778"/>
                  </a:lnTo>
                  <a:lnTo>
                    <a:pt x="3937" y="1524"/>
                  </a:lnTo>
                  <a:lnTo>
                    <a:pt x="4445" y="1270"/>
                  </a:lnTo>
                  <a:lnTo>
                    <a:pt x="4572" y="1016"/>
                  </a:lnTo>
                  <a:lnTo>
                    <a:pt x="5334" y="635"/>
                  </a:lnTo>
                  <a:lnTo>
                    <a:pt x="5715" y="635"/>
                  </a:lnTo>
                  <a:lnTo>
                    <a:pt x="5207" y="889"/>
                  </a:lnTo>
                  <a:lnTo>
                    <a:pt x="5334" y="635"/>
                  </a:lnTo>
                  <a:lnTo>
                    <a:pt x="5842" y="508"/>
                  </a:lnTo>
                  <a:lnTo>
                    <a:pt x="6604" y="381"/>
                  </a:lnTo>
                  <a:lnTo>
                    <a:pt x="6350" y="381"/>
                  </a:lnTo>
                  <a:lnTo>
                    <a:pt x="6731" y="127"/>
                  </a:lnTo>
                  <a:lnTo>
                    <a:pt x="7493" y="127"/>
                  </a:lnTo>
                  <a:lnTo>
                    <a:pt x="7112" y="381"/>
                  </a:lnTo>
                  <a:lnTo>
                    <a:pt x="7620" y="0"/>
                  </a:lnTo>
                  <a:lnTo>
                    <a:pt x="8763" y="0"/>
                  </a:lnTo>
                  <a:lnTo>
                    <a:pt x="8763" y="1524"/>
                  </a:lnTo>
                  <a:lnTo>
                    <a:pt x="7620" y="1524"/>
                  </a:lnTo>
                  <a:lnTo>
                    <a:pt x="7493" y="1524"/>
                  </a:lnTo>
                  <a:lnTo>
                    <a:pt x="6985" y="1524"/>
                  </a:lnTo>
                  <a:lnTo>
                    <a:pt x="6604" y="1778"/>
                  </a:lnTo>
                  <a:lnTo>
                    <a:pt x="6731" y="1524"/>
                  </a:lnTo>
                  <a:lnTo>
                    <a:pt x="6604" y="1778"/>
                  </a:lnTo>
                  <a:lnTo>
                    <a:pt x="6350" y="2159"/>
                  </a:lnTo>
                  <a:lnTo>
                    <a:pt x="5715" y="2286"/>
                  </a:lnTo>
                  <a:lnTo>
                    <a:pt x="5461" y="2286"/>
                  </a:lnTo>
                  <a:lnTo>
                    <a:pt x="5334" y="2413"/>
                  </a:lnTo>
                  <a:lnTo>
                    <a:pt x="5207" y="2667"/>
                  </a:lnTo>
                  <a:lnTo>
                    <a:pt x="5207" y="2794"/>
                  </a:lnTo>
                  <a:lnTo>
                    <a:pt x="4826" y="2921"/>
                  </a:lnTo>
                  <a:lnTo>
                    <a:pt x="4445" y="3175"/>
                  </a:lnTo>
                  <a:lnTo>
                    <a:pt x="4318" y="3556"/>
                  </a:lnTo>
                  <a:lnTo>
                    <a:pt x="4064" y="3810"/>
                  </a:lnTo>
                  <a:lnTo>
                    <a:pt x="3683" y="4191"/>
                  </a:lnTo>
                  <a:lnTo>
                    <a:pt x="3556" y="4191"/>
                  </a:lnTo>
                  <a:lnTo>
                    <a:pt x="3302" y="4445"/>
                  </a:lnTo>
                  <a:lnTo>
                    <a:pt x="3048" y="4699"/>
                  </a:lnTo>
                  <a:lnTo>
                    <a:pt x="3048" y="5080"/>
                  </a:lnTo>
                  <a:lnTo>
                    <a:pt x="2794" y="5588"/>
                  </a:lnTo>
                  <a:lnTo>
                    <a:pt x="2413" y="5842"/>
                  </a:lnTo>
                  <a:lnTo>
                    <a:pt x="2159" y="6477"/>
                  </a:lnTo>
                  <a:lnTo>
                    <a:pt x="2159" y="6985"/>
                  </a:lnTo>
                  <a:lnTo>
                    <a:pt x="1905" y="7366"/>
                  </a:lnTo>
                  <a:lnTo>
                    <a:pt x="1905" y="8255"/>
                  </a:lnTo>
                  <a:lnTo>
                    <a:pt x="1778" y="8763"/>
                  </a:lnTo>
                  <a:lnTo>
                    <a:pt x="1778" y="9017"/>
                  </a:lnTo>
                  <a:lnTo>
                    <a:pt x="1524" y="9398"/>
                  </a:lnTo>
                  <a:lnTo>
                    <a:pt x="1524" y="11684"/>
                  </a:lnTo>
                  <a:lnTo>
                    <a:pt x="1778" y="11938"/>
                  </a:lnTo>
                  <a:lnTo>
                    <a:pt x="1778" y="12319"/>
                  </a:lnTo>
                  <a:lnTo>
                    <a:pt x="1905" y="12827"/>
                  </a:lnTo>
                  <a:lnTo>
                    <a:pt x="1905" y="13589"/>
                  </a:lnTo>
                  <a:lnTo>
                    <a:pt x="2159" y="14097"/>
                  </a:lnTo>
                  <a:lnTo>
                    <a:pt x="2159" y="14478"/>
                  </a:lnTo>
                  <a:lnTo>
                    <a:pt x="2413" y="15113"/>
                  </a:lnTo>
                  <a:lnTo>
                    <a:pt x="2794" y="15494"/>
                  </a:lnTo>
                  <a:lnTo>
                    <a:pt x="3048" y="15875"/>
                  </a:lnTo>
                  <a:lnTo>
                    <a:pt x="3048" y="16256"/>
                  </a:lnTo>
                  <a:lnTo>
                    <a:pt x="3302" y="16637"/>
                  </a:lnTo>
                  <a:lnTo>
                    <a:pt x="3556" y="16891"/>
                  </a:lnTo>
                  <a:lnTo>
                    <a:pt x="3683" y="16891"/>
                  </a:lnTo>
                  <a:lnTo>
                    <a:pt x="4064" y="17145"/>
                  </a:lnTo>
                  <a:lnTo>
                    <a:pt x="4318" y="17399"/>
                  </a:lnTo>
                  <a:lnTo>
                    <a:pt x="4445" y="17780"/>
                  </a:lnTo>
                  <a:lnTo>
                    <a:pt x="4826" y="18034"/>
                  </a:lnTo>
                  <a:lnTo>
                    <a:pt x="5207" y="18161"/>
                  </a:lnTo>
                  <a:lnTo>
                    <a:pt x="5207" y="18288"/>
                  </a:lnTo>
                  <a:lnTo>
                    <a:pt x="5334" y="18542"/>
                  </a:lnTo>
                  <a:lnTo>
                    <a:pt x="5461" y="18669"/>
                  </a:lnTo>
                  <a:lnTo>
                    <a:pt x="5715" y="18669"/>
                  </a:lnTo>
                  <a:lnTo>
                    <a:pt x="6350" y="18923"/>
                  </a:lnTo>
                  <a:lnTo>
                    <a:pt x="6350" y="19050"/>
                  </a:lnTo>
                  <a:lnTo>
                    <a:pt x="6604" y="19177"/>
                  </a:lnTo>
                  <a:lnTo>
                    <a:pt x="6731" y="19431"/>
                  </a:lnTo>
                  <a:lnTo>
                    <a:pt x="6604" y="19177"/>
                  </a:lnTo>
                  <a:lnTo>
                    <a:pt x="6985" y="19431"/>
                  </a:lnTo>
                  <a:lnTo>
                    <a:pt x="7493" y="19431"/>
                  </a:lnTo>
                  <a:lnTo>
                    <a:pt x="7620" y="19558"/>
                  </a:lnTo>
                  <a:lnTo>
                    <a:pt x="9398" y="19558"/>
                  </a:lnTo>
                  <a:lnTo>
                    <a:pt x="9652" y="19431"/>
                  </a:lnTo>
                  <a:lnTo>
                    <a:pt x="10160" y="19431"/>
                  </a:lnTo>
                  <a:lnTo>
                    <a:pt x="10541" y="19177"/>
                  </a:lnTo>
                  <a:lnTo>
                    <a:pt x="10668" y="19177"/>
                  </a:lnTo>
                  <a:lnTo>
                    <a:pt x="10287" y="19431"/>
                  </a:lnTo>
                  <a:lnTo>
                    <a:pt x="10668" y="19177"/>
                  </a:lnTo>
                  <a:lnTo>
                    <a:pt x="10922" y="19050"/>
                  </a:lnTo>
                  <a:lnTo>
                    <a:pt x="10922" y="18923"/>
                  </a:lnTo>
                  <a:lnTo>
                    <a:pt x="11430" y="18669"/>
                  </a:lnTo>
                  <a:lnTo>
                    <a:pt x="11557" y="18669"/>
                  </a:lnTo>
                  <a:lnTo>
                    <a:pt x="11811" y="18542"/>
                  </a:lnTo>
                  <a:lnTo>
                    <a:pt x="11938" y="18288"/>
                  </a:lnTo>
                  <a:lnTo>
                    <a:pt x="11938" y="18161"/>
                  </a:lnTo>
                  <a:lnTo>
                    <a:pt x="12319" y="18034"/>
                  </a:lnTo>
                  <a:lnTo>
                    <a:pt x="12700" y="17780"/>
                  </a:lnTo>
                  <a:lnTo>
                    <a:pt x="13081" y="17399"/>
                  </a:lnTo>
                  <a:lnTo>
                    <a:pt x="13208" y="17145"/>
                  </a:lnTo>
                  <a:lnTo>
                    <a:pt x="13335" y="16891"/>
                  </a:lnTo>
                  <a:lnTo>
                    <a:pt x="13589" y="16891"/>
                  </a:lnTo>
                  <a:lnTo>
                    <a:pt x="13716" y="16637"/>
                  </a:lnTo>
                  <a:lnTo>
                    <a:pt x="14097" y="16256"/>
                  </a:lnTo>
                  <a:lnTo>
                    <a:pt x="14224" y="15875"/>
                  </a:lnTo>
                  <a:lnTo>
                    <a:pt x="14224" y="15494"/>
                  </a:lnTo>
                  <a:lnTo>
                    <a:pt x="14478" y="15367"/>
                  </a:lnTo>
                  <a:lnTo>
                    <a:pt x="14605" y="15113"/>
                  </a:lnTo>
                  <a:lnTo>
                    <a:pt x="14986" y="14478"/>
                  </a:lnTo>
                  <a:lnTo>
                    <a:pt x="14986" y="14097"/>
                  </a:lnTo>
                  <a:lnTo>
                    <a:pt x="15367" y="13589"/>
                  </a:lnTo>
                  <a:lnTo>
                    <a:pt x="15367" y="13081"/>
                  </a:lnTo>
                  <a:lnTo>
                    <a:pt x="15494" y="12827"/>
                  </a:lnTo>
                  <a:lnTo>
                    <a:pt x="15494" y="11938"/>
                  </a:lnTo>
                  <a:lnTo>
                    <a:pt x="15494" y="11684"/>
                  </a:lnTo>
                  <a:lnTo>
                    <a:pt x="15494" y="9398"/>
                  </a:lnTo>
                  <a:lnTo>
                    <a:pt x="15494" y="9017"/>
                  </a:lnTo>
                  <a:lnTo>
                    <a:pt x="15494" y="8255"/>
                  </a:lnTo>
                  <a:lnTo>
                    <a:pt x="15367" y="7874"/>
                  </a:lnTo>
                  <a:lnTo>
                    <a:pt x="15367" y="7366"/>
                  </a:lnTo>
                  <a:lnTo>
                    <a:pt x="14986" y="6985"/>
                  </a:lnTo>
                  <a:lnTo>
                    <a:pt x="14986" y="6477"/>
                  </a:lnTo>
                  <a:lnTo>
                    <a:pt x="14605" y="5842"/>
                  </a:lnTo>
                  <a:lnTo>
                    <a:pt x="14478" y="5588"/>
                  </a:lnTo>
                  <a:lnTo>
                    <a:pt x="14224" y="5588"/>
                  </a:lnTo>
                  <a:lnTo>
                    <a:pt x="14224" y="5080"/>
                  </a:lnTo>
                  <a:lnTo>
                    <a:pt x="14097" y="4699"/>
                  </a:lnTo>
                  <a:lnTo>
                    <a:pt x="13716" y="4445"/>
                  </a:lnTo>
                  <a:lnTo>
                    <a:pt x="13589" y="4191"/>
                  </a:lnTo>
                  <a:lnTo>
                    <a:pt x="13335" y="4191"/>
                  </a:lnTo>
                  <a:lnTo>
                    <a:pt x="13208" y="3810"/>
                  </a:lnTo>
                  <a:lnTo>
                    <a:pt x="13081" y="3556"/>
                  </a:lnTo>
                  <a:lnTo>
                    <a:pt x="12700" y="3175"/>
                  </a:lnTo>
                  <a:lnTo>
                    <a:pt x="12319" y="2921"/>
                  </a:lnTo>
                  <a:lnTo>
                    <a:pt x="11938" y="2794"/>
                  </a:lnTo>
                  <a:lnTo>
                    <a:pt x="11938" y="2667"/>
                  </a:lnTo>
                  <a:lnTo>
                    <a:pt x="11811" y="2413"/>
                  </a:lnTo>
                  <a:lnTo>
                    <a:pt x="11557" y="2286"/>
                  </a:lnTo>
                  <a:lnTo>
                    <a:pt x="11430" y="2286"/>
                  </a:lnTo>
                  <a:lnTo>
                    <a:pt x="10922" y="2159"/>
                  </a:lnTo>
                  <a:lnTo>
                    <a:pt x="10668" y="1778"/>
                  </a:lnTo>
                  <a:lnTo>
                    <a:pt x="10287" y="1524"/>
                  </a:lnTo>
                  <a:lnTo>
                    <a:pt x="10668" y="1778"/>
                  </a:lnTo>
                  <a:lnTo>
                    <a:pt x="10541" y="1778"/>
                  </a:lnTo>
                  <a:lnTo>
                    <a:pt x="10160" y="1524"/>
                  </a:lnTo>
                  <a:lnTo>
                    <a:pt x="9652" y="1524"/>
                  </a:lnTo>
                  <a:lnTo>
                    <a:pt x="9398" y="152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1" name="Полилиния 270"/>
          <p:cNvSpPr/>
          <p:nvPr/>
        </p:nvSpPr>
        <p:spPr>
          <a:xfrm>
            <a:off x="1440180" y="7239000"/>
            <a:ext cx="7621" cy="242571"/>
          </a:xfrm>
          <a:custGeom>
            <a:avLst/>
            <a:gdLst/>
            <a:ahLst/>
            <a:cxnLst/>
            <a:rect l="0" t="0" r="0" b="0"/>
            <a:pathLst>
              <a:path w="7621" h="242571">
                <a:moveTo>
                  <a:pt x="7620" y="0"/>
                </a:moveTo>
                <a:lnTo>
                  <a:pt x="7620" y="100330"/>
                </a:lnTo>
                <a:lnTo>
                  <a:pt x="6350" y="115570"/>
                </a:lnTo>
                <a:lnTo>
                  <a:pt x="3810" y="130810"/>
                </a:lnTo>
                <a:lnTo>
                  <a:pt x="1270" y="146050"/>
                </a:lnTo>
                <a:lnTo>
                  <a:pt x="0" y="161290"/>
                </a:lnTo>
                <a:lnTo>
                  <a:pt x="1270" y="175260"/>
                </a:lnTo>
                <a:lnTo>
                  <a:pt x="3810" y="189230"/>
                </a:lnTo>
                <a:lnTo>
                  <a:pt x="5080" y="204470"/>
                </a:lnTo>
                <a:lnTo>
                  <a:pt x="6350" y="222250"/>
                </a:lnTo>
                <a:lnTo>
                  <a:pt x="6350" y="2425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0" name="Группа 279"/>
          <p:cNvGrpSpPr/>
          <p:nvPr/>
        </p:nvGrpSpPr>
        <p:grpSpPr>
          <a:xfrm>
            <a:off x="1270000" y="7251700"/>
            <a:ext cx="3181351" cy="1066801"/>
            <a:chOff x="1270000" y="7251700"/>
            <a:chExt cx="3181351" cy="1066801"/>
          </a:xfrm>
        </p:grpSpPr>
        <p:sp>
          <p:nvSpPr>
            <p:cNvPr id="272" name="Полилиния 271"/>
            <p:cNvSpPr/>
            <p:nvPr/>
          </p:nvSpPr>
          <p:spPr>
            <a:xfrm>
              <a:off x="1270000" y="7503160"/>
              <a:ext cx="346711" cy="701041"/>
            </a:xfrm>
            <a:custGeom>
              <a:avLst/>
              <a:gdLst/>
              <a:ahLst/>
              <a:cxnLst/>
              <a:rect l="0" t="0" r="0" b="0"/>
              <a:pathLst>
                <a:path w="346711" h="701041">
                  <a:moveTo>
                    <a:pt x="0" y="345440"/>
                  </a:moveTo>
                  <a:lnTo>
                    <a:pt x="13970" y="325120"/>
                  </a:lnTo>
                  <a:lnTo>
                    <a:pt x="22860" y="316230"/>
                  </a:lnTo>
                  <a:lnTo>
                    <a:pt x="35560" y="307340"/>
                  </a:lnTo>
                  <a:lnTo>
                    <a:pt x="48260" y="299720"/>
                  </a:lnTo>
                  <a:lnTo>
                    <a:pt x="62230" y="289560"/>
                  </a:lnTo>
                  <a:lnTo>
                    <a:pt x="74930" y="278130"/>
                  </a:lnTo>
                  <a:lnTo>
                    <a:pt x="88900" y="266700"/>
                  </a:lnTo>
                  <a:lnTo>
                    <a:pt x="104140" y="254000"/>
                  </a:lnTo>
                  <a:lnTo>
                    <a:pt x="121920" y="238760"/>
                  </a:lnTo>
                  <a:lnTo>
                    <a:pt x="139700" y="223520"/>
                  </a:lnTo>
                  <a:lnTo>
                    <a:pt x="158750" y="209550"/>
                  </a:lnTo>
                  <a:lnTo>
                    <a:pt x="176530" y="195580"/>
                  </a:lnTo>
                  <a:lnTo>
                    <a:pt x="193040" y="181610"/>
                  </a:lnTo>
                  <a:lnTo>
                    <a:pt x="209550" y="167640"/>
                  </a:lnTo>
                  <a:lnTo>
                    <a:pt x="224790" y="152400"/>
                  </a:lnTo>
                  <a:lnTo>
                    <a:pt x="238760" y="135890"/>
                  </a:lnTo>
                  <a:lnTo>
                    <a:pt x="254000" y="120650"/>
                  </a:lnTo>
                  <a:lnTo>
                    <a:pt x="269240" y="106680"/>
                  </a:lnTo>
                  <a:lnTo>
                    <a:pt x="285750" y="92710"/>
                  </a:lnTo>
                  <a:lnTo>
                    <a:pt x="298450" y="78740"/>
                  </a:lnTo>
                  <a:lnTo>
                    <a:pt x="311150" y="63500"/>
                  </a:lnTo>
                  <a:lnTo>
                    <a:pt x="321310" y="46990"/>
                  </a:lnTo>
                  <a:lnTo>
                    <a:pt x="330200" y="31750"/>
                  </a:lnTo>
                  <a:lnTo>
                    <a:pt x="336550" y="17780"/>
                  </a:lnTo>
                  <a:lnTo>
                    <a:pt x="345440" y="0"/>
                  </a:lnTo>
                  <a:lnTo>
                    <a:pt x="346710" y="0"/>
                  </a:lnTo>
                  <a:lnTo>
                    <a:pt x="345440" y="5080"/>
                  </a:lnTo>
                  <a:lnTo>
                    <a:pt x="340360" y="15240"/>
                  </a:lnTo>
                  <a:lnTo>
                    <a:pt x="332740" y="29210"/>
                  </a:lnTo>
                  <a:lnTo>
                    <a:pt x="323850" y="45720"/>
                  </a:lnTo>
                  <a:lnTo>
                    <a:pt x="290830" y="105410"/>
                  </a:lnTo>
                  <a:lnTo>
                    <a:pt x="269240" y="143510"/>
                  </a:lnTo>
                  <a:lnTo>
                    <a:pt x="255270" y="173990"/>
                  </a:lnTo>
                  <a:lnTo>
                    <a:pt x="242570" y="200660"/>
                  </a:lnTo>
                  <a:lnTo>
                    <a:pt x="233680" y="223520"/>
                  </a:lnTo>
                  <a:lnTo>
                    <a:pt x="226060" y="242570"/>
                  </a:lnTo>
                  <a:lnTo>
                    <a:pt x="219710" y="260350"/>
                  </a:lnTo>
                  <a:lnTo>
                    <a:pt x="214630" y="275590"/>
                  </a:lnTo>
                  <a:lnTo>
                    <a:pt x="207010" y="294640"/>
                  </a:lnTo>
                  <a:lnTo>
                    <a:pt x="196850" y="316230"/>
                  </a:lnTo>
                  <a:lnTo>
                    <a:pt x="186690" y="337820"/>
                  </a:lnTo>
                  <a:lnTo>
                    <a:pt x="177800" y="358140"/>
                  </a:lnTo>
                  <a:lnTo>
                    <a:pt x="170180" y="374650"/>
                  </a:lnTo>
                  <a:lnTo>
                    <a:pt x="165100" y="389890"/>
                  </a:lnTo>
                  <a:lnTo>
                    <a:pt x="158750" y="405130"/>
                  </a:lnTo>
                  <a:lnTo>
                    <a:pt x="153670" y="419100"/>
                  </a:lnTo>
                  <a:lnTo>
                    <a:pt x="149860" y="433070"/>
                  </a:lnTo>
                  <a:lnTo>
                    <a:pt x="143510" y="445770"/>
                  </a:lnTo>
                  <a:lnTo>
                    <a:pt x="135890" y="458470"/>
                  </a:lnTo>
                  <a:lnTo>
                    <a:pt x="129540" y="472440"/>
                  </a:lnTo>
                  <a:lnTo>
                    <a:pt x="121920" y="488950"/>
                  </a:lnTo>
                  <a:lnTo>
                    <a:pt x="113030" y="509270"/>
                  </a:lnTo>
                  <a:lnTo>
                    <a:pt x="105410" y="530860"/>
                  </a:lnTo>
                  <a:lnTo>
                    <a:pt x="96520" y="549910"/>
                  </a:lnTo>
                  <a:lnTo>
                    <a:pt x="88900" y="566420"/>
                  </a:lnTo>
                  <a:lnTo>
                    <a:pt x="80010" y="581660"/>
                  </a:lnTo>
                  <a:lnTo>
                    <a:pt x="73660" y="595630"/>
                  </a:lnTo>
                  <a:lnTo>
                    <a:pt x="67310" y="609600"/>
                  </a:lnTo>
                  <a:lnTo>
                    <a:pt x="62230" y="623570"/>
                  </a:lnTo>
                  <a:lnTo>
                    <a:pt x="58420" y="636270"/>
                  </a:lnTo>
                  <a:lnTo>
                    <a:pt x="55880" y="648970"/>
                  </a:lnTo>
                  <a:lnTo>
                    <a:pt x="38100" y="7010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3" name="Полилиния 272"/>
            <p:cNvSpPr/>
            <p:nvPr/>
          </p:nvSpPr>
          <p:spPr>
            <a:xfrm>
              <a:off x="2387600" y="7251700"/>
              <a:ext cx="12701" cy="228601"/>
            </a:xfrm>
            <a:custGeom>
              <a:avLst/>
              <a:gdLst/>
              <a:ahLst/>
              <a:cxnLst/>
              <a:rect l="0" t="0" r="0" b="0"/>
              <a:pathLst>
                <a:path w="12701" h="228601">
                  <a:moveTo>
                    <a:pt x="12700" y="0"/>
                  </a:moveTo>
                  <a:lnTo>
                    <a:pt x="12700" y="20320"/>
                  </a:lnTo>
                  <a:lnTo>
                    <a:pt x="11430" y="30480"/>
                  </a:lnTo>
                  <a:lnTo>
                    <a:pt x="8890" y="41910"/>
                  </a:lnTo>
                  <a:lnTo>
                    <a:pt x="6350" y="53340"/>
                  </a:lnTo>
                  <a:lnTo>
                    <a:pt x="3810" y="66040"/>
                  </a:lnTo>
                  <a:lnTo>
                    <a:pt x="2540" y="81280"/>
                  </a:lnTo>
                  <a:lnTo>
                    <a:pt x="1270" y="96520"/>
                  </a:lnTo>
                  <a:lnTo>
                    <a:pt x="1270" y="110490"/>
                  </a:lnTo>
                  <a:lnTo>
                    <a:pt x="1270" y="124460"/>
                  </a:lnTo>
                  <a:lnTo>
                    <a:pt x="0" y="138430"/>
                  </a:lnTo>
                  <a:lnTo>
                    <a:pt x="0" y="163830"/>
                  </a:lnTo>
                  <a:lnTo>
                    <a:pt x="12700" y="228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>
              <a:off x="2061210" y="7573010"/>
              <a:ext cx="631191" cy="646431"/>
            </a:xfrm>
            <a:custGeom>
              <a:avLst/>
              <a:gdLst/>
              <a:ahLst/>
              <a:cxnLst/>
              <a:rect l="0" t="0" r="0" b="0"/>
              <a:pathLst>
                <a:path w="631191" h="646431">
                  <a:moveTo>
                    <a:pt x="250190" y="72390"/>
                  </a:moveTo>
                  <a:lnTo>
                    <a:pt x="256540" y="52070"/>
                  </a:lnTo>
                  <a:lnTo>
                    <a:pt x="262890" y="43180"/>
                  </a:lnTo>
                  <a:lnTo>
                    <a:pt x="281940" y="26670"/>
                  </a:lnTo>
                  <a:lnTo>
                    <a:pt x="293370" y="19050"/>
                  </a:lnTo>
                  <a:lnTo>
                    <a:pt x="307340" y="12700"/>
                  </a:lnTo>
                  <a:lnTo>
                    <a:pt x="322580" y="7620"/>
                  </a:lnTo>
                  <a:lnTo>
                    <a:pt x="336550" y="3810"/>
                  </a:lnTo>
                  <a:lnTo>
                    <a:pt x="350520" y="1270"/>
                  </a:lnTo>
                  <a:lnTo>
                    <a:pt x="363220" y="0"/>
                  </a:lnTo>
                  <a:lnTo>
                    <a:pt x="377190" y="1270"/>
                  </a:lnTo>
                  <a:lnTo>
                    <a:pt x="393700" y="5080"/>
                  </a:lnTo>
                  <a:lnTo>
                    <a:pt x="408940" y="10160"/>
                  </a:lnTo>
                  <a:lnTo>
                    <a:pt x="424180" y="19050"/>
                  </a:lnTo>
                  <a:lnTo>
                    <a:pt x="438150" y="27940"/>
                  </a:lnTo>
                  <a:lnTo>
                    <a:pt x="452120" y="38100"/>
                  </a:lnTo>
                  <a:lnTo>
                    <a:pt x="462280" y="49530"/>
                  </a:lnTo>
                  <a:lnTo>
                    <a:pt x="469900" y="60960"/>
                  </a:lnTo>
                  <a:lnTo>
                    <a:pt x="477520" y="73660"/>
                  </a:lnTo>
                  <a:lnTo>
                    <a:pt x="482600" y="88900"/>
                  </a:lnTo>
                  <a:lnTo>
                    <a:pt x="485140" y="105410"/>
                  </a:lnTo>
                  <a:lnTo>
                    <a:pt x="487680" y="124460"/>
                  </a:lnTo>
                  <a:lnTo>
                    <a:pt x="486410" y="142240"/>
                  </a:lnTo>
                  <a:lnTo>
                    <a:pt x="482600" y="160020"/>
                  </a:lnTo>
                  <a:lnTo>
                    <a:pt x="476250" y="177800"/>
                  </a:lnTo>
                  <a:lnTo>
                    <a:pt x="468630" y="190500"/>
                  </a:lnTo>
                  <a:lnTo>
                    <a:pt x="459740" y="200660"/>
                  </a:lnTo>
                  <a:lnTo>
                    <a:pt x="449580" y="208280"/>
                  </a:lnTo>
                  <a:lnTo>
                    <a:pt x="436880" y="212090"/>
                  </a:lnTo>
                  <a:lnTo>
                    <a:pt x="422910" y="213360"/>
                  </a:lnTo>
                  <a:lnTo>
                    <a:pt x="407670" y="213360"/>
                  </a:lnTo>
                  <a:lnTo>
                    <a:pt x="391160" y="213360"/>
                  </a:lnTo>
                  <a:lnTo>
                    <a:pt x="375920" y="212090"/>
                  </a:lnTo>
                  <a:lnTo>
                    <a:pt x="359410" y="212090"/>
                  </a:lnTo>
                  <a:lnTo>
                    <a:pt x="342900" y="213360"/>
                  </a:lnTo>
                  <a:lnTo>
                    <a:pt x="326390" y="215900"/>
                  </a:lnTo>
                  <a:lnTo>
                    <a:pt x="308610" y="218440"/>
                  </a:lnTo>
                  <a:lnTo>
                    <a:pt x="293370" y="223520"/>
                  </a:lnTo>
                  <a:lnTo>
                    <a:pt x="279400" y="229870"/>
                  </a:lnTo>
                  <a:lnTo>
                    <a:pt x="265430" y="236220"/>
                  </a:lnTo>
                  <a:lnTo>
                    <a:pt x="247650" y="247650"/>
                  </a:lnTo>
                  <a:lnTo>
                    <a:pt x="227330" y="262890"/>
                  </a:lnTo>
                  <a:lnTo>
                    <a:pt x="205740" y="279400"/>
                  </a:lnTo>
                  <a:lnTo>
                    <a:pt x="179070" y="306070"/>
                  </a:lnTo>
                  <a:lnTo>
                    <a:pt x="151130" y="340360"/>
                  </a:lnTo>
                  <a:lnTo>
                    <a:pt x="120650" y="378460"/>
                  </a:lnTo>
                  <a:lnTo>
                    <a:pt x="97790" y="408940"/>
                  </a:lnTo>
                  <a:lnTo>
                    <a:pt x="78740" y="434340"/>
                  </a:lnTo>
                  <a:lnTo>
                    <a:pt x="50800" y="477520"/>
                  </a:lnTo>
                  <a:lnTo>
                    <a:pt x="20320" y="525780"/>
                  </a:lnTo>
                  <a:lnTo>
                    <a:pt x="1270" y="553720"/>
                  </a:lnTo>
                  <a:lnTo>
                    <a:pt x="0" y="558800"/>
                  </a:lnTo>
                  <a:lnTo>
                    <a:pt x="2540" y="561340"/>
                  </a:lnTo>
                  <a:lnTo>
                    <a:pt x="8890" y="558800"/>
                  </a:lnTo>
                  <a:lnTo>
                    <a:pt x="27940" y="548640"/>
                  </a:lnTo>
                  <a:lnTo>
                    <a:pt x="38100" y="542290"/>
                  </a:lnTo>
                  <a:lnTo>
                    <a:pt x="49530" y="537210"/>
                  </a:lnTo>
                  <a:lnTo>
                    <a:pt x="60960" y="532130"/>
                  </a:lnTo>
                  <a:lnTo>
                    <a:pt x="73660" y="527050"/>
                  </a:lnTo>
                  <a:lnTo>
                    <a:pt x="86360" y="521970"/>
                  </a:lnTo>
                  <a:lnTo>
                    <a:pt x="97790" y="516890"/>
                  </a:lnTo>
                  <a:lnTo>
                    <a:pt x="110490" y="513080"/>
                  </a:lnTo>
                  <a:lnTo>
                    <a:pt x="135890" y="504190"/>
                  </a:lnTo>
                  <a:lnTo>
                    <a:pt x="148590" y="500380"/>
                  </a:lnTo>
                  <a:lnTo>
                    <a:pt x="162560" y="499110"/>
                  </a:lnTo>
                  <a:lnTo>
                    <a:pt x="177800" y="499110"/>
                  </a:lnTo>
                  <a:lnTo>
                    <a:pt x="193040" y="500380"/>
                  </a:lnTo>
                  <a:lnTo>
                    <a:pt x="208280" y="504190"/>
                  </a:lnTo>
                  <a:lnTo>
                    <a:pt x="222250" y="510540"/>
                  </a:lnTo>
                  <a:lnTo>
                    <a:pt x="236220" y="516890"/>
                  </a:lnTo>
                  <a:lnTo>
                    <a:pt x="246380" y="525780"/>
                  </a:lnTo>
                  <a:lnTo>
                    <a:pt x="254000" y="534670"/>
                  </a:lnTo>
                  <a:lnTo>
                    <a:pt x="261620" y="546100"/>
                  </a:lnTo>
                  <a:lnTo>
                    <a:pt x="276860" y="568960"/>
                  </a:lnTo>
                  <a:lnTo>
                    <a:pt x="309880" y="618490"/>
                  </a:lnTo>
                  <a:lnTo>
                    <a:pt x="320040" y="628650"/>
                  </a:lnTo>
                  <a:lnTo>
                    <a:pt x="330200" y="636270"/>
                  </a:lnTo>
                  <a:lnTo>
                    <a:pt x="341630" y="642620"/>
                  </a:lnTo>
                  <a:lnTo>
                    <a:pt x="354330" y="646430"/>
                  </a:lnTo>
                  <a:lnTo>
                    <a:pt x="369570" y="646430"/>
                  </a:lnTo>
                  <a:lnTo>
                    <a:pt x="384810" y="646430"/>
                  </a:lnTo>
                  <a:lnTo>
                    <a:pt x="400050" y="643890"/>
                  </a:lnTo>
                  <a:lnTo>
                    <a:pt x="416560" y="641350"/>
                  </a:lnTo>
                  <a:lnTo>
                    <a:pt x="433070" y="637540"/>
                  </a:lnTo>
                  <a:lnTo>
                    <a:pt x="449580" y="632460"/>
                  </a:lnTo>
                  <a:lnTo>
                    <a:pt x="466090" y="626110"/>
                  </a:lnTo>
                  <a:lnTo>
                    <a:pt x="483870" y="619760"/>
                  </a:lnTo>
                  <a:lnTo>
                    <a:pt x="500380" y="613410"/>
                  </a:lnTo>
                  <a:lnTo>
                    <a:pt x="516890" y="608330"/>
                  </a:lnTo>
                  <a:lnTo>
                    <a:pt x="533400" y="603250"/>
                  </a:lnTo>
                  <a:lnTo>
                    <a:pt x="552450" y="596900"/>
                  </a:lnTo>
                  <a:lnTo>
                    <a:pt x="571500" y="590550"/>
                  </a:lnTo>
                  <a:lnTo>
                    <a:pt x="631190" y="5676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>
              <a:off x="3314700" y="7264400"/>
              <a:ext cx="25401" cy="203201"/>
            </a:xfrm>
            <a:custGeom>
              <a:avLst/>
              <a:gdLst/>
              <a:ahLst/>
              <a:cxnLst/>
              <a:rect l="0" t="0" r="0" b="0"/>
              <a:pathLst>
                <a:path w="25401" h="203201">
                  <a:moveTo>
                    <a:pt x="25400" y="0"/>
                  </a:moveTo>
                  <a:lnTo>
                    <a:pt x="25400" y="20320"/>
                  </a:lnTo>
                  <a:lnTo>
                    <a:pt x="24130" y="31750"/>
                  </a:lnTo>
                  <a:lnTo>
                    <a:pt x="21590" y="45720"/>
                  </a:lnTo>
                  <a:lnTo>
                    <a:pt x="19050" y="59690"/>
                  </a:lnTo>
                  <a:lnTo>
                    <a:pt x="16510" y="73660"/>
                  </a:lnTo>
                  <a:lnTo>
                    <a:pt x="15240" y="87630"/>
                  </a:lnTo>
                  <a:lnTo>
                    <a:pt x="13970" y="100330"/>
                  </a:lnTo>
                  <a:lnTo>
                    <a:pt x="13970" y="113030"/>
                  </a:lnTo>
                  <a:lnTo>
                    <a:pt x="13970" y="127000"/>
                  </a:lnTo>
                  <a:lnTo>
                    <a:pt x="12700" y="139700"/>
                  </a:lnTo>
                  <a:lnTo>
                    <a:pt x="11430" y="152400"/>
                  </a:lnTo>
                  <a:lnTo>
                    <a:pt x="8890" y="165100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>
              <a:off x="3086100" y="7611110"/>
              <a:ext cx="532131" cy="642621"/>
            </a:xfrm>
            <a:custGeom>
              <a:avLst/>
              <a:gdLst/>
              <a:ahLst/>
              <a:cxnLst/>
              <a:rect l="0" t="0" r="0" b="0"/>
              <a:pathLst>
                <a:path w="532131" h="642621">
                  <a:moveTo>
                    <a:pt x="177800" y="46990"/>
                  </a:moveTo>
                  <a:lnTo>
                    <a:pt x="184150" y="26670"/>
                  </a:lnTo>
                  <a:lnTo>
                    <a:pt x="190500" y="19050"/>
                  </a:lnTo>
                  <a:lnTo>
                    <a:pt x="199390" y="12700"/>
                  </a:lnTo>
                  <a:lnTo>
                    <a:pt x="209550" y="7620"/>
                  </a:lnTo>
                  <a:lnTo>
                    <a:pt x="219710" y="3810"/>
                  </a:lnTo>
                  <a:lnTo>
                    <a:pt x="231140" y="1270"/>
                  </a:lnTo>
                  <a:lnTo>
                    <a:pt x="242570" y="0"/>
                  </a:lnTo>
                  <a:lnTo>
                    <a:pt x="255270" y="1270"/>
                  </a:lnTo>
                  <a:lnTo>
                    <a:pt x="267970" y="5080"/>
                  </a:lnTo>
                  <a:lnTo>
                    <a:pt x="279400" y="10160"/>
                  </a:lnTo>
                  <a:lnTo>
                    <a:pt x="289560" y="21590"/>
                  </a:lnTo>
                  <a:lnTo>
                    <a:pt x="297180" y="35560"/>
                  </a:lnTo>
                  <a:lnTo>
                    <a:pt x="304800" y="52070"/>
                  </a:lnTo>
                  <a:lnTo>
                    <a:pt x="306070" y="71120"/>
                  </a:lnTo>
                  <a:lnTo>
                    <a:pt x="303530" y="92710"/>
                  </a:lnTo>
                  <a:lnTo>
                    <a:pt x="299720" y="115570"/>
                  </a:lnTo>
                  <a:lnTo>
                    <a:pt x="294640" y="137160"/>
                  </a:lnTo>
                  <a:lnTo>
                    <a:pt x="288290" y="156210"/>
                  </a:lnTo>
                  <a:lnTo>
                    <a:pt x="280670" y="175260"/>
                  </a:lnTo>
                  <a:lnTo>
                    <a:pt x="271780" y="189230"/>
                  </a:lnTo>
                  <a:lnTo>
                    <a:pt x="261620" y="199390"/>
                  </a:lnTo>
                  <a:lnTo>
                    <a:pt x="250190" y="208280"/>
                  </a:lnTo>
                  <a:lnTo>
                    <a:pt x="237490" y="215900"/>
                  </a:lnTo>
                  <a:lnTo>
                    <a:pt x="223520" y="224790"/>
                  </a:lnTo>
                  <a:lnTo>
                    <a:pt x="208280" y="233680"/>
                  </a:lnTo>
                  <a:lnTo>
                    <a:pt x="203200" y="234950"/>
                  </a:lnTo>
                  <a:lnTo>
                    <a:pt x="205740" y="231140"/>
                  </a:lnTo>
                  <a:lnTo>
                    <a:pt x="213360" y="224790"/>
                  </a:lnTo>
                  <a:lnTo>
                    <a:pt x="224790" y="220980"/>
                  </a:lnTo>
                  <a:lnTo>
                    <a:pt x="237490" y="217170"/>
                  </a:lnTo>
                  <a:lnTo>
                    <a:pt x="251460" y="215900"/>
                  </a:lnTo>
                  <a:lnTo>
                    <a:pt x="267970" y="214630"/>
                  </a:lnTo>
                  <a:lnTo>
                    <a:pt x="285750" y="213360"/>
                  </a:lnTo>
                  <a:lnTo>
                    <a:pt x="304800" y="213360"/>
                  </a:lnTo>
                  <a:lnTo>
                    <a:pt x="322580" y="213360"/>
                  </a:lnTo>
                  <a:lnTo>
                    <a:pt x="341630" y="212090"/>
                  </a:lnTo>
                  <a:lnTo>
                    <a:pt x="358140" y="212090"/>
                  </a:lnTo>
                  <a:lnTo>
                    <a:pt x="374650" y="214630"/>
                  </a:lnTo>
                  <a:lnTo>
                    <a:pt x="389890" y="219710"/>
                  </a:lnTo>
                  <a:lnTo>
                    <a:pt x="403860" y="226060"/>
                  </a:lnTo>
                  <a:lnTo>
                    <a:pt x="416560" y="231140"/>
                  </a:lnTo>
                  <a:lnTo>
                    <a:pt x="430530" y="236220"/>
                  </a:lnTo>
                  <a:lnTo>
                    <a:pt x="443230" y="241300"/>
                  </a:lnTo>
                  <a:lnTo>
                    <a:pt x="458470" y="251460"/>
                  </a:lnTo>
                  <a:lnTo>
                    <a:pt x="473710" y="265430"/>
                  </a:lnTo>
                  <a:lnTo>
                    <a:pt x="488950" y="280670"/>
                  </a:lnTo>
                  <a:lnTo>
                    <a:pt x="501650" y="297180"/>
                  </a:lnTo>
                  <a:lnTo>
                    <a:pt x="510540" y="313690"/>
                  </a:lnTo>
                  <a:lnTo>
                    <a:pt x="518160" y="331470"/>
                  </a:lnTo>
                  <a:lnTo>
                    <a:pt x="523240" y="346710"/>
                  </a:lnTo>
                  <a:lnTo>
                    <a:pt x="527050" y="360680"/>
                  </a:lnTo>
                  <a:lnTo>
                    <a:pt x="528320" y="374650"/>
                  </a:lnTo>
                  <a:lnTo>
                    <a:pt x="530860" y="388620"/>
                  </a:lnTo>
                  <a:lnTo>
                    <a:pt x="530860" y="401320"/>
                  </a:lnTo>
                  <a:lnTo>
                    <a:pt x="532130" y="414020"/>
                  </a:lnTo>
                  <a:lnTo>
                    <a:pt x="530860" y="427990"/>
                  </a:lnTo>
                  <a:lnTo>
                    <a:pt x="529590" y="440690"/>
                  </a:lnTo>
                  <a:lnTo>
                    <a:pt x="525780" y="453390"/>
                  </a:lnTo>
                  <a:lnTo>
                    <a:pt x="521970" y="466090"/>
                  </a:lnTo>
                  <a:lnTo>
                    <a:pt x="515620" y="478790"/>
                  </a:lnTo>
                  <a:lnTo>
                    <a:pt x="509270" y="491490"/>
                  </a:lnTo>
                  <a:lnTo>
                    <a:pt x="501650" y="504190"/>
                  </a:lnTo>
                  <a:lnTo>
                    <a:pt x="494030" y="516890"/>
                  </a:lnTo>
                  <a:lnTo>
                    <a:pt x="486410" y="529590"/>
                  </a:lnTo>
                  <a:lnTo>
                    <a:pt x="476250" y="541020"/>
                  </a:lnTo>
                  <a:lnTo>
                    <a:pt x="466090" y="551180"/>
                  </a:lnTo>
                  <a:lnTo>
                    <a:pt x="454660" y="561340"/>
                  </a:lnTo>
                  <a:lnTo>
                    <a:pt x="443230" y="570230"/>
                  </a:lnTo>
                  <a:lnTo>
                    <a:pt x="430530" y="579120"/>
                  </a:lnTo>
                  <a:lnTo>
                    <a:pt x="417830" y="588010"/>
                  </a:lnTo>
                  <a:lnTo>
                    <a:pt x="403860" y="596900"/>
                  </a:lnTo>
                  <a:lnTo>
                    <a:pt x="389890" y="605790"/>
                  </a:lnTo>
                  <a:lnTo>
                    <a:pt x="373380" y="613410"/>
                  </a:lnTo>
                  <a:lnTo>
                    <a:pt x="358140" y="621030"/>
                  </a:lnTo>
                  <a:lnTo>
                    <a:pt x="341630" y="627380"/>
                  </a:lnTo>
                  <a:lnTo>
                    <a:pt x="325120" y="632460"/>
                  </a:lnTo>
                  <a:lnTo>
                    <a:pt x="309880" y="636270"/>
                  </a:lnTo>
                  <a:lnTo>
                    <a:pt x="295910" y="638810"/>
                  </a:lnTo>
                  <a:lnTo>
                    <a:pt x="281940" y="640080"/>
                  </a:lnTo>
                  <a:lnTo>
                    <a:pt x="265430" y="641350"/>
                  </a:lnTo>
                  <a:lnTo>
                    <a:pt x="247650" y="642620"/>
                  </a:lnTo>
                  <a:lnTo>
                    <a:pt x="228600" y="642620"/>
                  </a:lnTo>
                  <a:lnTo>
                    <a:pt x="209550" y="641350"/>
                  </a:lnTo>
                  <a:lnTo>
                    <a:pt x="191770" y="640080"/>
                  </a:lnTo>
                  <a:lnTo>
                    <a:pt x="175260" y="636270"/>
                  </a:lnTo>
                  <a:lnTo>
                    <a:pt x="156210" y="632460"/>
                  </a:lnTo>
                  <a:lnTo>
                    <a:pt x="135890" y="626110"/>
                  </a:lnTo>
                  <a:lnTo>
                    <a:pt x="116840" y="619760"/>
                  </a:lnTo>
                  <a:lnTo>
                    <a:pt x="99060" y="612140"/>
                  </a:lnTo>
                  <a:lnTo>
                    <a:pt x="82550" y="604520"/>
                  </a:lnTo>
                  <a:lnTo>
                    <a:pt x="67310" y="596900"/>
                  </a:lnTo>
                  <a:lnTo>
                    <a:pt x="53340" y="585470"/>
                  </a:lnTo>
                  <a:lnTo>
                    <a:pt x="40640" y="572770"/>
                  </a:lnTo>
                  <a:lnTo>
                    <a:pt x="26670" y="557530"/>
                  </a:lnTo>
                  <a:lnTo>
                    <a:pt x="16510" y="541020"/>
                  </a:lnTo>
                  <a:lnTo>
                    <a:pt x="7620" y="523240"/>
                  </a:lnTo>
                  <a:lnTo>
                    <a:pt x="1270" y="504190"/>
                  </a:lnTo>
                  <a:lnTo>
                    <a:pt x="0" y="486410"/>
                  </a:lnTo>
                  <a:lnTo>
                    <a:pt x="1270" y="468630"/>
                  </a:lnTo>
                  <a:lnTo>
                    <a:pt x="25400" y="4025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7" name="Полилиния 276"/>
            <p:cNvSpPr/>
            <p:nvPr/>
          </p:nvSpPr>
          <p:spPr>
            <a:xfrm>
              <a:off x="4229100" y="7251700"/>
              <a:ext cx="25401" cy="228601"/>
            </a:xfrm>
            <a:custGeom>
              <a:avLst/>
              <a:gdLst/>
              <a:ahLst/>
              <a:cxnLst/>
              <a:rect l="0" t="0" r="0" b="0"/>
              <a:pathLst>
                <a:path w="25401" h="228601">
                  <a:moveTo>
                    <a:pt x="25400" y="0"/>
                  </a:moveTo>
                  <a:lnTo>
                    <a:pt x="19050" y="20320"/>
                  </a:lnTo>
                  <a:lnTo>
                    <a:pt x="16510" y="30480"/>
                  </a:lnTo>
                  <a:lnTo>
                    <a:pt x="15240" y="41910"/>
                  </a:lnTo>
                  <a:lnTo>
                    <a:pt x="13970" y="53340"/>
                  </a:lnTo>
                  <a:lnTo>
                    <a:pt x="12700" y="66040"/>
                  </a:lnTo>
                  <a:lnTo>
                    <a:pt x="10160" y="81280"/>
                  </a:lnTo>
                  <a:lnTo>
                    <a:pt x="6350" y="96520"/>
                  </a:lnTo>
                  <a:lnTo>
                    <a:pt x="3810" y="110490"/>
                  </a:lnTo>
                  <a:lnTo>
                    <a:pt x="2540" y="124460"/>
                  </a:lnTo>
                  <a:lnTo>
                    <a:pt x="2540" y="138430"/>
                  </a:lnTo>
                  <a:lnTo>
                    <a:pt x="1270" y="151130"/>
                  </a:lnTo>
                  <a:lnTo>
                    <a:pt x="1270" y="163830"/>
                  </a:lnTo>
                  <a:lnTo>
                    <a:pt x="0" y="228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Полилиния 277"/>
            <p:cNvSpPr/>
            <p:nvPr/>
          </p:nvSpPr>
          <p:spPr>
            <a:xfrm>
              <a:off x="4037330" y="7518400"/>
              <a:ext cx="356871" cy="393701"/>
            </a:xfrm>
            <a:custGeom>
              <a:avLst/>
              <a:gdLst/>
              <a:ahLst/>
              <a:cxnLst/>
              <a:rect l="0" t="0" r="0" b="0"/>
              <a:pathLst>
                <a:path w="356871" h="393701">
                  <a:moveTo>
                    <a:pt x="115570" y="0"/>
                  </a:moveTo>
                  <a:lnTo>
                    <a:pt x="109220" y="20320"/>
                  </a:lnTo>
                  <a:lnTo>
                    <a:pt x="105410" y="31750"/>
                  </a:lnTo>
                  <a:lnTo>
                    <a:pt x="101600" y="45720"/>
                  </a:lnTo>
                  <a:lnTo>
                    <a:pt x="97790" y="59690"/>
                  </a:lnTo>
                  <a:lnTo>
                    <a:pt x="93980" y="76200"/>
                  </a:lnTo>
                  <a:lnTo>
                    <a:pt x="90170" y="95250"/>
                  </a:lnTo>
                  <a:lnTo>
                    <a:pt x="85090" y="114300"/>
                  </a:lnTo>
                  <a:lnTo>
                    <a:pt x="77470" y="153670"/>
                  </a:lnTo>
                  <a:lnTo>
                    <a:pt x="73660" y="175260"/>
                  </a:lnTo>
                  <a:lnTo>
                    <a:pt x="66040" y="196850"/>
                  </a:lnTo>
                  <a:lnTo>
                    <a:pt x="57150" y="219710"/>
                  </a:lnTo>
                  <a:lnTo>
                    <a:pt x="46990" y="243840"/>
                  </a:lnTo>
                  <a:lnTo>
                    <a:pt x="36830" y="265430"/>
                  </a:lnTo>
                  <a:lnTo>
                    <a:pt x="27940" y="285750"/>
                  </a:lnTo>
                  <a:lnTo>
                    <a:pt x="19050" y="304800"/>
                  </a:lnTo>
                  <a:lnTo>
                    <a:pt x="11430" y="321310"/>
                  </a:lnTo>
                  <a:lnTo>
                    <a:pt x="5080" y="337820"/>
                  </a:lnTo>
                  <a:lnTo>
                    <a:pt x="0" y="351790"/>
                  </a:lnTo>
                  <a:lnTo>
                    <a:pt x="0" y="361950"/>
                  </a:lnTo>
                  <a:lnTo>
                    <a:pt x="5080" y="368300"/>
                  </a:lnTo>
                  <a:lnTo>
                    <a:pt x="12700" y="372110"/>
                  </a:lnTo>
                  <a:lnTo>
                    <a:pt x="22860" y="373380"/>
                  </a:lnTo>
                  <a:lnTo>
                    <a:pt x="35560" y="373380"/>
                  </a:lnTo>
                  <a:lnTo>
                    <a:pt x="49530" y="372110"/>
                  </a:lnTo>
                  <a:lnTo>
                    <a:pt x="66040" y="370840"/>
                  </a:lnTo>
                  <a:lnTo>
                    <a:pt x="83820" y="369570"/>
                  </a:lnTo>
                  <a:lnTo>
                    <a:pt x="102870" y="369570"/>
                  </a:lnTo>
                  <a:lnTo>
                    <a:pt x="125730" y="369570"/>
                  </a:lnTo>
                  <a:lnTo>
                    <a:pt x="176530" y="368300"/>
                  </a:lnTo>
                  <a:lnTo>
                    <a:pt x="203200" y="369570"/>
                  </a:lnTo>
                  <a:lnTo>
                    <a:pt x="228600" y="372110"/>
                  </a:lnTo>
                  <a:lnTo>
                    <a:pt x="254000" y="374650"/>
                  </a:lnTo>
                  <a:lnTo>
                    <a:pt x="275590" y="378460"/>
                  </a:lnTo>
                  <a:lnTo>
                    <a:pt x="294640" y="382270"/>
                  </a:lnTo>
                  <a:lnTo>
                    <a:pt x="356870" y="393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" name="Полилиния 278"/>
            <p:cNvSpPr/>
            <p:nvPr/>
          </p:nvSpPr>
          <p:spPr>
            <a:xfrm>
              <a:off x="4279900" y="7708900"/>
              <a:ext cx="171451" cy="609601"/>
            </a:xfrm>
            <a:custGeom>
              <a:avLst/>
              <a:gdLst/>
              <a:ahLst/>
              <a:cxnLst/>
              <a:rect l="0" t="0" r="0" b="0"/>
              <a:pathLst>
                <a:path w="171451" h="609601">
                  <a:moveTo>
                    <a:pt x="152400" y="63500"/>
                  </a:moveTo>
                  <a:lnTo>
                    <a:pt x="158750" y="43180"/>
                  </a:lnTo>
                  <a:lnTo>
                    <a:pt x="162560" y="31750"/>
                  </a:lnTo>
                  <a:lnTo>
                    <a:pt x="166370" y="17780"/>
                  </a:lnTo>
                  <a:lnTo>
                    <a:pt x="171450" y="0"/>
                  </a:lnTo>
                  <a:lnTo>
                    <a:pt x="166370" y="22860"/>
                  </a:lnTo>
                  <a:lnTo>
                    <a:pt x="160020" y="54610"/>
                  </a:lnTo>
                  <a:lnTo>
                    <a:pt x="153670" y="73660"/>
                  </a:lnTo>
                  <a:lnTo>
                    <a:pt x="148590" y="92710"/>
                  </a:lnTo>
                  <a:lnTo>
                    <a:pt x="134620" y="129540"/>
                  </a:lnTo>
                  <a:lnTo>
                    <a:pt x="119380" y="175260"/>
                  </a:lnTo>
                  <a:lnTo>
                    <a:pt x="48260" y="388620"/>
                  </a:lnTo>
                  <a:lnTo>
                    <a:pt x="44450" y="402590"/>
                  </a:lnTo>
                  <a:lnTo>
                    <a:pt x="43180" y="416560"/>
                  </a:lnTo>
                  <a:lnTo>
                    <a:pt x="40640" y="430530"/>
                  </a:lnTo>
                  <a:lnTo>
                    <a:pt x="38100" y="443230"/>
                  </a:lnTo>
                  <a:lnTo>
                    <a:pt x="35560" y="455930"/>
                  </a:lnTo>
                  <a:lnTo>
                    <a:pt x="31750" y="469900"/>
                  </a:lnTo>
                  <a:lnTo>
                    <a:pt x="27940" y="482600"/>
                  </a:lnTo>
                  <a:lnTo>
                    <a:pt x="24130" y="495300"/>
                  </a:lnTo>
                  <a:lnTo>
                    <a:pt x="20320" y="508000"/>
                  </a:lnTo>
                  <a:lnTo>
                    <a:pt x="17780" y="520700"/>
                  </a:lnTo>
                  <a:lnTo>
                    <a:pt x="16510" y="533400"/>
                  </a:lnTo>
                  <a:lnTo>
                    <a:pt x="0" y="609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1" name="Полилиния 280"/>
          <p:cNvSpPr/>
          <p:nvPr/>
        </p:nvSpPr>
        <p:spPr>
          <a:xfrm>
            <a:off x="5143500" y="7200900"/>
            <a:ext cx="25401" cy="304801"/>
          </a:xfrm>
          <a:custGeom>
            <a:avLst/>
            <a:gdLst/>
            <a:ahLst/>
            <a:cxnLst/>
            <a:rect l="0" t="0" r="0" b="0"/>
            <a:pathLst>
              <a:path w="25401" h="304801">
                <a:moveTo>
                  <a:pt x="25400" y="0"/>
                </a:moveTo>
                <a:lnTo>
                  <a:pt x="25400" y="53340"/>
                </a:lnTo>
                <a:lnTo>
                  <a:pt x="24130" y="64770"/>
                </a:lnTo>
                <a:lnTo>
                  <a:pt x="21590" y="77470"/>
                </a:lnTo>
                <a:lnTo>
                  <a:pt x="19050" y="90170"/>
                </a:lnTo>
                <a:lnTo>
                  <a:pt x="16510" y="102870"/>
                </a:lnTo>
                <a:lnTo>
                  <a:pt x="15240" y="118110"/>
                </a:lnTo>
                <a:lnTo>
                  <a:pt x="13970" y="133350"/>
                </a:lnTo>
                <a:lnTo>
                  <a:pt x="12700" y="148590"/>
                </a:lnTo>
                <a:lnTo>
                  <a:pt x="10160" y="162560"/>
                </a:lnTo>
                <a:lnTo>
                  <a:pt x="6350" y="176530"/>
                </a:lnTo>
                <a:lnTo>
                  <a:pt x="3810" y="189230"/>
                </a:lnTo>
                <a:lnTo>
                  <a:pt x="2540" y="201930"/>
                </a:lnTo>
                <a:lnTo>
                  <a:pt x="2540" y="215900"/>
                </a:lnTo>
                <a:lnTo>
                  <a:pt x="1270" y="229870"/>
                </a:lnTo>
                <a:lnTo>
                  <a:pt x="1270" y="245110"/>
                </a:lnTo>
                <a:lnTo>
                  <a:pt x="0" y="304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1" name="Группа 290"/>
          <p:cNvGrpSpPr/>
          <p:nvPr/>
        </p:nvGrpSpPr>
        <p:grpSpPr>
          <a:xfrm>
            <a:off x="4932680" y="7239000"/>
            <a:ext cx="3403601" cy="1115061"/>
            <a:chOff x="4932680" y="7239000"/>
            <a:chExt cx="3403601" cy="1115061"/>
          </a:xfrm>
        </p:grpSpPr>
        <p:sp>
          <p:nvSpPr>
            <p:cNvPr id="282" name="Полилиния 281"/>
            <p:cNvSpPr/>
            <p:nvPr/>
          </p:nvSpPr>
          <p:spPr>
            <a:xfrm>
              <a:off x="4932680" y="7658100"/>
              <a:ext cx="321311" cy="695961"/>
            </a:xfrm>
            <a:custGeom>
              <a:avLst/>
              <a:gdLst/>
              <a:ahLst/>
              <a:cxnLst/>
              <a:rect l="0" t="0" r="0" b="0"/>
              <a:pathLst>
                <a:path w="321311" h="695961">
                  <a:moveTo>
                    <a:pt x="172720" y="0"/>
                  </a:moveTo>
                  <a:lnTo>
                    <a:pt x="154940" y="53340"/>
                  </a:lnTo>
                  <a:lnTo>
                    <a:pt x="148590" y="69850"/>
                  </a:lnTo>
                  <a:lnTo>
                    <a:pt x="139700" y="88900"/>
                  </a:lnTo>
                  <a:lnTo>
                    <a:pt x="129540" y="109220"/>
                  </a:lnTo>
                  <a:lnTo>
                    <a:pt x="120650" y="128270"/>
                  </a:lnTo>
                  <a:lnTo>
                    <a:pt x="114300" y="144780"/>
                  </a:lnTo>
                  <a:lnTo>
                    <a:pt x="107950" y="160020"/>
                  </a:lnTo>
                  <a:lnTo>
                    <a:pt x="101600" y="175260"/>
                  </a:lnTo>
                  <a:lnTo>
                    <a:pt x="93980" y="191770"/>
                  </a:lnTo>
                  <a:lnTo>
                    <a:pt x="86360" y="208280"/>
                  </a:lnTo>
                  <a:lnTo>
                    <a:pt x="80010" y="223520"/>
                  </a:lnTo>
                  <a:lnTo>
                    <a:pt x="73660" y="237490"/>
                  </a:lnTo>
                  <a:lnTo>
                    <a:pt x="68580" y="251460"/>
                  </a:lnTo>
                  <a:lnTo>
                    <a:pt x="63500" y="265430"/>
                  </a:lnTo>
                  <a:lnTo>
                    <a:pt x="59690" y="278130"/>
                  </a:lnTo>
                  <a:lnTo>
                    <a:pt x="54610" y="290830"/>
                  </a:lnTo>
                  <a:lnTo>
                    <a:pt x="54610" y="295910"/>
                  </a:lnTo>
                  <a:lnTo>
                    <a:pt x="57150" y="294640"/>
                  </a:lnTo>
                  <a:lnTo>
                    <a:pt x="62230" y="289560"/>
                  </a:lnTo>
                  <a:lnTo>
                    <a:pt x="68580" y="283210"/>
                  </a:lnTo>
                  <a:lnTo>
                    <a:pt x="78740" y="276860"/>
                  </a:lnTo>
                  <a:lnTo>
                    <a:pt x="88900" y="269240"/>
                  </a:lnTo>
                  <a:lnTo>
                    <a:pt x="101600" y="261620"/>
                  </a:lnTo>
                  <a:lnTo>
                    <a:pt x="115570" y="252730"/>
                  </a:lnTo>
                  <a:lnTo>
                    <a:pt x="129540" y="245110"/>
                  </a:lnTo>
                  <a:lnTo>
                    <a:pt x="146050" y="237490"/>
                  </a:lnTo>
                  <a:lnTo>
                    <a:pt x="161290" y="232410"/>
                  </a:lnTo>
                  <a:lnTo>
                    <a:pt x="177800" y="227330"/>
                  </a:lnTo>
                  <a:lnTo>
                    <a:pt x="193040" y="224790"/>
                  </a:lnTo>
                  <a:lnTo>
                    <a:pt x="207010" y="224790"/>
                  </a:lnTo>
                  <a:lnTo>
                    <a:pt x="220980" y="226060"/>
                  </a:lnTo>
                  <a:lnTo>
                    <a:pt x="234950" y="229870"/>
                  </a:lnTo>
                  <a:lnTo>
                    <a:pt x="247650" y="234950"/>
                  </a:lnTo>
                  <a:lnTo>
                    <a:pt x="260350" y="241300"/>
                  </a:lnTo>
                  <a:lnTo>
                    <a:pt x="273050" y="250190"/>
                  </a:lnTo>
                  <a:lnTo>
                    <a:pt x="283210" y="259080"/>
                  </a:lnTo>
                  <a:lnTo>
                    <a:pt x="293370" y="270510"/>
                  </a:lnTo>
                  <a:lnTo>
                    <a:pt x="300990" y="281940"/>
                  </a:lnTo>
                  <a:lnTo>
                    <a:pt x="307340" y="293370"/>
                  </a:lnTo>
                  <a:lnTo>
                    <a:pt x="313690" y="306070"/>
                  </a:lnTo>
                  <a:lnTo>
                    <a:pt x="317500" y="321310"/>
                  </a:lnTo>
                  <a:lnTo>
                    <a:pt x="320040" y="337820"/>
                  </a:lnTo>
                  <a:lnTo>
                    <a:pt x="321310" y="356870"/>
                  </a:lnTo>
                  <a:lnTo>
                    <a:pt x="321310" y="377190"/>
                  </a:lnTo>
                  <a:lnTo>
                    <a:pt x="320040" y="400050"/>
                  </a:lnTo>
                  <a:lnTo>
                    <a:pt x="317500" y="422910"/>
                  </a:lnTo>
                  <a:lnTo>
                    <a:pt x="313690" y="444500"/>
                  </a:lnTo>
                  <a:lnTo>
                    <a:pt x="311150" y="464820"/>
                  </a:lnTo>
                  <a:lnTo>
                    <a:pt x="307340" y="482600"/>
                  </a:lnTo>
                  <a:lnTo>
                    <a:pt x="300990" y="505460"/>
                  </a:lnTo>
                  <a:lnTo>
                    <a:pt x="292100" y="530860"/>
                  </a:lnTo>
                  <a:lnTo>
                    <a:pt x="281940" y="556260"/>
                  </a:lnTo>
                  <a:lnTo>
                    <a:pt x="270510" y="581660"/>
                  </a:lnTo>
                  <a:lnTo>
                    <a:pt x="259080" y="604520"/>
                  </a:lnTo>
                  <a:lnTo>
                    <a:pt x="247650" y="627380"/>
                  </a:lnTo>
                  <a:lnTo>
                    <a:pt x="234950" y="645160"/>
                  </a:lnTo>
                  <a:lnTo>
                    <a:pt x="222250" y="660400"/>
                  </a:lnTo>
                  <a:lnTo>
                    <a:pt x="210820" y="673100"/>
                  </a:lnTo>
                  <a:lnTo>
                    <a:pt x="198120" y="681990"/>
                  </a:lnTo>
                  <a:lnTo>
                    <a:pt x="185420" y="687070"/>
                  </a:lnTo>
                  <a:lnTo>
                    <a:pt x="172720" y="690880"/>
                  </a:lnTo>
                  <a:lnTo>
                    <a:pt x="158750" y="693420"/>
                  </a:lnTo>
                  <a:lnTo>
                    <a:pt x="143510" y="694690"/>
                  </a:lnTo>
                  <a:lnTo>
                    <a:pt x="128270" y="695960"/>
                  </a:lnTo>
                  <a:lnTo>
                    <a:pt x="113030" y="695960"/>
                  </a:lnTo>
                  <a:lnTo>
                    <a:pt x="99060" y="693420"/>
                  </a:lnTo>
                  <a:lnTo>
                    <a:pt x="85090" y="690880"/>
                  </a:lnTo>
                  <a:lnTo>
                    <a:pt x="72390" y="684530"/>
                  </a:lnTo>
                  <a:lnTo>
                    <a:pt x="59690" y="676910"/>
                  </a:lnTo>
                  <a:lnTo>
                    <a:pt x="45720" y="666750"/>
                  </a:lnTo>
                  <a:lnTo>
                    <a:pt x="34290" y="656590"/>
                  </a:lnTo>
                  <a:lnTo>
                    <a:pt x="24130" y="645160"/>
                  </a:lnTo>
                  <a:lnTo>
                    <a:pt x="13970" y="633730"/>
                  </a:lnTo>
                  <a:lnTo>
                    <a:pt x="7620" y="619760"/>
                  </a:lnTo>
                  <a:lnTo>
                    <a:pt x="3810" y="604520"/>
                  </a:lnTo>
                  <a:lnTo>
                    <a:pt x="1270" y="589280"/>
                  </a:lnTo>
                  <a:lnTo>
                    <a:pt x="0" y="575310"/>
                  </a:lnTo>
                  <a:lnTo>
                    <a:pt x="1270" y="561340"/>
                  </a:lnTo>
                  <a:lnTo>
                    <a:pt x="7620" y="520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>
              <a:off x="5181600" y="7632700"/>
              <a:ext cx="279401" cy="104141"/>
            </a:xfrm>
            <a:custGeom>
              <a:avLst/>
              <a:gdLst/>
              <a:ahLst/>
              <a:cxnLst/>
              <a:rect l="0" t="0" r="0" b="0"/>
              <a:pathLst>
                <a:path w="279401" h="104141">
                  <a:moveTo>
                    <a:pt x="0" y="38100"/>
                  </a:moveTo>
                  <a:lnTo>
                    <a:pt x="13970" y="58420"/>
                  </a:lnTo>
                  <a:lnTo>
                    <a:pt x="21590" y="67310"/>
                  </a:lnTo>
                  <a:lnTo>
                    <a:pt x="31750" y="76200"/>
                  </a:lnTo>
                  <a:lnTo>
                    <a:pt x="41910" y="83820"/>
                  </a:lnTo>
                  <a:lnTo>
                    <a:pt x="55880" y="91440"/>
                  </a:lnTo>
                  <a:lnTo>
                    <a:pt x="72390" y="97790"/>
                  </a:lnTo>
                  <a:lnTo>
                    <a:pt x="91440" y="102870"/>
                  </a:lnTo>
                  <a:lnTo>
                    <a:pt x="106680" y="104140"/>
                  </a:lnTo>
                  <a:lnTo>
                    <a:pt x="121920" y="101600"/>
                  </a:lnTo>
                  <a:lnTo>
                    <a:pt x="135890" y="97790"/>
                  </a:lnTo>
                  <a:lnTo>
                    <a:pt x="149860" y="91440"/>
                  </a:lnTo>
                  <a:lnTo>
                    <a:pt x="163830" y="85090"/>
                  </a:lnTo>
                  <a:lnTo>
                    <a:pt x="176530" y="77470"/>
                  </a:lnTo>
                  <a:lnTo>
                    <a:pt x="194310" y="66040"/>
                  </a:lnTo>
                  <a:lnTo>
                    <a:pt x="214630" y="50800"/>
                  </a:lnTo>
                  <a:lnTo>
                    <a:pt x="279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Полилиния 283"/>
            <p:cNvSpPr/>
            <p:nvPr/>
          </p:nvSpPr>
          <p:spPr>
            <a:xfrm>
              <a:off x="6083300" y="7239000"/>
              <a:ext cx="12701" cy="254001"/>
            </a:xfrm>
            <a:custGeom>
              <a:avLst/>
              <a:gdLst/>
              <a:ahLst/>
              <a:cxnLst/>
              <a:rect l="0" t="0" r="0" b="0"/>
              <a:pathLst>
                <a:path w="12701" h="254001">
                  <a:moveTo>
                    <a:pt x="12700" y="0"/>
                  </a:moveTo>
                  <a:lnTo>
                    <a:pt x="6350" y="40640"/>
                  </a:lnTo>
                  <a:lnTo>
                    <a:pt x="3810" y="58420"/>
                  </a:lnTo>
                  <a:lnTo>
                    <a:pt x="2540" y="74930"/>
                  </a:lnTo>
                  <a:lnTo>
                    <a:pt x="1270" y="92710"/>
                  </a:lnTo>
                  <a:lnTo>
                    <a:pt x="1270" y="110490"/>
                  </a:lnTo>
                  <a:lnTo>
                    <a:pt x="1270" y="130810"/>
                  </a:lnTo>
                  <a:lnTo>
                    <a:pt x="0" y="151130"/>
                  </a:lnTo>
                  <a:lnTo>
                    <a:pt x="0" y="191770"/>
                  </a:lnTo>
                  <a:lnTo>
                    <a:pt x="0" y="254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" name="Полилиния 284"/>
            <p:cNvSpPr/>
            <p:nvPr/>
          </p:nvSpPr>
          <p:spPr>
            <a:xfrm>
              <a:off x="5844540" y="7598410"/>
              <a:ext cx="471171" cy="680721"/>
            </a:xfrm>
            <a:custGeom>
              <a:avLst/>
              <a:gdLst/>
              <a:ahLst/>
              <a:cxnLst/>
              <a:rect l="0" t="0" r="0" b="0"/>
              <a:pathLst>
                <a:path w="471171" h="680721">
                  <a:moveTo>
                    <a:pt x="429260" y="110490"/>
                  </a:moveTo>
                  <a:lnTo>
                    <a:pt x="449580" y="96520"/>
                  </a:lnTo>
                  <a:lnTo>
                    <a:pt x="457200" y="88900"/>
                  </a:lnTo>
                  <a:lnTo>
                    <a:pt x="468630" y="68580"/>
                  </a:lnTo>
                  <a:lnTo>
                    <a:pt x="471170" y="57150"/>
                  </a:lnTo>
                  <a:lnTo>
                    <a:pt x="471170" y="45720"/>
                  </a:lnTo>
                  <a:lnTo>
                    <a:pt x="469900" y="33020"/>
                  </a:lnTo>
                  <a:lnTo>
                    <a:pt x="463550" y="24130"/>
                  </a:lnTo>
                  <a:lnTo>
                    <a:pt x="453390" y="16510"/>
                  </a:lnTo>
                  <a:lnTo>
                    <a:pt x="440690" y="8890"/>
                  </a:lnTo>
                  <a:lnTo>
                    <a:pt x="429260" y="5080"/>
                  </a:lnTo>
                  <a:lnTo>
                    <a:pt x="416560" y="2540"/>
                  </a:lnTo>
                  <a:lnTo>
                    <a:pt x="403860" y="0"/>
                  </a:lnTo>
                  <a:lnTo>
                    <a:pt x="391160" y="0"/>
                  </a:lnTo>
                  <a:lnTo>
                    <a:pt x="378460" y="1270"/>
                  </a:lnTo>
                  <a:lnTo>
                    <a:pt x="365760" y="3810"/>
                  </a:lnTo>
                  <a:lnTo>
                    <a:pt x="351790" y="7620"/>
                  </a:lnTo>
                  <a:lnTo>
                    <a:pt x="336550" y="10160"/>
                  </a:lnTo>
                  <a:lnTo>
                    <a:pt x="321310" y="13970"/>
                  </a:lnTo>
                  <a:lnTo>
                    <a:pt x="304800" y="19050"/>
                  </a:lnTo>
                  <a:lnTo>
                    <a:pt x="288290" y="25400"/>
                  </a:lnTo>
                  <a:lnTo>
                    <a:pt x="271780" y="33020"/>
                  </a:lnTo>
                  <a:lnTo>
                    <a:pt x="255270" y="40640"/>
                  </a:lnTo>
                  <a:lnTo>
                    <a:pt x="238760" y="48260"/>
                  </a:lnTo>
                  <a:lnTo>
                    <a:pt x="220980" y="55880"/>
                  </a:lnTo>
                  <a:lnTo>
                    <a:pt x="204470" y="66040"/>
                  </a:lnTo>
                  <a:lnTo>
                    <a:pt x="187960" y="76200"/>
                  </a:lnTo>
                  <a:lnTo>
                    <a:pt x="171450" y="87630"/>
                  </a:lnTo>
                  <a:lnTo>
                    <a:pt x="153670" y="104140"/>
                  </a:lnTo>
                  <a:lnTo>
                    <a:pt x="137160" y="123190"/>
                  </a:lnTo>
                  <a:lnTo>
                    <a:pt x="120650" y="144780"/>
                  </a:lnTo>
                  <a:lnTo>
                    <a:pt x="104140" y="165100"/>
                  </a:lnTo>
                  <a:lnTo>
                    <a:pt x="90170" y="186690"/>
                  </a:lnTo>
                  <a:lnTo>
                    <a:pt x="76200" y="208280"/>
                  </a:lnTo>
                  <a:lnTo>
                    <a:pt x="63500" y="228600"/>
                  </a:lnTo>
                  <a:lnTo>
                    <a:pt x="53340" y="250190"/>
                  </a:lnTo>
                  <a:lnTo>
                    <a:pt x="43180" y="271780"/>
                  </a:lnTo>
                  <a:lnTo>
                    <a:pt x="34290" y="290830"/>
                  </a:lnTo>
                  <a:lnTo>
                    <a:pt x="27940" y="309880"/>
                  </a:lnTo>
                  <a:lnTo>
                    <a:pt x="21590" y="327660"/>
                  </a:lnTo>
                  <a:lnTo>
                    <a:pt x="16510" y="351790"/>
                  </a:lnTo>
                  <a:lnTo>
                    <a:pt x="11430" y="378460"/>
                  </a:lnTo>
                  <a:lnTo>
                    <a:pt x="6350" y="407670"/>
                  </a:lnTo>
                  <a:lnTo>
                    <a:pt x="3810" y="433070"/>
                  </a:lnTo>
                  <a:lnTo>
                    <a:pt x="1270" y="454660"/>
                  </a:lnTo>
                  <a:lnTo>
                    <a:pt x="0" y="476250"/>
                  </a:lnTo>
                  <a:lnTo>
                    <a:pt x="1270" y="495300"/>
                  </a:lnTo>
                  <a:lnTo>
                    <a:pt x="2540" y="513080"/>
                  </a:lnTo>
                  <a:lnTo>
                    <a:pt x="5080" y="532130"/>
                  </a:lnTo>
                  <a:lnTo>
                    <a:pt x="11430" y="551180"/>
                  </a:lnTo>
                  <a:lnTo>
                    <a:pt x="19050" y="570230"/>
                  </a:lnTo>
                  <a:lnTo>
                    <a:pt x="29210" y="590550"/>
                  </a:lnTo>
                  <a:lnTo>
                    <a:pt x="39370" y="607060"/>
                  </a:lnTo>
                  <a:lnTo>
                    <a:pt x="50800" y="621030"/>
                  </a:lnTo>
                  <a:lnTo>
                    <a:pt x="62230" y="632460"/>
                  </a:lnTo>
                  <a:lnTo>
                    <a:pt x="76200" y="643890"/>
                  </a:lnTo>
                  <a:lnTo>
                    <a:pt x="91440" y="654050"/>
                  </a:lnTo>
                  <a:lnTo>
                    <a:pt x="106680" y="662940"/>
                  </a:lnTo>
                  <a:lnTo>
                    <a:pt x="121920" y="669290"/>
                  </a:lnTo>
                  <a:lnTo>
                    <a:pt x="138430" y="673100"/>
                  </a:lnTo>
                  <a:lnTo>
                    <a:pt x="154940" y="676910"/>
                  </a:lnTo>
                  <a:lnTo>
                    <a:pt x="170180" y="678180"/>
                  </a:lnTo>
                  <a:lnTo>
                    <a:pt x="184150" y="679450"/>
                  </a:lnTo>
                  <a:lnTo>
                    <a:pt x="198120" y="680720"/>
                  </a:lnTo>
                  <a:lnTo>
                    <a:pt x="213360" y="679450"/>
                  </a:lnTo>
                  <a:lnTo>
                    <a:pt x="228600" y="676910"/>
                  </a:lnTo>
                  <a:lnTo>
                    <a:pt x="245110" y="674370"/>
                  </a:lnTo>
                  <a:lnTo>
                    <a:pt x="260350" y="670560"/>
                  </a:lnTo>
                  <a:lnTo>
                    <a:pt x="274320" y="664210"/>
                  </a:lnTo>
                  <a:lnTo>
                    <a:pt x="287020" y="657860"/>
                  </a:lnTo>
                  <a:lnTo>
                    <a:pt x="300990" y="650240"/>
                  </a:lnTo>
                  <a:lnTo>
                    <a:pt x="313690" y="642620"/>
                  </a:lnTo>
                  <a:lnTo>
                    <a:pt x="327660" y="635000"/>
                  </a:lnTo>
                  <a:lnTo>
                    <a:pt x="340360" y="622300"/>
                  </a:lnTo>
                  <a:lnTo>
                    <a:pt x="353060" y="607060"/>
                  </a:lnTo>
                  <a:lnTo>
                    <a:pt x="365760" y="589280"/>
                  </a:lnTo>
                  <a:lnTo>
                    <a:pt x="377190" y="568960"/>
                  </a:lnTo>
                  <a:lnTo>
                    <a:pt x="387350" y="547370"/>
                  </a:lnTo>
                  <a:lnTo>
                    <a:pt x="397510" y="524510"/>
                  </a:lnTo>
                  <a:lnTo>
                    <a:pt x="403860" y="505460"/>
                  </a:lnTo>
                  <a:lnTo>
                    <a:pt x="407670" y="487680"/>
                  </a:lnTo>
                  <a:lnTo>
                    <a:pt x="410210" y="472440"/>
                  </a:lnTo>
                  <a:lnTo>
                    <a:pt x="411480" y="455930"/>
                  </a:lnTo>
                  <a:lnTo>
                    <a:pt x="410210" y="439420"/>
                  </a:lnTo>
                  <a:lnTo>
                    <a:pt x="407670" y="422910"/>
                  </a:lnTo>
                  <a:lnTo>
                    <a:pt x="403860" y="407670"/>
                  </a:lnTo>
                  <a:lnTo>
                    <a:pt x="398780" y="393700"/>
                  </a:lnTo>
                  <a:lnTo>
                    <a:pt x="391160" y="379730"/>
                  </a:lnTo>
                  <a:lnTo>
                    <a:pt x="386080" y="365760"/>
                  </a:lnTo>
                  <a:lnTo>
                    <a:pt x="381000" y="353060"/>
                  </a:lnTo>
                  <a:lnTo>
                    <a:pt x="375920" y="340360"/>
                  </a:lnTo>
                  <a:lnTo>
                    <a:pt x="368300" y="326390"/>
                  </a:lnTo>
                  <a:lnTo>
                    <a:pt x="359410" y="313690"/>
                  </a:lnTo>
                  <a:lnTo>
                    <a:pt x="347980" y="300990"/>
                  </a:lnTo>
                  <a:lnTo>
                    <a:pt x="337820" y="289560"/>
                  </a:lnTo>
                  <a:lnTo>
                    <a:pt x="325120" y="279400"/>
                  </a:lnTo>
                  <a:lnTo>
                    <a:pt x="313690" y="269240"/>
                  </a:lnTo>
                  <a:lnTo>
                    <a:pt x="299720" y="262890"/>
                  </a:lnTo>
                  <a:lnTo>
                    <a:pt x="285750" y="259080"/>
                  </a:lnTo>
                  <a:lnTo>
                    <a:pt x="269240" y="256540"/>
                  </a:lnTo>
                  <a:lnTo>
                    <a:pt x="254000" y="256540"/>
                  </a:lnTo>
                  <a:lnTo>
                    <a:pt x="237490" y="260350"/>
                  </a:lnTo>
                  <a:lnTo>
                    <a:pt x="220980" y="265430"/>
                  </a:lnTo>
                  <a:lnTo>
                    <a:pt x="205740" y="270510"/>
                  </a:lnTo>
                  <a:lnTo>
                    <a:pt x="177800" y="279400"/>
                  </a:lnTo>
                  <a:lnTo>
                    <a:pt x="163830" y="287020"/>
                  </a:lnTo>
                  <a:lnTo>
                    <a:pt x="151130" y="295910"/>
                  </a:lnTo>
                  <a:lnTo>
                    <a:pt x="99060" y="3517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" name="Полилиния 285"/>
            <p:cNvSpPr/>
            <p:nvPr/>
          </p:nvSpPr>
          <p:spPr>
            <a:xfrm>
              <a:off x="6997700" y="7251700"/>
              <a:ext cx="25401" cy="241301"/>
            </a:xfrm>
            <a:custGeom>
              <a:avLst/>
              <a:gdLst/>
              <a:ahLst/>
              <a:cxnLst/>
              <a:rect l="0" t="0" r="0" b="0"/>
              <a:pathLst>
                <a:path w="25401" h="241301">
                  <a:moveTo>
                    <a:pt x="25400" y="0"/>
                  </a:moveTo>
                  <a:lnTo>
                    <a:pt x="19050" y="34290"/>
                  </a:lnTo>
                  <a:lnTo>
                    <a:pt x="16510" y="52070"/>
                  </a:lnTo>
                  <a:lnTo>
                    <a:pt x="15240" y="72390"/>
                  </a:lnTo>
                  <a:lnTo>
                    <a:pt x="13970" y="95250"/>
                  </a:lnTo>
                  <a:lnTo>
                    <a:pt x="13970" y="118110"/>
                  </a:lnTo>
                  <a:lnTo>
                    <a:pt x="13970" y="142240"/>
                  </a:ln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Полилиния 286"/>
            <p:cNvSpPr/>
            <p:nvPr/>
          </p:nvSpPr>
          <p:spPr>
            <a:xfrm>
              <a:off x="6807200" y="7552690"/>
              <a:ext cx="551181" cy="765811"/>
            </a:xfrm>
            <a:custGeom>
              <a:avLst/>
              <a:gdLst/>
              <a:ahLst/>
              <a:cxnLst/>
              <a:rect l="0" t="0" r="0" b="0"/>
              <a:pathLst>
                <a:path w="551181" h="765811">
                  <a:moveTo>
                    <a:pt x="0" y="181610"/>
                  </a:moveTo>
                  <a:lnTo>
                    <a:pt x="20320" y="161290"/>
                  </a:lnTo>
                  <a:lnTo>
                    <a:pt x="33020" y="149860"/>
                  </a:lnTo>
                  <a:lnTo>
                    <a:pt x="49530" y="135890"/>
                  </a:lnTo>
                  <a:lnTo>
                    <a:pt x="66040" y="121920"/>
                  </a:lnTo>
                  <a:lnTo>
                    <a:pt x="83820" y="107950"/>
                  </a:lnTo>
                  <a:lnTo>
                    <a:pt x="101600" y="93980"/>
                  </a:lnTo>
                  <a:lnTo>
                    <a:pt x="118110" y="81280"/>
                  </a:lnTo>
                  <a:lnTo>
                    <a:pt x="133350" y="68580"/>
                  </a:lnTo>
                  <a:lnTo>
                    <a:pt x="148590" y="54610"/>
                  </a:lnTo>
                  <a:lnTo>
                    <a:pt x="162560" y="41910"/>
                  </a:lnTo>
                  <a:lnTo>
                    <a:pt x="170180" y="39370"/>
                  </a:lnTo>
                  <a:lnTo>
                    <a:pt x="173990" y="43180"/>
                  </a:lnTo>
                  <a:lnTo>
                    <a:pt x="176530" y="60960"/>
                  </a:lnTo>
                  <a:lnTo>
                    <a:pt x="176530" y="82550"/>
                  </a:lnTo>
                  <a:lnTo>
                    <a:pt x="177800" y="100330"/>
                  </a:lnTo>
                  <a:lnTo>
                    <a:pt x="177800" y="146050"/>
                  </a:lnTo>
                  <a:lnTo>
                    <a:pt x="181610" y="167640"/>
                  </a:lnTo>
                  <a:lnTo>
                    <a:pt x="189230" y="187960"/>
                  </a:lnTo>
                  <a:lnTo>
                    <a:pt x="198120" y="207010"/>
                  </a:lnTo>
                  <a:lnTo>
                    <a:pt x="209550" y="219710"/>
                  </a:lnTo>
                  <a:lnTo>
                    <a:pt x="223520" y="228600"/>
                  </a:lnTo>
                  <a:lnTo>
                    <a:pt x="237490" y="233680"/>
                  </a:lnTo>
                  <a:lnTo>
                    <a:pt x="252730" y="236220"/>
                  </a:lnTo>
                  <a:lnTo>
                    <a:pt x="269240" y="236220"/>
                  </a:lnTo>
                  <a:lnTo>
                    <a:pt x="284480" y="234950"/>
                  </a:lnTo>
                  <a:lnTo>
                    <a:pt x="300990" y="231140"/>
                  </a:lnTo>
                  <a:lnTo>
                    <a:pt x="317500" y="226060"/>
                  </a:lnTo>
                  <a:lnTo>
                    <a:pt x="335280" y="219710"/>
                  </a:lnTo>
                  <a:lnTo>
                    <a:pt x="351790" y="210820"/>
                  </a:lnTo>
                  <a:lnTo>
                    <a:pt x="368300" y="201930"/>
                  </a:lnTo>
                  <a:lnTo>
                    <a:pt x="384810" y="190500"/>
                  </a:lnTo>
                  <a:lnTo>
                    <a:pt x="401320" y="177800"/>
                  </a:lnTo>
                  <a:lnTo>
                    <a:pt x="415290" y="163830"/>
                  </a:lnTo>
                  <a:lnTo>
                    <a:pt x="429260" y="148590"/>
                  </a:lnTo>
                  <a:lnTo>
                    <a:pt x="444500" y="130810"/>
                  </a:lnTo>
                  <a:lnTo>
                    <a:pt x="459740" y="113030"/>
                  </a:lnTo>
                  <a:lnTo>
                    <a:pt x="476250" y="93980"/>
                  </a:lnTo>
                  <a:lnTo>
                    <a:pt x="488950" y="76200"/>
                  </a:lnTo>
                  <a:lnTo>
                    <a:pt x="501650" y="60960"/>
                  </a:lnTo>
                  <a:lnTo>
                    <a:pt x="511810" y="45720"/>
                  </a:lnTo>
                  <a:lnTo>
                    <a:pt x="523240" y="31750"/>
                  </a:lnTo>
                  <a:lnTo>
                    <a:pt x="534670" y="17780"/>
                  </a:lnTo>
                  <a:lnTo>
                    <a:pt x="551180" y="0"/>
                  </a:lnTo>
                  <a:lnTo>
                    <a:pt x="549910" y="1270"/>
                  </a:lnTo>
                  <a:lnTo>
                    <a:pt x="537210" y="13970"/>
                  </a:lnTo>
                  <a:lnTo>
                    <a:pt x="523240" y="34290"/>
                  </a:lnTo>
                  <a:lnTo>
                    <a:pt x="511810" y="46990"/>
                  </a:lnTo>
                  <a:lnTo>
                    <a:pt x="499110" y="60960"/>
                  </a:lnTo>
                  <a:lnTo>
                    <a:pt x="485140" y="74930"/>
                  </a:lnTo>
                  <a:lnTo>
                    <a:pt x="472440" y="92710"/>
                  </a:lnTo>
                  <a:lnTo>
                    <a:pt x="458470" y="110490"/>
                  </a:lnTo>
                  <a:lnTo>
                    <a:pt x="422910" y="162560"/>
                  </a:lnTo>
                  <a:lnTo>
                    <a:pt x="414020" y="177800"/>
                  </a:lnTo>
                  <a:lnTo>
                    <a:pt x="401320" y="194310"/>
                  </a:lnTo>
                  <a:lnTo>
                    <a:pt x="387350" y="213360"/>
                  </a:lnTo>
                  <a:lnTo>
                    <a:pt x="372110" y="232410"/>
                  </a:lnTo>
                  <a:lnTo>
                    <a:pt x="359410" y="250190"/>
                  </a:lnTo>
                  <a:lnTo>
                    <a:pt x="347980" y="267970"/>
                  </a:lnTo>
                  <a:lnTo>
                    <a:pt x="337820" y="285750"/>
                  </a:lnTo>
                  <a:lnTo>
                    <a:pt x="327660" y="302260"/>
                  </a:lnTo>
                  <a:lnTo>
                    <a:pt x="314960" y="317500"/>
                  </a:lnTo>
                  <a:lnTo>
                    <a:pt x="303530" y="331470"/>
                  </a:lnTo>
                  <a:lnTo>
                    <a:pt x="292100" y="344170"/>
                  </a:lnTo>
                  <a:lnTo>
                    <a:pt x="281940" y="358140"/>
                  </a:lnTo>
                  <a:lnTo>
                    <a:pt x="273050" y="370840"/>
                  </a:lnTo>
                  <a:lnTo>
                    <a:pt x="262890" y="389890"/>
                  </a:lnTo>
                  <a:lnTo>
                    <a:pt x="251460" y="412750"/>
                  </a:lnTo>
                  <a:lnTo>
                    <a:pt x="240030" y="436880"/>
                  </a:lnTo>
                  <a:lnTo>
                    <a:pt x="218440" y="480060"/>
                  </a:lnTo>
                  <a:lnTo>
                    <a:pt x="209550" y="499110"/>
                  </a:lnTo>
                  <a:lnTo>
                    <a:pt x="201930" y="515620"/>
                  </a:lnTo>
                  <a:lnTo>
                    <a:pt x="195580" y="530860"/>
                  </a:lnTo>
                  <a:lnTo>
                    <a:pt x="189230" y="546100"/>
                  </a:lnTo>
                  <a:lnTo>
                    <a:pt x="182880" y="560070"/>
                  </a:lnTo>
                  <a:lnTo>
                    <a:pt x="175260" y="574040"/>
                  </a:lnTo>
                  <a:lnTo>
                    <a:pt x="167640" y="586740"/>
                  </a:lnTo>
                  <a:lnTo>
                    <a:pt x="158750" y="607060"/>
                  </a:lnTo>
                  <a:lnTo>
                    <a:pt x="147320" y="631190"/>
                  </a:lnTo>
                  <a:lnTo>
                    <a:pt x="137160" y="659130"/>
                  </a:lnTo>
                  <a:lnTo>
                    <a:pt x="128270" y="681990"/>
                  </a:lnTo>
                  <a:lnTo>
                    <a:pt x="120650" y="701040"/>
                  </a:lnTo>
                  <a:lnTo>
                    <a:pt x="101600" y="7658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олилиния 287"/>
            <p:cNvSpPr/>
            <p:nvPr/>
          </p:nvSpPr>
          <p:spPr>
            <a:xfrm>
              <a:off x="6870700" y="8031480"/>
              <a:ext cx="381001" cy="45721"/>
            </a:xfrm>
            <a:custGeom>
              <a:avLst/>
              <a:gdLst/>
              <a:ahLst/>
              <a:cxnLst/>
              <a:rect l="0" t="0" r="0" b="0"/>
              <a:pathLst>
                <a:path w="381001" h="45721">
                  <a:moveTo>
                    <a:pt x="0" y="7620"/>
                  </a:moveTo>
                  <a:lnTo>
                    <a:pt x="20320" y="1270"/>
                  </a:lnTo>
                  <a:lnTo>
                    <a:pt x="30480" y="0"/>
                  </a:lnTo>
                  <a:lnTo>
                    <a:pt x="41910" y="1270"/>
                  </a:lnTo>
                  <a:lnTo>
                    <a:pt x="53340" y="3810"/>
                  </a:lnTo>
                  <a:lnTo>
                    <a:pt x="66040" y="5080"/>
                  </a:lnTo>
                  <a:lnTo>
                    <a:pt x="81280" y="6350"/>
                  </a:lnTo>
                  <a:lnTo>
                    <a:pt x="96520" y="6350"/>
                  </a:lnTo>
                  <a:lnTo>
                    <a:pt x="110490" y="6350"/>
                  </a:lnTo>
                  <a:lnTo>
                    <a:pt x="124460" y="7620"/>
                  </a:lnTo>
                  <a:lnTo>
                    <a:pt x="138430" y="7620"/>
                  </a:lnTo>
                  <a:lnTo>
                    <a:pt x="158750" y="8890"/>
                  </a:lnTo>
                  <a:lnTo>
                    <a:pt x="182880" y="11430"/>
                  </a:lnTo>
                  <a:lnTo>
                    <a:pt x="210820" y="13970"/>
                  </a:lnTo>
                  <a:lnTo>
                    <a:pt x="242570" y="19050"/>
                  </a:lnTo>
                  <a:lnTo>
                    <a:pt x="275590" y="25400"/>
                  </a:lnTo>
                  <a:lnTo>
                    <a:pt x="381000" y="457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Полилиния 288"/>
            <p:cNvSpPr/>
            <p:nvPr/>
          </p:nvSpPr>
          <p:spPr>
            <a:xfrm>
              <a:off x="7924800" y="726440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25400" y="0"/>
                  </a:moveTo>
                  <a:lnTo>
                    <a:pt x="19050" y="20320"/>
                  </a:lnTo>
                  <a:lnTo>
                    <a:pt x="15240" y="31750"/>
                  </a:lnTo>
                  <a:lnTo>
                    <a:pt x="11430" y="45720"/>
                  </a:lnTo>
                  <a:lnTo>
                    <a:pt x="7620" y="59690"/>
                  </a:lnTo>
                  <a:lnTo>
                    <a:pt x="5080" y="74930"/>
                  </a:lnTo>
                  <a:lnTo>
                    <a:pt x="3810" y="91440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0" name="Полилиния 289"/>
            <p:cNvSpPr/>
            <p:nvPr/>
          </p:nvSpPr>
          <p:spPr>
            <a:xfrm>
              <a:off x="7782560" y="7461250"/>
              <a:ext cx="553721" cy="742951"/>
            </a:xfrm>
            <a:custGeom>
              <a:avLst/>
              <a:gdLst/>
              <a:ahLst/>
              <a:cxnLst/>
              <a:rect l="0" t="0" r="0" b="0"/>
              <a:pathLst>
                <a:path w="553721" h="742951">
                  <a:moveTo>
                    <a:pt x="243840" y="44450"/>
                  </a:moveTo>
                  <a:lnTo>
                    <a:pt x="229870" y="71120"/>
                  </a:lnTo>
                  <a:lnTo>
                    <a:pt x="226060" y="85090"/>
                  </a:lnTo>
                  <a:lnTo>
                    <a:pt x="223520" y="100330"/>
                  </a:lnTo>
                  <a:lnTo>
                    <a:pt x="222250" y="115570"/>
                  </a:lnTo>
                  <a:lnTo>
                    <a:pt x="220980" y="146050"/>
                  </a:lnTo>
                  <a:lnTo>
                    <a:pt x="219710" y="189230"/>
                  </a:lnTo>
                  <a:lnTo>
                    <a:pt x="219710" y="281940"/>
                  </a:lnTo>
                  <a:lnTo>
                    <a:pt x="218440" y="360680"/>
                  </a:lnTo>
                  <a:lnTo>
                    <a:pt x="219710" y="402590"/>
                  </a:lnTo>
                  <a:lnTo>
                    <a:pt x="222250" y="445770"/>
                  </a:lnTo>
                  <a:lnTo>
                    <a:pt x="224790" y="488950"/>
                  </a:lnTo>
                  <a:lnTo>
                    <a:pt x="226060" y="528320"/>
                  </a:lnTo>
                  <a:lnTo>
                    <a:pt x="224790" y="565150"/>
                  </a:lnTo>
                  <a:lnTo>
                    <a:pt x="222250" y="599440"/>
                  </a:lnTo>
                  <a:lnTo>
                    <a:pt x="220980" y="626110"/>
                  </a:lnTo>
                  <a:lnTo>
                    <a:pt x="219710" y="647700"/>
                  </a:lnTo>
                  <a:lnTo>
                    <a:pt x="219710" y="666750"/>
                  </a:lnTo>
                  <a:lnTo>
                    <a:pt x="215900" y="683260"/>
                  </a:lnTo>
                  <a:lnTo>
                    <a:pt x="212090" y="699770"/>
                  </a:lnTo>
                  <a:lnTo>
                    <a:pt x="205740" y="713740"/>
                  </a:lnTo>
                  <a:lnTo>
                    <a:pt x="194310" y="725170"/>
                  </a:lnTo>
                  <a:lnTo>
                    <a:pt x="179070" y="734060"/>
                  </a:lnTo>
                  <a:lnTo>
                    <a:pt x="162560" y="741680"/>
                  </a:lnTo>
                  <a:lnTo>
                    <a:pt x="147320" y="742950"/>
                  </a:lnTo>
                  <a:lnTo>
                    <a:pt x="133350" y="741680"/>
                  </a:lnTo>
                  <a:lnTo>
                    <a:pt x="119380" y="737870"/>
                  </a:lnTo>
                  <a:lnTo>
                    <a:pt x="104140" y="727710"/>
                  </a:lnTo>
                  <a:lnTo>
                    <a:pt x="88900" y="715010"/>
                  </a:lnTo>
                  <a:lnTo>
                    <a:pt x="72390" y="698500"/>
                  </a:lnTo>
                  <a:lnTo>
                    <a:pt x="57150" y="681990"/>
                  </a:lnTo>
                  <a:lnTo>
                    <a:pt x="43180" y="665480"/>
                  </a:lnTo>
                  <a:lnTo>
                    <a:pt x="30480" y="648970"/>
                  </a:lnTo>
                  <a:lnTo>
                    <a:pt x="19050" y="629920"/>
                  </a:lnTo>
                  <a:lnTo>
                    <a:pt x="11430" y="608330"/>
                  </a:lnTo>
                  <a:lnTo>
                    <a:pt x="3810" y="585470"/>
                  </a:lnTo>
                  <a:lnTo>
                    <a:pt x="0" y="566420"/>
                  </a:lnTo>
                  <a:lnTo>
                    <a:pt x="0" y="548640"/>
                  </a:lnTo>
                  <a:lnTo>
                    <a:pt x="1270" y="533400"/>
                  </a:lnTo>
                  <a:lnTo>
                    <a:pt x="2540" y="518160"/>
                  </a:lnTo>
                  <a:lnTo>
                    <a:pt x="5080" y="504190"/>
                  </a:lnTo>
                  <a:lnTo>
                    <a:pt x="8890" y="490220"/>
                  </a:lnTo>
                  <a:lnTo>
                    <a:pt x="16510" y="478790"/>
                  </a:lnTo>
                  <a:lnTo>
                    <a:pt x="27940" y="468630"/>
                  </a:lnTo>
                  <a:lnTo>
                    <a:pt x="40640" y="458470"/>
                  </a:lnTo>
                  <a:lnTo>
                    <a:pt x="55880" y="448310"/>
                  </a:lnTo>
                  <a:lnTo>
                    <a:pt x="73660" y="439420"/>
                  </a:lnTo>
                  <a:lnTo>
                    <a:pt x="92710" y="430530"/>
                  </a:lnTo>
                  <a:lnTo>
                    <a:pt x="110490" y="422910"/>
                  </a:lnTo>
                  <a:lnTo>
                    <a:pt x="128270" y="416560"/>
                  </a:lnTo>
                  <a:lnTo>
                    <a:pt x="146050" y="411480"/>
                  </a:lnTo>
                  <a:lnTo>
                    <a:pt x="168910" y="406400"/>
                  </a:lnTo>
                  <a:lnTo>
                    <a:pt x="194310" y="401320"/>
                  </a:lnTo>
                  <a:lnTo>
                    <a:pt x="223520" y="396240"/>
                  </a:lnTo>
                  <a:lnTo>
                    <a:pt x="250190" y="391160"/>
                  </a:lnTo>
                  <a:lnTo>
                    <a:pt x="275590" y="383540"/>
                  </a:lnTo>
                  <a:lnTo>
                    <a:pt x="298450" y="377190"/>
                  </a:lnTo>
                  <a:lnTo>
                    <a:pt x="321310" y="368300"/>
                  </a:lnTo>
                  <a:lnTo>
                    <a:pt x="342900" y="360680"/>
                  </a:lnTo>
                  <a:lnTo>
                    <a:pt x="365760" y="353060"/>
                  </a:lnTo>
                  <a:lnTo>
                    <a:pt x="383540" y="344170"/>
                  </a:lnTo>
                  <a:lnTo>
                    <a:pt x="401320" y="336550"/>
                  </a:lnTo>
                  <a:lnTo>
                    <a:pt x="416560" y="327660"/>
                  </a:lnTo>
                  <a:lnTo>
                    <a:pt x="431800" y="316230"/>
                  </a:lnTo>
                  <a:lnTo>
                    <a:pt x="448310" y="303530"/>
                  </a:lnTo>
                  <a:lnTo>
                    <a:pt x="464820" y="289560"/>
                  </a:lnTo>
                  <a:lnTo>
                    <a:pt x="480060" y="275590"/>
                  </a:lnTo>
                  <a:lnTo>
                    <a:pt x="494030" y="261620"/>
                  </a:lnTo>
                  <a:lnTo>
                    <a:pt x="508000" y="248920"/>
                  </a:lnTo>
                  <a:lnTo>
                    <a:pt x="519430" y="236220"/>
                  </a:lnTo>
                  <a:lnTo>
                    <a:pt x="527050" y="222250"/>
                  </a:lnTo>
                  <a:lnTo>
                    <a:pt x="534670" y="209550"/>
                  </a:lnTo>
                  <a:lnTo>
                    <a:pt x="541020" y="196850"/>
                  </a:lnTo>
                  <a:lnTo>
                    <a:pt x="546100" y="184150"/>
                  </a:lnTo>
                  <a:lnTo>
                    <a:pt x="551180" y="171450"/>
                  </a:lnTo>
                  <a:lnTo>
                    <a:pt x="553720" y="158750"/>
                  </a:lnTo>
                  <a:lnTo>
                    <a:pt x="552450" y="146050"/>
                  </a:lnTo>
                  <a:lnTo>
                    <a:pt x="551180" y="133350"/>
                  </a:lnTo>
                  <a:lnTo>
                    <a:pt x="548640" y="120650"/>
                  </a:lnTo>
                  <a:lnTo>
                    <a:pt x="546100" y="107950"/>
                  </a:lnTo>
                  <a:lnTo>
                    <a:pt x="542290" y="95250"/>
                  </a:lnTo>
                  <a:lnTo>
                    <a:pt x="534670" y="81280"/>
                  </a:lnTo>
                  <a:lnTo>
                    <a:pt x="524510" y="66040"/>
                  </a:lnTo>
                  <a:lnTo>
                    <a:pt x="510540" y="50800"/>
                  </a:lnTo>
                  <a:lnTo>
                    <a:pt x="496570" y="36830"/>
                  </a:lnTo>
                  <a:lnTo>
                    <a:pt x="481330" y="25400"/>
                  </a:lnTo>
                  <a:lnTo>
                    <a:pt x="466090" y="15240"/>
                  </a:lnTo>
                  <a:lnTo>
                    <a:pt x="450850" y="7620"/>
                  </a:lnTo>
                  <a:lnTo>
                    <a:pt x="436880" y="2540"/>
                  </a:lnTo>
                  <a:lnTo>
                    <a:pt x="422910" y="0"/>
                  </a:lnTo>
                  <a:lnTo>
                    <a:pt x="407670" y="1270"/>
                  </a:lnTo>
                  <a:lnTo>
                    <a:pt x="389890" y="3810"/>
                  </a:lnTo>
                  <a:lnTo>
                    <a:pt x="370840" y="8890"/>
                  </a:lnTo>
                  <a:lnTo>
                    <a:pt x="354330" y="13970"/>
                  </a:lnTo>
                  <a:lnTo>
                    <a:pt x="337820" y="17780"/>
                  </a:lnTo>
                  <a:lnTo>
                    <a:pt x="323850" y="22860"/>
                  </a:lnTo>
                  <a:lnTo>
                    <a:pt x="309880" y="30480"/>
                  </a:lnTo>
                  <a:lnTo>
                    <a:pt x="295910" y="39370"/>
                  </a:lnTo>
                  <a:lnTo>
                    <a:pt x="243840" y="698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8" name="Группа 297"/>
          <p:cNvGrpSpPr/>
          <p:nvPr/>
        </p:nvGrpSpPr>
        <p:grpSpPr>
          <a:xfrm>
            <a:off x="22860" y="5314950"/>
            <a:ext cx="650241" cy="2810511"/>
            <a:chOff x="22860" y="5314950"/>
            <a:chExt cx="650241" cy="2810511"/>
          </a:xfrm>
        </p:grpSpPr>
        <p:sp>
          <p:nvSpPr>
            <p:cNvPr id="292" name="Полилиния 291"/>
            <p:cNvSpPr/>
            <p:nvPr/>
          </p:nvSpPr>
          <p:spPr>
            <a:xfrm>
              <a:off x="508000" y="7289800"/>
              <a:ext cx="50801" cy="55881"/>
            </a:xfrm>
            <a:custGeom>
              <a:avLst/>
              <a:gdLst/>
              <a:ahLst/>
              <a:cxnLst/>
              <a:rect l="0" t="0" r="0" b="0"/>
              <a:pathLst>
                <a:path w="50801" h="55881">
                  <a:moveTo>
                    <a:pt x="50800" y="0"/>
                  </a:moveTo>
                  <a:lnTo>
                    <a:pt x="36830" y="20320"/>
                  </a:lnTo>
                  <a:lnTo>
                    <a:pt x="34290" y="20320"/>
                  </a:lnTo>
                  <a:lnTo>
                    <a:pt x="34290" y="15240"/>
                  </a:lnTo>
                  <a:lnTo>
                    <a:pt x="35560" y="6350"/>
                  </a:lnTo>
                  <a:lnTo>
                    <a:pt x="34290" y="5080"/>
                  </a:lnTo>
                  <a:lnTo>
                    <a:pt x="29210" y="10160"/>
                  </a:lnTo>
                  <a:lnTo>
                    <a:pt x="24130" y="20320"/>
                  </a:lnTo>
                  <a:lnTo>
                    <a:pt x="22860" y="30480"/>
                  </a:lnTo>
                  <a:lnTo>
                    <a:pt x="25400" y="40640"/>
                  </a:lnTo>
                  <a:lnTo>
                    <a:pt x="29210" y="53340"/>
                  </a:lnTo>
                  <a:lnTo>
                    <a:pt x="31750" y="55880"/>
                  </a:lnTo>
                  <a:lnTo>
                    <a:pt x="34290" y="54610"/>
                  </a:lnTo>
                  <a:lnTo>
                    <a:pt x="35560" y="49530"/>
                  </a:lnTo>
                  <a:lnTo>
                    <a:pt x="31750" y="44450"/>
                  </a:lnTo>
                  <a:lnTo>
                    <a:pt x="25400" y="39370"/>
                  </a:lnTo>
                  <a:lnTo>
                    <a:pt x="0" y="25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Полилиния 292"/>
            <p:cNvSpPr/>
            <p:nvPr/>
          </p:nvSpPr>
          <p:spPr>
            <a:xfrm>
              <a:off x="229870" y="7444740"/>
              <a:ext cx="443231" cy="680721"/>
            </a:xfrm>
            <a:custGeom>
              <a:avLst/>
              <a:gdLst/>
              <a:ahLst/>
              <a:cxnLst/>
              <a:rect l="0" t="0" r="0" b="0"/>
              <a:pathLst>
                <a:path w="443231" h="680721">
                  <a:moveTo>
                    <a:pt x="214630" y="22860"/>
                  </a:moveTo>
                  <a:lnTo>
                    <a:pt x="187960" y="49530"/>
                  </a:lnTo>
                  <a:lnTo>
                    <a:pt x="173990" y="62230"/>
                  </a:lnTo>
                  <a:lnTo>
                    <a:pt x="158750" y="74930"/>
                  </a:lnTo>
                  <a:lnTo>
                    <a:pt x="143510" y="86360"/>
                  </a:lnTo>
                  <a:lnTo>
                    <a:pt x="128270" y="101600"/>
                  </a:lnTo>
                  <a:lnTo>
                    <a:pt x="111760" y="119380"/>
                  </a:lnTo>
                  <a:lnTo>
                    <a:pt x="95250" y="138430"/>
                  </a:lnTo>
                  <a:lnTo>
                    <a:pt x="81280" y="156210"/>
                  </a:lnTo>
                  <a:lnTo>
                    <a:pt x="69850" y="173990"/>
                  </a:lnTo>
                  <a:lnTo>
                    <a:pt x="58420" y="191770"/>
                  </a:lnTo>
                  <a:lnTo>
                    <a:pt x="48260" y="209550"/>
                  </a:lnTo>
                  <a:lnTo>
                    <a:pt x="39370" y="229870"/>
                  </a:lnTo>
                  <a:lnTo>
                    <a:pt x="29210" y="248920"/>
                  </a:lnTo>
                  <a:lnTo>
                    <a:pt x="22860" y="269240"/>
                  </a:lnTo>
                  <a:lnTo>
                    <a:pt x="15240" y="290830"/>
                  </a:lnTo>
                  <a:lnTo>
                    <a:pt x="10160" y="311150"/>
                  </a:lnTo>
                  <a:lnTo>
                    <a:pt x="6350" y="336550"/>
                  </a:lnTo>
                  <a:lnTo>
                    <a:pt x="3810" y="364490"/>
                  </a:lnTo>
                  <a:lnTo>
                    <a:pt x="2540" y="394970"/>
                  </a:lnTo>
                  <a:lnTo>
                    <a:pt x="1270" y="419100"/>
                  </a:lnTo>
                  <a:lnTo>
                    <a:pt x="0" y="439420"/>
                  </a:lnTo>
                  <a:lnTo>
                    <a:pt x="0" y="457200"/>
                  </a:lnTo>
                  <a:lnTo>
                    <a:pt x="1270" y="473710"/>
                  </a:lnTo>
                  <a:lnTo>
                    <a:pt x="2540" y="487680"/>
                  </a:lnTo>
                  <a:lnTo>
                    <a:pt x="6350" y="502920"/>
                  </a:lnTo>
                  <a:lnTo>
                    <a:pt x="10160" y="518160"/>
                  </a:lnTo>
                  <a:lnTo>
                    <a:pt x="16510" y="533400"/>
                  </a:lnTo>
                  <a:lnTo>
                    <a:pt x="22860" y="549910"/>
                  </a:lnTo>
                  <a:lnTo>
                    <a:pt x="31750" y="566420"/>
                  </a:lnTo>
                  <a:lnTo>
                    <a:pt x="41910" y="582930"/>
                  </a:lnTo>
                  <a:lnTo>
                    <a:pt x="53340" y="599440"/>
                  </a:lnTo>
                  <a:lnTo>
                    <a:pt x="66040" y="615950"/>
                  </a:lnTo>
                  <a:lnTo>
                    <a:pt x="80010" y="632460"/>
                  </a:lnTo>
                  <a:lnTo>
                    <a:pt x="95250" y="648970"/>
                  </a:lnTo>
                  <a:lnTo>
                    <a:pt x="113030" y="660400"/>
                  </a:lnTo>
                  <a:lnTo>
                    <a:pt x="130810" y="668020"/>
                  </a:lnTo>
                  <a:lnTo>
                    <a:pt x="149860" y="673100"/>
                  </a:lnTo>
                  <a:lnTo>
                    <a:pt x="168910" y="676910"/>
                  </a:lnTo>
                  <a:lnTo>
                    <a:pt x="186690" y="679450"/>
                  </a:lnTo>
                  <a:lnTo>
                    <a:pt x="204470" y="680720"/>
                  </a:lnTo>
                  <a:lnTo>
                    <a:pt x="220980" y="678180"/>
                  </a:lnTo>
                  <a:lnTo>
                    <a:pt x="236220" y="674370"/>
                  </a:lnTo>
                  <a:lnTo>
                    <a:pt x="250190" y="669290"/>
                  </a:lnTo>
                  <a:lnTo>
                    <a:pt x="265430" y="659130"/>
                  </a:lnTo>
                  <a:lnTo>
                    <a:pt x="280670" y="647700"/>
                  </a:lnTo>
                  <a:lnTo>
                    <a:pt x="297180" y="633730"/>
                  </a:lnTo>
                  <a:lnTo>
                    <a:pt x="311150" y="619760"/>
                  </a:lnTo>
                  <a:lnTo>
                    <a:pt x="326390" y="604520"/>
                  </a:lnTo>
                  <a:lnTo>
                    <a:pt x="339090" y="588010"/>
                  </a:lnTo>
                  <a:lnTo>
                    <a:pt x="351790" y="571500"/>
                  </a:lnTo>
                  <a:lnTo>
                    <a:pt x="361950" y="554990"/>
                  </a:lnTo>
                  <a:lnTo>
                    <a:pt x="372110" y="538480"/>
                  </a:lnTo>
                  <a:lnTo>
                    <a:pt x="381000" y="521970"/>
                  </a:lnTo>
                  <a:lnTo>
                    <a:pt x="387350" y="505460"/>
                  </a:lnTo>
                  <a:lnTo>
                    <a:pt x="393700" y="488950"/>
                  </a:lnTo>
                  <a:lnTo>
                    <a:pt x="398780" y="471170"/>
                  </a:lnTo>
                  <a:lnTo>
                    <a:pt x="403860" y="454660"/>
                  </a:lnTo>
                  <a:lnTo>
                    <a:pt x="427990" y="367030"/>
                  </a:lnTo>
                  <a:lnTo>
                    <a:pt x="433070" y="345440"/>
                  </a:lnTo>
                  <a:lnTo>
                    <a:pt x="436880" y="326390"/>
                  </a:lnTo>
                  <a:lnTo>
                    <a:pt x="439420" y="309880"/>
                  </a:lnTo>
                  <a:lnTo>
                    <a:pt x="440690" y="294640"/>
                  </a:lnTo>
                  <a:lnTo>
                    <a:pt x="440690" y="280670"/>
                  </a:lnTo>
                  <a:lnTo>
                    <a:pt x="441960" y="266700"/>
                  </a:lnTo>
                  <a:lnTo>
                    <a:pt x="441960" y="252730"/>
                  </a:lnTo>
                  <a:lnTo>
                    <a:pt x="443230" y="240030"/>
                  </a:lnTo>
                  <a:lnTo>
                    <a:pt x="443230" y="227330"/>
                  </a:lnTo>
                  <a:lnTo>
                    <a:pt x="443230" y="200660"/>
                  </a:lnTo>
                  <a:lnTo>
                    <a:pt x="443230" y="187960"/>
                  </a:lnTo>
                  <a:lnTo>
                    <a:pt x="441960" y="175260"/>
                  </a:lnTo>
                  <a:lnTo>
                    <a:pt x="439420" y="162560"/>
                  </a:lnTo>
                  <a:lnTo>
                    <a:pt x="436880" y="149860"/>
                  </a:lnTo>
                  <a:lnTo>
                    <a:pt x="431800" y="137160"/>
                  </a:lnTo>
                  <a:lnTo>
                    <a:pt x="425450" y="124460"/>
                  </a:lnTo>
                  <a:lnTo>
                    <a:pt x="419100" y="111760"/>
                  </a:lnTo>
                  <a:lnTo>
                    <a:pt x="412750" y="99060"/>
                  </a:lnTo>
                  <a:lnTo>
                    <a:pt x="407670" y="86360"/>
                  </a:lnTo>
                  <a:lnTo>
                    <a:pt x="402590" y="73660"/>
                  </a:lnTo>
                  <a:lnTo>
                    <a:pt x="394970" y="62230"/>
                  </a:lnTo>
                  <a:lnTo>
                    <a:pt x="386080" y="52070"/>
                  </a:lnTo>
                  <a:lnTo>
                    <a:pt x="374650" y="41910"/>
                  </a:lnTo>
                  <a:lnTo>
                    <a:pt x="364490" y="34290"/>
                  </a:lnTo>
                  <a:lnTo>
                    <a:pt x="351790" y="27940"/>
                  </a:lnTo>
                  <a:lnTo>
                    <a:pt x="340360" y="21590"/>
                  </a:lnTo>
                  <a:lnTo>
                    <a:pt x="327660" y="16510"/>
                  </a:lnTo>
                  <a:lnTo>
                    <a:pt x="316230" y="11430"/>
                  </a:lnTo>
                  <a:lnTo>
                    <a:pt x="303530" y="6350"/>
                  </a:lnTo>
                  <a:lnTo>
                    <a:pt x="289560" y="3810"/>
                  </a:lnTo>
                  <a:lnTo>
                    <a:pt x="274320" y="1270"/>
                  </a:lnTo>
                  <a:lnTo>
                    <a:pt x="259080" y="0"/>
                  </a:lnTo>
                  <a:lnTo>
                    <a:pt x="243840" y="2540"/>
                  </a:lnTo>
                  <a:lnTo>
                    <a:pt x="229870" y="6350"/>
                  </a:lnTo>
                  <a:lnTo>
                    <a:pt x="215900" y="11430"/>
                  </a:lnTo>
                  <a:lnTo>
                    <a:pt x="204470" y="20320"/>
                  </a:lnTo>
                  <a:lnTo>
                    <a:pt x="194310" y="29210"/>
                  </a:lnTo>
                  <a:lnTo>
                    <a:pt x="163830" y="736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олилиния 293"/>
            <p:cNvSpPr/>
            <p:nvPr/>
          </p:nvSpPr>
          <p:spPr>
            <a:xfrm>
              <a:off x="469900" y="64262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0"/>
                  </a:moveTo>
                  <a:lnTo>
                    <a:pt x="20320" y="0"/>
                  </a:lnTo>
                  <a:lnTo>
                    <a:pt x="30480" y="1270"/>
                  </a:lnTo>
                  <a:lnTo>
                    <a:pt x="41910" y="3810"/>
                  </a:lnTo>
                  <a:lnTo>
                    <a:pt x="53340" y="6350"/>
                  </a:lnTo>
                  <a:lnTo>
                    <a:pt x="66040" y="8890"/>
                  </a:lnTo>
                  <a:lnTo>
                    <a:pt x="81280" y="10160"/>
                  </a:lnTo>
                  <a:lnTo>
                    <a:pt x="139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5" name="Полилиния 294"/>
            <p:cNvSpPr/>
            <p:nvPr/>
          </p:nvSpPr>
          <p:spPr>
            <a:xfrm>
              <a:off x="165100" y="6142990"/>
              <a:ext cx="236221" cy="562611"/>
            </a:xfrm>
            <a:custGeom>
              <a:avLst/>
              <a:gdLst/>
              <a:ahLst/>
              <a:cxnLst/>
              <a:rect l="0" t="0" r="0" b="0"/>
              <a:pathLst>
                <a:path w="236221" h="562611">
                  <a:moveTo>
                    <a:pt x="0" y="245110"/>
                  </a:moveTo>
                  <a:lnTo>
                    <a:pt x="53340" y="227330"/>
                  </a:lnTo>
                  <a:lnTo>
                    <a:pt x="64770" y="220980"/>
                  </a:lnTo>
                  <a:lnTo>
                    <a:pt x="77470" y="212090"/>
                  </a:lnTo>
                  <a:lnTo>
                    <a:pt x="90170" y="201930"/>
                  </a:lnTo>
                  <a:lnTo>
                    <a:pt x="101600" y="190500"/>
                  </a:lnTo>
                  <a:lnTo>
                    <a:pt x="114300" y="179070"/>
                  </a:lnTo>
                  <a:lnTo>
                    <a:pt x="127000" y="167640"/>
                  </a:lnTo>
                  <a:lnTo>
                    <a:pt x="139700" y="154940"/>
                  </a:lnTo>
                  <a:lnTo>
                    <a:pt x="165100" y="130810"/>
                  </a:lnTo>
                  <a:lnTo>
                    <a:pt x="176530" y="116840"/>
                  </a:lnTo>
                  <a:lnTo>
                    <a:pt x="186690" y="101600"/>
                  </a:lnTo>
                  <a:lnTo>
                    <a:pt x="196850" y="86360"/>
                  </a:lnTo>
                  <a:lnTo>
                    <a:pt x="205740" y="71120"/>
                  </a:lnTo>
                  <a:lnTo>
                    <a:pt x="214630" y="57150"/>
                  </a:lnTo>
                  <a:lnTo>
                    <a:pt x="223520" y="43180"/>
                  </a:lnTo>
                  <a:lnTo>
                    <a:pt x="229870" y="30480"/>
                  </a:lnTo>
                  <a:lnTo>
                    <a:pt x="233680" y="17780"/>
                  </a:lnTo>
                  <a:lnTo>
                    <a:pt x="236220" y="0"/>
                  </a:lnTo>
                  <a:lnTo>
                    <a:pt x="234950" y="1270"/>
                  </a:lnTo>
                  <a:lnTo>
                    <a:pt x="229870" y="15240"/>
                  </a:lnTo>
                  <a:lnTo>
                    <a:pt x="227330" y="26670"/>
                  </a:lnTo>
                  <a:lnTo>
                    <a:pt x="223520" y="40640"/>
                  </a:lnTo>
                  <a:lnTo>
                    <a:pt x="218440" y="55880"/>
                  </a:lnTo>
                  <a:lnTo>
                    <a:pt x="212090" y="73660"/>
                  </a:lnTo>
                  <a:lnTo>
                    <a:pt x="204470" y="92710"/>
                  </a:lnTo>
                  <a:lnTo>
                    <a:pt x="198120" y="110490"/>
                  </a:lnTo>
                  <a:lnTo>
                    <a:pt x="193040" y="125730"/>
                  </a:lnTo>
                  <a:lnTo>
                    <a:pt x="187960" y="139700"/>
                  </a:lnTo>
                  <a:lnTo>
                    <a:pt x="180340" y="160020"/>
                  </a:lnTo>
                  <a:lnTo>
                    <a:pt x="171450" y="182880"/>
                  </a:lnTo>
                  <a:lnTo>
                    <a:pt x="160020" y="207010"/>
                  </a:lnTo>
                  <a:lnTo>
                    <a:pt x="152400" y="228600"/>
                  </a:lnTo>
                  <a:lnTo>
                    <a:pt x="144780" y="246380"/>
                  </a:lnTo>
                  <a:lnTo>
                    <a:pt x="139700" y="262890"/>
                  </a:lnTo>
                  <a:lnTo>
                    <a:pt x="133350" y="278130"/>
                  </a:lnTo>
                  <a:lnTo>
                    <a:pt x="128270" y="292100"/>
                  </a:lnTo>
                  <a:lnTo>
                    <a:pt x="119380" y="320040"/>
                  </a:lnTo>
                  <a:lnTo>
                    <a:pt x="110490" y="345440"/>
                  </a:lnTo>
                  <a:lnTo>
                    <a:pt x="106680" y="360680"/>
                  </a:lnTo>
                  <a:lnTo>
                    <a:pt x="101600" y="375920"/>
                  </a:lnTo>
                  <a:lnTo>
                    <a:pt x="97790" y="391160"/>
                  </a:lnTo>
                  <a:lnTo>
                    <a:pt x="92710" y="406400"/>
                  </a:lnTo>
                  <a:lnTo>
                    <a:pt x="88900" y="420370"/>
                  </a:lnTo>
                  <a:lnTo>
                    <a:pt x="85090" y="434340"/>
                  </a:lnTo>
                  <a:lnTo>
                    <a:pt x="76200" y="459740"/>
                  </a:lnTo>
                  <a:lnTo>
                    <a:pt x="63500" y="499110"/>
                  </a:lnTo>
                  <a:lnTo>
                    <a:pt x="38100" y="5626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" name="Полилиния 295"/>
            <p:cNvSpPr/>
            <p:nvPr/>
          </p:nvSpPr>
          <p:spPr>
            <a:xfrm>
              <a:off x="431800" y="55372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" name="Полилиния 296"/>
            <p:cNvSpPr/>
            <p:nvPr/>
          </p:nvSpPr>
          <p:spPr>
            <a:xfrm>
              <a:off x="22860" y="5314950"/>
              <a:ext cx="447041" cy="577851"/>
            </a:xfrm>
            <a:custGeom>
              <a:avLst/>
              <a:gdLst/>
              <a:ahLst/>
              <a:cxnLst/>
              <a:rect l="0" t="0" r="0" b="0"/>
              <a:pathLst>
                <a:path w="447041" h="577851">
                  <a:moveTo>
                    <a:pt x="231140" y="69850"/>
                  </a:moveTo>
                  <a:lnTo>
                    <a:pt x="237490" y="49530"/>
                  </a:lnTo>
                  <a:lnTo>
                    <a:pt x="245110" y="39370"/>
                  </a:lnTo>
                  <a:lnTo>
                    <a:pt x="256540" y="27940"/>
                  </a:lnTo>
                  <a:lnTo>
                    <a:pt x="269240" y="16510"/>
                  </a:lnTo>
                  <a:lnTo>
                    <a:pt x="281940" y="8890"/>
                  </a:lnTo>
                  <a:lnTo>
                    <a:pt x="294640" y="3810"/>
                  </a:lnTo>
                  <a:lnTo>
                    <a:pt x="307340" y="0"/>
                  </a:lnTo>
                  <a:lnTo>
                    <a:pt x="320040" y="0"/>
                  </a:lnTo>
                  <a:lnTo>
                    <a:pt x="332740" y="0"/>
                  </a:lnTo>
                  <a:lnTo>
                    <a:pt x="345440" y="2540"/>
                  </a:lnTo>
                  <a:lnTo>
                    <a:pt x="354330" y="7620"/>
                  </a:lnTo>
                  <a:lnTo>
                    <a:pt x="359410" y="16510"/>
                  </a:lnTo>
                  <a:lnTo>
                    <a:pt x="363220" y="25400"/>
                  </a:lnTo>
                  <a:lnTo>
                    <a:pt x="365760" y="35560"/>
                  </a:lnTo>
                  <a:lnTo>
                    <a:pt x="367030" y="46990"/>
                  </a:lnTo>
                  <a:lnTo>
                    <a:pt x="368300" y="58420"/>
                  </a:lnTo>
                  <a:lnTo>
                    <a:pt x="367030" y="73660"/>
                  </a:lnTo>
                  <a:lnTo>
                    <a:pt x="361950" y="91440"/>
                  </a:lnTo>
                  <a:lnTo>
                    <a:pt x="356870" y="109220"/>
                  </a:lnTo>
                  <a:lnTo>
                    <a:pt x="349250" y="125730"/>
                  </a:lnTo>
                  <a:lnTo>
                    <a:pt x="339090" y="140970"/>
                  </a:lnTo>
                  <a:lnTo>
                    <a:pt x="328930" y="154940"/>
                  </a:lnTo>
                  <a:lnTo>
                    <a:pt x="314960" y="165100"/>
                  </a:lnTo>
                  <a:lnTo>
                    <a:pt x="298450" y="171450"/>
                  </a:lnTo>
                  <a:lnTo>
                    <a:pt x="279400" y="175260"/>
                  </a:lnTo>
                  <a:lnTo>
                    <a:pt x="264160" y="180340"/>
                  </a:lnTo>
                  <a:lnTo>
                    <a:pt x="248920" y="184150"/>
                  </a:lnTo>
                  <a:lnTo>
                    <a:pt x="233680" y="187960"/>
                  </a:lnTo>
                  <a:lnTo>
                    <a:pt x="220980" y="195580"/>
                  </a:lnTo>
                  <a:lnTo>
                    <a:pt x="207010" y="204470"/>
                  </a:lnTo>
                  <a:lnTo>
                    <a:pt x="194310" y="214630"/>
                  </a:lnTo>
                  <a:lnTo>
                    <a:pt x="163830" y="237490"/>
                  </a:lnTo>
                  <a:lnTo>
                    <a:pt x="148590" y="248920"/>
                  </a:lnTo>
                  <a:lnTo>
                    <a:pt x="134620" y="264160"/>
                  </a:lnTo>
                  <a:lnTo>
                    <a:pt x="123190" y="280670"/>
                  </a:lnTo>
                  <a:lnTo>
                    <a:pt x="113030" y="299720"/>
                  </a:lnTo>
                  <a:lnTo>
                    <a:pt x="102870" y="318770"/>
                  </a:lnTo>
                  <a:lnTo>
                    <a:pt x="93980" y="339090"/>
                  </a:lnTo>
                  <a:lnTo>
                    <a:pt x="83820" y="359410"/>
                  </a:lnTo>
                  <a:lnTo>
                    <a:pt x="76200" y="377190"/>
                  </a:lnTo>
                  <a:lnTo>
                    <a:pt x="69850" y="393700"/>
                  </a:lnTo>
                  <a:lnTo>
                    <a:pt x="64770" y="407670"/>
                  </a:lnTo>
                  <a:lnTo>
                    <a:pt x="58420" y="426720"/>
                  </a:lnTo>
                  <a:lnTo>
                    <a:pt x="50800" y="447040"/>
                  </a:lnTo>
                  <a:lnTo>
                    <a:pt x="43180" y="469900"/>
                  </a:lnTo>
                  <a:lnTo>
                    <a:pt x="35560" y="488950"/>
                  </a:lnTo>
                  <a:lnTo>
                    <a:pt x="26670" y="505460"/>
                  </a:lnTo>
                  <a:lnTo>
                    <a:pt x="19050" y="521970"/>
                  </a:lnTo>
                  <a:lnTo>
                    <a:pt x="12700" y="537210"/>
                  </a:lnTo>
                  <a:lnTo>
                    <a:pt x="6350" y="553720"/>
                  </a:lnTo>
                  <a:lnTo>
                    <a:pt x="1270" y="570230"/>
                  </a:lnTo>
                  <a:lnTo>
                    <a:pt x="0" y="576580"/>
                  </a:lnTo>
                  <a:lnTo>
                    <a:pt x="2540" y="577850"/>
                  </a:lnTo>
                  <a:lnTo>
                    <a:pt x="13970" y="566420"/>
                  </a:lnTo>
                  <a:lnTo>
                    <a:pt x="33020" y="547370"/>
                  </a:lnTo>
                  <a:lnTo>
                    <a:pt x="44450" y="537210"/>
                  </a:lnTo>
                  <a:lnTo>
                    <a:pt x="55880" y="528320"/>
                  </a:lnTo>
                  <a:lnTo>
                    <a:pt x="67310" y="519430"/>
                  </a:lnTo>
                  <a:lnTo>
                    <a:pt x="80010" y="510540"/>
                  </a:lnTo>
                  <a:lnTo>
                    <a:pt x="92710" y="501650"/>
                  </a:lnTo>
                  <a:lnTo>
                    <a:pt x="104140" y="494030"/>
                  </a:lnTo>
                  <a:lnTo>
                    <a:pt x="116840" y="486410"/>
                  </a:lnTo>
                  <a:lnTo>
                    <a:pt x="129540" y="480060"/>
                  </a:lnTo>
                  <a:lnTo>
                    <a:pt x="142240" y="474980"/>
                  </a:lnTo>
                  <a:lnTo>
                    <a:pt x="154940" y="473710"/>
                  </a:lnTo>
                  <a:lnTo>
                    <a:pt x="167640" y="476250"/>
                  </a:lnTo>
                  <a:lnTo>
                    <a:pt x="180340" y="480060"/>
                  </a:lnTo>
                  <a:lnTo>
                    <a:pt x="193040" y="488950"/>
                  </a:lnTo>
                  <a:lnTo>
                    <a:pt x="205740" y="500380"/>
                  </a:lnTo>
                  <a:lnTo>
                    <a:pt x="218440" y="513080"/>
                  </a:lnTo>
                  <a:lnTo>
                    <a:pt x="231140" y="524510"/>
                  </a:lnTo>
                  <a:lnTo>
                    <a:pt x="243840" y="535940"/>
                  </a:lnTo>
                  <a:lnTo>
                    <a:pt x="256540" y="544830"/>
                  </a:lnTo>
                  <a:lnTo>
                    <a:pt x="276860" y="552450"/>
                  </a:lnTo>
                  <a:lnTo>
                    <a:pt x="300990" y="556260"/>
                  </a:lnTo>
                  <a:lnTo>
                    <a:pt x="328930" y="558800"/>
                  </a:lnTo>
                  <a:lnTo>
                    <a:pt x="350520" y="560070"/>
                  </a:lnTo>
                  <a:lnTo>
                    <a:pt x="370840" y="558800"/>
                  </a:lnTo>
                  <a:lnTo>
                    <a:pt x="447040" y="5270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95250" y="2349500"/>
            <a:ext cx="514351" cy="2640331"/>
            <a:chOff x="95250" y="2349500"/>
            <a:chExt cx="514351" cy="2640331"/>
          </a:xfrm>
        </p:grpSpPr>
        <p:sp>
          <p:nvSpPr>
            <p:cNvPr id="299" name="Полилиния 298"/>
            <p:cNvSpPr/>
            <p:nvPr/>
          </p:nvSpPr>
          <p:spPr>
            <a:xfrm>
              <a:off x="469900" y="462280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Полилиния 299"/>
            <p:cNvSpPr/>
            <p:nvPr/>
          </p:nvSpPr>
          <p:spPr>
            <a:xfrm>
              <a:off x="96520" y="4378960"/>
              <a:ext cx="318771" cy="610871"/>
            </a:xfrm>
            <a:custGeom>
              <a:avLst/>
              <a:gdLst/>
              <a:ahLst/>
              <a:cxnLst/>
              <a:rect l="0" t="0" r="0" b="0"/>
              <a:pathLst>
                <a:path w="318771" h="610871">
                  <a:moveTo>
                    <a:pt x="182880" y="40640"/>
                  </a:moveTo>
                  <a:lnTo>
                    <a:pt x="196850" y="20320"/>
                  </a:lnTo>
                  <a:lnTo>
                    <a:pt x="204470" y="12700"/>
                  </a:lnTo>
                  <a:lnTo>
                    <a:pt x="214630" y="6350"/>
                  </a:lnTo>
                  <a:lnTo>
                    <a:pt x="224790" y="1270"/>
                  </a:lnTo>
                  <a:lnTo>
                    <a:pt x="236220" y="0"/>
                  </a:lnTo>
                  <a:lnTo>
                    <a:pt x="247650" y="2540"/>
                  </a:lnTo>
                  <a:lnTo>
                    <a:pt x="260350" y="6350"/>
                  </a:lnTo>
                  <a:lnTo>
                    <a:pt x="267970" y="19050"/>
                  </a:lnTo>
                  <a:lnTo>
                    <a:pt x="274320" y="38100"/>
                  </a:lnTo>
                  <a:lnTo>
                    <a:pt x="276860" y="59690"/>
                  </a:lnTo>
                  <a:lnTo>
                    <a:pt x="278130" y="78740"/>
                  </a:lnTo>
                  <a:lnTo>
                    <a:pt x="278130" y="95250"/>
                  </a:lnTo>
                  <a:lnTo>
                    <a:pt x="275590" y="111760"/>
                  </a:lnTo>
                  <a:lnTo>
                    <a:pt x="270510" y="125730"/>
                  </a:lnTo>
                  <a:lnTo>
                    <a:pt x="261620" y="139700"/>
                  </a:lnTo>
                  <a:lnTo>
                    <a:pt x="252730" y="153670"/>
                  </a:lnTo>
                  <a:lnTo>
                    <a:pt x="243840" y="166370"/>
                  </a:lnTo>
                  <a:lnTo>
                    <a:pt x="226060" y="193040"/>
                  </a:lnTo>
                  <a:lnTo>
                    <a:pt x="215900" y="204470"/>
                  </a:lnTo>
                  <a:lnTo>
                    <a:pt x="204470" y="214630"/>
                  </a:lnTo>
                  <a:lnTo>
                    <a:pt x="193040" y="224790"/>
                  </a:lnTo>
                  <a:lnTo>
                    <a:pt x="189230" y="227330"/>
                  </a:lnTo>
                  <a:lnTo>
                    <a:pt x="191770" y="227330"/>
                  </a:lnTo>
                  <a:lnTo>
                    <a:pt x="196850" y="224790"/>
                  </a:lnTo>
                  <a:lnTo>
                    <a:pt x="205740" y="227330"/>
                  </a:lnTo>
                  <a:lnTo>
                    <a:pt x="214630" y="232410"/>
                  </a:lnTo>
                  <a:lnTo>
                    <a:pt x="224790" y="240030"/>
                  </a:lnTo>
                  <a:lnTo>
                    <a:pt x="236220" y="250190"/>
                  </a:lnTo>
                  <a:lnTo>
                    <a:pt x="247650" y="260350"/>
                  </a:lnTo>
                  <a:lnTo>
                    <a:pt x="260350" y="271780"/>
                  </a:lnTo>
                  <a:lnTo>
                    <a:pt x="271780" y="288290"/>
                  </a:lnTo>
                  <a:lnTo>
                    <a:pt x="280670" y="307340"/>
                  </a:lnTo>
                  <a:lnTo>
                    <a:pt x="290830" y="328930"/>
                  </a:lnTo>
                  <a:lnTo>
                    <a:pt x="298450" y="349250"/>
                  </a:lnTo>
                  <a:lnTo>
                    <a:pt x="304800" y="370840"/>
                  </a:lnTo>
                  <a:lnTo>
                    <a:pt x="311150" y="392430"/>
                  </a:lnTo>
                  <a:lnTo>
                    <a:pt x="314960" y="412750"/>
                  </a:lnTo>
                  <a:lnTo>
                    <a:pt x="317500" y="434340"/>
                  </a:lnTo>
                  <a:lnTo>
                    <a:pt x="318770" y="455930"/>
                  </a:lnTo>
                  <a:lnTo>
                    <a:pt x="318770" y="474980"/>
                  </a:lnTo>
                  <a:lnTo>
                    <a:pt x="317500" y="494030"/>
                  </a:lnTo>
                  <a:lnTo>
                    <a:pt x="314960" y="511810"/>
                  </a:lnTo>
                  <a:lnTo>
                    <a:pt x="309880" y="528320"/>
                  </a:lnTo>
                  <a:lnTo>
                    <a:pt x="304800" y="543560"/>
                  </a:lnTo>
                  <a:lnTo>
                    <a:pt x="298450" y="557530"/>
                  </a:lnTo>
                  <a:lnTo>
                    <a:pt x="289560" y="570230"/>
                  </a:lnTo>
                  <a:lnTo>
                    <a:pt x="279400" y="581660"/>
                  </a:lnTo>
                  <a:lnTo>
                    <a:pt x="267970" y="591820"/>
                  </a:lnTo>
                  <a:lnTo>
                    <a:pt x="255270" y="598170"/>
                  </a:lnTo>
                  <a:lnTo>
                    <a:pt x="241300" y="603250"/>
                  </a:lnTo>
                  <a:lnTo>
                    <a:pt x="226060" y="605790"/>
                  </a:lnTo>
                  <a:lnTo>
                    <a:pt x="212090" y="608330"/>
                  </a:lnTo>
                  <a:lnTo>
                    <a:pt x="198120" y="609600"/>
                  </a:lnTo>
                  <a:lnTo>
                    <a:pt x="184150" y="610870"/>
                  </a:lnTo>
                  <a:lnTo>
                    <a:pt x="170180" y="609600"/>
                  </a:lnTo>
                  <a:lnTo>
                    <a:pt x="154940" y="607060"/>
                  </a:lnTo>
                  <a:lnTo>
                    <a:pt x="138430" y="604520"/>
                  </a:lnTo>
                  <a:lnTo>
                    <a:pt x="123190" y="600710"/>
                  </a:lnTo>
                  <a:lnTo>
                    <a:pt x="109220" y="594360"/>
                  </a:lnTo>
                  <a:lnTo>
                    <a:pt x="95250" y="588010"/>
                  </a:lnTo>
                  <a:lnTo>
                    <a:pt x="82550" y="579120"/>
                  </a:lnTo>
                  <a:lnTo>
                    <a:pt x="69850" y="568960"/>
                  </a:lnTo>
                  <a:lnTo>
                    <a:pt x="55880" y="557530"/>
                  </a:lnTo>
                  <a:lnTo>
                    <a:pt x="46990" y="546100"/>
                  </a:lnTo>
                  <a:lnTo>
                    <a:pt x="38100" y="534670"/>
                  </a:lnTo>
                  <a:lnTo>
                    <a:pt x="31750" y="521970"/>
                  </a:lnTo>
                  <a:lnTo>
                    <a:pt x="25400" y="509270"/>
                  </a:lnTo>
                  <a:lnTo>
                    <a:pt x="20320" y="497840"/>
                  </a:lnTo>
                  <a:lnTo>
                    <a:pt x="15240" y="485140"/>
                  </a:lnTo>
                  <a:lnTo>
                    <a:pt x="10160" y="469900"/>
                  </a:lnTo>
                  <a:lnTo>
                    <a:pt x="6350" y="452120"/>
                  </a:lnTo>
                  <a:lnTo>
                    <a:pt x="1270" y="433070"/>
                  </a:lnTo>
                  <a:lnTo>
                    <a:pt x="0" y="416560"/>
                  </a:lnTo>
                  <a:lnTo>
                    <a:pt x="0" y="401320"/>
                  </a:lnTo>
                  <a:lnTo>
                    <a:pt x="1270" y="387350"/>
                  </a:lnTo>
                  <a:lnTo>
                    <a:pt x="3810" y="373380"/>
                  </a:lnTo>
                  <a:lnTo>
                    <a:pt x="7620" y="359410"/>
                  </a:lnTo>
                  <a:lnTo>
                    <a:pt x="11430" y="346710"/>
                  </a:lnTo>
                  <a:lnTo>
                    <a:pt x="16510" y="341630"/>
                  </a:lnTo>
                  <a:lnTo>
                    <a:pt x="21590" y="342900"/>
                  </a:lnTo>
                  <a:lnTo>
                    <a:pt x="55880" y="3708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Полилиния 300"/>
            <p:cNvSpPr/>
            <p:nvPr/>
          </p:nvSpPr>
          <p:spPr>
            <a:xfrm>
              <a:off x="419100" y="369570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Полилиния 301"/>
            <p:cNvSpPr/>
            <p:nvPr/>
          </p:nvSpPr>
          <p:spPr>
            <a:xfrm>
              <a:off x="113030" y="3416300"/>
              <a:ext cx="204471" cy="381001"/>
            </a:xfrm>
            <a:custGeom>
              <a:avLst/>
              <a:gdLst/>
              <a:ahLst/>
              <a:cxnLst/>
              <a:rect l="0" t="0" r="0" b="0"/>
              <a:pathLst>
                <a:path w="204471" h="381001">
                  <a:moveTo>
                    <a:pt x="128270" y="0"/>
                  </a:moveTo>
                  <a:lnTo>
                    <a:pt x="121920" y="20320"/>
                  </a:lnTo>
                  <a:lnTo>
                    <a:pt x="116840" y="33020"/>
                  </a:lnTo>
                  <a:lnTo>
                    <a:pt x="110490" y="49530"/>
                  </a:lnTo>
                  <a:lnTo>
                    <a:pt x="104140" y="66040"/>
                  </a:lnTo>
                  <a:lnTo>
                    <a:pt x="95250" y="91440"/>
                  </a:lnTo>
                  <a:lnTo>
                    <a:pt x="85090" y="119380"/>
                  </a:lnTo>
                  <a:lnTo>
                    <a:pt x="73660" y="152400"/>
                  </a:lnTo>
                  <a:lnTo>
                    <a:pt x="63500" y="182880"/>
                  </a:lnTo>
                  <a:lnTo>
                    <a:pt x="54610" y="213360"/>
                  </a:lnTo>
                  <a:lnTo>
                    <a:pt x="44450" y="243840"/>
                  </a:lnTo>
                  <a:lnTo>
                    <a:pt x="35560" y="267970"/>
                  </a:lnTo>
                  <a:lnTo>
                    <a:pt x="27940" y="289560"/>
                  </a:lnTo>
                  <a:lnTo>
                    <a:pt x="19050" y="307340"/>
                  </a:lnTo>
                  <a:lnTo>
                    <a:pt x="11430" y="323850"/>
                  </a:lnTo>
                  <a:lnTo>
                    <a:pt x="5080" y="337820"/>
                  </a:lnTo>
                  <a:lnTo>
                    <a:pt x="0" y="353060"/>
                  </a:lnTo>
                  <a:lnTo>
                    <a:pt x="0" y="361950"/>
                  </a:lnTo>
                  <a:lnTo>
                    <a:pt x="5080" y="368300"/>
                  </a:lnTo>
                  <a:lnTo>
                    <a:pt x="12700" y="372110"/>
                  </a:lnTo>
                  <a:lnTo>
                    <a:pt x="22860" y="373380"/>
                  </a:lnTo>
                  <a:lnTo>
                    <a:pt x="35560" y="373380"/>
                  </a:lnTo>
                  <a:lnTo>
                    <a:pt x="49530" y="372110"/>
                  </a:lnTo>
                  <a:lnTo>
                    <a:pt x="68580" y="370840"/>
                  </a:lnTo>
                  <a:lnTo>
                    <a:pt x="91440" y="369570"/>
                  </a:lnTo>
                  <a:lnTo>
                    <a:pt x="116840" y="369570"/>
                  </a:lnTo>
                  <a:lnTo>
                    <a:pt x="137160" y="370840"/>
                  </a:lnTo>
                  <a:lnTo>
                    <a:pt x="154940" y="372110"/>
                  </a:lnTo>
                  <a:lnTo>
                    <a:pt x="204470" y="381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>
              <a:off x="254000" y="3606800"/>
              <a:ext cx="139701" cy="444501"/>
            </a:xfrm>
            <a:custGeom>
              <a:avLst/>
              <a:gdLst/>
              <a:ahLst/>
              <a:cxnLst/>
              <a:rect l="0" t="0" r="0" b="0"/>
              <a:pathLst>
                <a:path w="139701" h="444501">
                  <a:moveTo>
                    <a:pt x="139700" y="0"/>
                  </a:moveTo>
                  <a:lnTo>
                    <a:pt x="125730" y="26670"/>
                  </a:lnTo>
                  <a:lnTo>
                    <a:pt x="119380" y="41910"/>
                  </a:lnTo>
                  <a:lnTo>
                    <a:pt x="111760" y="58420"/>
                  </a:lnTo>
                  <a:lnTo>
                    <a:pt x="104140" y="77470"/>
                  </a:lnTo>
                  <a:lnTo>
                    <a:pt x="97790" y="93980"/>
                  </a:lnTo>
                  <a:lnTo>
                    <a:pt x="91440" y="109220"/>
                  </a:lnTo>
                  <a:lnTo>
                    <a:pt x="86360" y="123190"/>
                  </a:lnTo>
                  <a:lnTo>
                    <a:pt x="78740" y="146050"/>
                  </a:lnTo>
                  <a:lnTo>
                    <a:pt x="49530" y="233680"/>
                  </a:lnTo>
                  <a:lnTo>
                    <a:pt x="30480" y="288290"/>
                  </a:lnTo>
                  <a:lnTo>
                    <a:pt x="22860" y="312420"/>
                  </a:lnTo>
                  <a:lnTo>
                    <a:pt x="16510" y="334010"/>
                  </a:lnTo>
                  <a:lnTo>
                    <a:pt x="11430" y="354330"/>
                  </a:lnTo>
                  <a:lnTo>
                    <a:pt x="7620" y="373380"/>
                  </a:lnTo>
                  <a:lnTo>
                    <a:pt x="5080" y="391160"/>
                  </a:lnTo>
                  <a:lnTo>
                    <a:pt x="0" y="444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>
              <a:off x="444500" y="276860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1016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Полилиния 304"/>
            <p:cNvSpPr/>
            <p:nvPr/>
          </p:nvSpPr>
          <p:spPr>
            <a:xfrm>
              <a:off x="95250" y="2628900"/>
              <a:ext cx="219711" cy="353061"/>
            </a:xfrm>
            <a:custGeom>
              <a:avLst/>
              <a:gdLst/>
              <a:ahLst/>
              <a:cxnLst/>
              <a:rect l="0" t="0" r="0" b="0"/>
              <a:pathLst>
                <a:path w="219711" h="353061">
                  <a:moveTo>
                    <a:pt x="146050" y="0"/>
                  </a:moveTo>
                  <a:lnTo>
                    <a:pt x="139700" y="20320"/>
                  </a:lnTo>
                  <a:lnTo>
                    <a:pt x="134620" y="31750"/>
                  </a:lnTo>
                  <a:lnTo>
                    <a:pt x="128270" y="45720"/>
                  </a:lnTo>
                  <a:lnTo>
                    <a:pt x="121920" y="59690"/>
                  </a:lnTo>
                  <a:lnTo>
                    <a:pt x="115570" y="73660"/>
                  </a:lnTo>
                  <a:lnTo>
                    <a:pt x="110490" y="87630"/>
                  </a:lnTo>
                  <a:lnTo>
                    <a:pt x="105410" y="100330"/>
                  </a:lnTo>
                  <a:lnTo>
                    <a:pt x="102870" y="102870"/>
                  </a:lnTo>
                  <a:lnTo>
                    <a:pt x="102870" y="96520"/>
                  </a:lnTo>
                  <a:lnTo>
                    <a:pt x="105410" y="85090"/>
                  </a:lnTo>
                  <a:lnTo>
                    <a:pt x="110490" y="73660"/>
                  </a:lnTo>
                  <a:lnTo>
                    <a:pt x="118110" y="62230"/>
                  </a:lnTo>
                  <a:lnTo>
                    <a:pt x="127000" y="49530"/>
                  </a:lnTo>
                  <a:lnTo>
                    <a:pt x="137160" y="40640"/>
                  </a:lnTo>
                  <a:lnTo>
                    <a:pt x="148590" y="33020"/>
                  </a:lnTo>
                  <a:lnTo>
                    <a:pt x="161290" y="25400"/>
                  </a:lnTo>
                  <a:lnTo>
                    <a:pt x="171450" y="25400"/>
                  </a:lnTo>
                  <a:lnTo>
                    <a:pt x="181610" y="30480"/>
                  </a:lnTo>
                  <a:lnTo>
                    <a:pt x="190500" y="36830"/>
                  </a:lnTo>
                  <a:lnTo>
                    <a:pt x="196850" y="45720"/>
                  </a:lnTo>
                  <a:lnTo>
                    <a:pt x="200660" y="55880"/>
                  </a:lnTo>
                  <a:lnTo>
                    <a:pt x="204470" y="67310"/>
                  </a:lnTo>
                  <a:lnTo>
                    <a:pt x="207010" y="78740"/>
                  </a:lnTo>
                  <a:lnTo>
                    <a:pt x="210820" y="90170"/>
                  </a:lnTo>
                  <a:lnTo>
                    <a:pt x="214630" y="102870"/>
                  </a:lnTo>
                  <a:lnTo>
                    <a:pt x="217170" y="121920"/>
                  </a:lnTo>
                  <a:lnTo>
                    <a:pt x="218440" y="146050"/>
                  </a:lnTo>
                  <a:lnTo>
                    <a:pt x="219710" y="173990"/>
                  </a:lnTo>
                  <a:lnTo>
                    <a:pt x="218440" y="198120"/>
                  </a:lnTo>
                  <a:lnTo>
                    <a:pt x="213360" y="219710"/>
                  </a:lnTo>
                  <a:lnTo>
                    <a:pt x="208280" y="238760"/>
                  </a:lnTo>
                  <a:lnTo>
                    <a:pt x="203200" y="256540"/>
                  </a:lnTo>
                  <a:lnTo>
                    <a:pt x="198120" y="273050"/>
                  </a:lnTo>
                  <a:lnTo>
                    <a:pt x="193040" y="288290"/>
                  </a:lnTo>
                  <a:lnTo>
                    <a:pt x="186690" y="302260"/>
                  </a:lnTo>
                  <a:lnTo>
                    <a:pt x="176530" y="314960"/>
                  </a:lnTo>
                  <a:lnTo>
                    <a:pt x="166370" y="328930"/>
                  </a:lnTo>
                  <a:lnTo>
                    <a:pt x="153670" y="337820"/>
                  </a:lnTo>
                  <a:lnTo>
                    <a:pt x="139700" y="344170"/>
                  </a:lnTo>
                  <a:lnTo>
                    <a:pt x="125730" y="347980"/>
                  </a:lnTo>
                  <a:lnTo>
                    <a:pt x="110490" y="350520"/>
                  </a:lnTo>
                  <a:lnTo>
                    <a:pt x="97790" y="351790"/>
                  </a:lnTo>
                  <a:lnTo>
                    <a:pt x="83820" y="353060"/>
                  </a:lnTo>
                  <a:lnTo>
                    <a:pt x="71120" y="351790"/>
                  </a:lnTo>
                  <a:lnTo>
                    <a:pt x="57150" y="346710"/>
                  </a:lnTo>
                  <a:lnTo>
                    <a:pt x="44450" y="341630"/>
                  </a:lnTo>
                  <a:lnTo>
                    <a:pt x="31750" y="330200"/>
                  </a:lnTo>
                  <a:lnTo>
                    <a:pt x="19050" y="316230"/>
                  </a:lnTo>
                  <a:lnTo>
                    <a:pt x="6350" y="299720"/>
                  </a:lnTo>
                  <a:lnTo>
                    <a:pt x="1270" y="283210"/>
                  </a:lnTo>
                  <a:lnTo>
                    <a:pt x="0" y="266700"/>
                  </a:lnTo>
                  <a:lnTo>
                    <a:pt x="19050" y="215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Полилиния 305"/>
            <p:cNvSpPr/>
            <p:nvPr/>
          </p:nvSpPr>
          <p:spPr>
            <a:xfrm>
              <a:off x="241300" y="2349500"/>
              <a:ext cx="241301" cy="279401"/>
            </a:xfrm>
            <a:custGeom>
              <a:avLst/>
              <a:gdLst/>
              <a:ahLst/>
              <a:cxnLst/>
              <a:rect l="0" t="0" r="0" b="0"/>
              <a:pathLst>
                <a:path w="241301" h="279401">
                  <a:moveTo>
                    <a:pt x="0" y="279400"/>
                  </a:moveTo>
                  <a:lnTo>
                    <a:pt x="17780" y="226060"/>
                  </a:lnTo>
                  <a:lnTo>
                    <a:pt x="20320" y="213360"/>
                  </a:lnTo>
                  <a:lnTo>
                    <a:pt x="21590" y="198120"/>
                  </a:lnTo>
                  <a:lnTo>
                    <a:pt x="22860" y="182880"/>
                  </a:lnTo>
                  <a:lnTo>
                    <a:pt x="24130" y="166370"/>
                  </a:lnTo>
                  <a:lnTo>
                    <a:pt x="24130" y="147320"/>
                  </a:lnTo>
                  <a:lnTo>
                    <a:pt x="24130" y="128270"/>
                  </a:lnTo>
                  <a:lnTo>
                    <a:pt x="26670" y="110490"/>
                  </a:lnTo>
                  <a:lnTo>
                    <a:pt x="29210" y="95250"/>
                  </a:lnTo>
                  <a:lnTo>
                    <a:pt x="31750" y="80010"/>
                  </a:lnTo>
                  <a:lnTo>
                    <a:pt x="36830" y="76200"/>
                  </a:lnTo>
                  <a:lnTo>
                    <a:pt x="43180" y="78740"/>
                  </a:lnTo>
                  <a:lnTo>
                    <a:pt x="49530" y="86360"/>
                  </a:lnTo>
                  <a:lnTo>
                    <a:pt x="58420" y="92710"/>
                  </a:lnTo>
                  <a:lnTo>
                    <a:pt x="68580" y="99060"/>
                  </a:lnTo>
                  <a:lnTo>
                    <a:pt x="80010" y="104140"/>
                  </a:lnTo>
                  <a:lnTo>
                    <a:pt x="91440" y="105410"/>
                  </a:lnTo>
                  <a:lnTo>
                    <a:pt x="102870" y="105410"/>
                  </a:lnTo>
                  <a:lnTo>
                    <a:pt x="115570" y="104140"/>
                  </a:lnTo>
                  <a:lnTo>
                    <a:pt x="128270" y="100330"/>
                  </a:lnTo>
                  <a:lnTo>
                    <a:pt x="139700" y="95250"/>
                  </a:lnTo>
                  <a:lnTo>
                    <a:pt x="152400" y="88900"/>
                  </a:lnTo>
                  <a:lnTo>
                    <a:pt x="165100" y="80010"/>
                  </a:lnTo>
                  <a:lnTo>
                    <a:pt x="177800" y="71120"/>
                  </a:lnTo>
                  <a:lnTo>
                    <a:pt x="190500" y="59690"/>
                  </a:lnTo>
                  <a:lnTo>
                    <a:pt x="201930" y="48260"/>
                  </a:lnTo>
                  <a:lnTo>
                    <a:pt x="212090" y="36830"/>
                  </a:lnTo>
                  <a:lnTo>
                    <a:pt x="2413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4" name="Группа 323"/>
          <p:cNvGrpSpPr/>
          <p:nvPr/>
        </p:nvGrpSpPr>
        <p:grpSpPr>
          <a:xfrm>
            <a:off x="990600" y="3441700"/>
            <a:ext cx="1070992" cy="2065910"/>
            <a:chOff x="990600" y="3441700"/>
            <a:chExt cx="1070992" cy="2065910"/>
          </a:xfrm>
        </p:grpSpPr>
        <p:sp>
          <p:nvSpPr>
            <p:cNvPr id="308" name="Полилиния 307"/>
            <p:cNvSpPr/>
            <p:nvPr/>
          </p:nvSpPr>
          <p:spPr>
            <a:xfrm>
              <a:off x="1675003" y="4038854"/>
              <a:ext cx="333503" cy="345187"/>
            </a:xfrm>
            <a:custGeom>
              <a:avLst/>
              <a:gdLst/>
              <a:ahLst/>
              <a:cxnLst/>
              <a:rect l="0" t="0" r="0" b="0"/>
              <a:pathLst>
                <a:path w="333503" h="345187">
                  <a:moveTo>
                    <a:pt x="316357" y="117348"/>
                  </a:moveTo>
                  <a:lnTo>
                    <a:pt x="307594" y="147193"/>
                  </a:lnTo>
                  <a:lnTo>
                    <a:pt x="319405" y="158369"/>
                  </a:lnTo>
                  <a:lnTo>
                    <a:pt x="328930" y="178435"/>
                  </a:lnTo>
                  <a:lnTo>
                    <a:pt x="333502" y="200406"/>
                  </a:lnTo>
                  <a:lnTo>
                    <a:pt x="325628" y="196215"/>
                  </a:lnTo>
                  <a:lnTo>
                    <a:pt x="327406" y="234569"/>
                  </a:lnTo>
                  <a:lnTo>
                    <a:pt x="316992" y="216535"/>
                  </a:lnTo>
                  <a:lnTo>
                    <a:pt x="320548" y="256540"/>
                  </a:lnTo>
                  <a:lnTo>
                    <a:pt x="318770" y="280162"/>
                  </a:lnTo>
                  <a:lnTo>
                    <a:pt x="295402" y="311912"/>
                  </a:lnTo>
                  <a:lnTo>
                    <a:pt x="283337" y="324612"/>
                  </a:lnTo>
                  <a:lnTo>
                    <a:pt x="267462" y="334899"/>
                  </a:lnTo>
                  <a:lnTo>
                    <a:pt x="243840" y="335788"/>
                  </a:lnTo>
                  <a:lnTo>
                    <a:pt x="238252" y="345186"/>
                  </a:lnTo>
                  <a:lnTo>
                    <a:pt x="214376" y="335788"/>
                  </a:lnTo>
                  <a:lnTo>
                    <a:pt x="209804" y="338709"/>
                  </a:lnTo>
                  <a:lnTo>
                    <a:pt x="110871" y="333756"/>
                  </a:lnTo>
                  <a:lnTo>
                    <a:pt x="0" y="96901"/>
                  </a:lnTo>
                  <a:lnTo>
                    <a:pt x="115951" y="0"/>
                  </a:lnTo>
                  <a:lnTo>
                    <a:pt x="304546" y="50419"/>
                  </a:lnTo>
                  <a:lnTo>
                    <a:pt x="314833" y="71247"/>
                  </a:lnTo>
                  <a:lnTo>
                    <a:pt x="316484" y="94234"/>
                  </a:lnTo>
                  <a:close/>
                </a:path>
              </a:pathLst>
            </a:custGeom>
            <a:solidFill>
              <a:srgbClr val="E19A0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олилиния 308"/>
            <p:cNvSpPr/>
            <p:nvPr/>
          </p:nvSpPr>
          <p:spPr>
            <a:xfrm>
              <a:off x="1817878" y="3441700"/>
              <a:ext cx="243714" cy="254636"/>
            </a:xfrm>
            <a:custGeom>
              <a:avLst/>
              <a:gdLst/>
              <a:ahLst/>
              <a:cxnLst/>
              <a:rect l="0" t="0" r="0" b="0"/>
              <a:pathLst>
                <a:path w="243714" h="254636">
                  <a:moveTo>
                    <a:pt x="90678" y="24638"/>
                  </a:moveTo>
                  <a:lnTo>
                    <a:pt x="92456" y="54737"/>
                  </a:lnTo>
                  <a:lnTo>
                    <a:pt x="94234" y="38227"/>
                  </a:lnTo>
                  <a:lnTo>
                    <a:pt x="98425" y="24892"/>
                  </a:lnTo>
                  <a:lnTo>
                    <a:pt x="104013" y="14478"/>
                  </a:lnTo>
                  <a:lnTo>
                    <a:pt x="111633" y="7239"/>
                  </a:lnTo>
                  <a:lnTo>
                    <a:pt x="120650" y="2794"/>
                  </a:lnTo>
                  <a:lnTo>
                    <a:pt x="132080" y="1651"/>
                  </a:lnTo>
                  <a:lnTo>
                    <a:pt x="145034" y="3556"/>
                  </a:lnTo>
                  <a:lnTo>
                    <a:pt x="160147" y="8382"/>
                  </a:lnTo>
                  <a:lnTo>
                    <a:pt x="134239" y="57023"/>
                  </a:lnTo>
                  <a:lnTo>
                    <a:pt x="156083" y="19812"/>
                  </a:lnTo>
                  <a:lnTo>
                    <a:pt x="164084" y="11811"/>
                  </a:lnTo>
                  <a:lnTo>
                    <a:pt x="172212" y="5715"/>
                  </a:lnTo>
                  <a:lnTo>
                    <a:pt x="181102" y="2032"/>
                  </a:lnTo>
                  <a:lnTo>
                    <a:pt x="189738" y="0"/>
                  </a:lnTo>
                  <a:lnTo>
                    <a:pt x="199136" y="127"/>
                  </a:lnTo>
                  <a:lnTo>
                    <a:pt x="208661" y="2540"/>
                  </a:lnTo>
                  <a:lnTo>
                    <a:pt x="219075" y="7239"/>
                  </a:lnTo>
                  <a:lnTo>
                    <a:pt x="231775" y="25146"/>
                  </a:lnTo>
                  <a:lnTo>
                    <a:pt x="207518" y="32893"/>
                  </a:lnTo>
                  <a:lnTo>
                    <a:pt x="194564" y="40132"/>
                  </a:lnTo>
                  <a:lnTo>
                    <a:pt x="191008" y="42799"/>
                  </a:lnTo>
                  <a:lnTo>
                    <a:pt x="185420" y="49022"/>
                  </a:lnTo>
                  <a:lnTo>
                    <a:pt x="181610" y="56007"/>
                  </a:lnTo>
                  <a:lnTo>
                    <a:pt x="179197" y="64008"/>
                  </a:lnTo>
                  <a:lnTo>
                    <a:pt x="178943" y="68326"/>
                  </a:lnTo>
                  <a:lnTo>
                    <a:pt x="171704" y="74676"/>
                  </a:lnTo>
                  <a:lnTo>
                    <a:pt x="169418" y="76581"/>
                  </a:lnTo>
                  <a:lnTo>
                    <a:pt x="164465" y="78740"/>
                  </a:lnTo>
                  <a:lnTo>
                    <a:pt x="159639" y="79883"/>
                  </a:lnTo>
                  <a:lnTo>
                    <a:pt x="164465" y="78740"/>
                  </a:lnTo>
                  <a:lnTo>
                    <a:pt x="169418" y="76581"/>
                  </a:lnTo>
                  <a:lnTo>
                    <a:pt x="176530" y="70612"/>
                  </a:lnTo>
                  <a:lnTo>
                    <a:pt x="178943" y="68326"/>
                  </a:lnTo>
                  <a:lnTo>
                    <a:pt x="179197" y="64008"/>
                  </a:lnTo>
                  <a:lnTo>
                    <a:pt x="181610" y="56007"/>
                  </a:lnTo>
                  <a:lnTo>
                    <a:pt x="185420" y="49022"/>
                  </a:lnTo>
                  <a:lnTo>
                    <a:pt x="191008" y="42799"/>
                  </a:lnTo>
                  <a:lnTo>
                    <a:pt x="200914" y="36068"/>
                  </a:lnTo>
                  <a:lnTo>
                    <a:pt x="220726" y="28067"/>
                  </a:lnTo>
                  <a:lnTo>
                    <a:pt x="235966" y="36449"/>
                  </a:lnTo>
                  <a:lnTo>
                    <a:pt x="241935" y="46482"/>
                  </a:lnTo>
                  <a:lnTo>
                    <a:pt x="243713" y="61468"/>
                  </a:lnTo>
                  <a:lnTo>
                    <a:pt x="240157" y="75184"/>
                  </a:lnTo>
                  <a:lnTo>
                    <a:pt x="227965" y="91186"/>
                  </a:lnTo>
                  <a:lnTo>
                    <a:pt x="216662" y="100076"/>
                  </a:lnTo>
                  <a:lnTo>
                    <a:pt x="198247" y="104521"/>
                  </a:lnTo>
                  <a:lnTo>
                    <a:pt x="182499" y="166497"/>
                  </a:lnTo>
                  <a:lnTo>
                    <a:pt x="177673" y="196850"/>
                  </a:lnTo>
                  <a:lnTo>
                    <a:pt x="172466" y="206502"/>
                  </a:lnTo>
                  <a:lnTo>
                    <a:pt x="152654" y="223393"/>
                  </a:lnTo>
                  <a:lnTo>
                    <a:pt x="121666" y="254635"/>
                  </a:lnTo>
                  <a:lnTo>
                    <a:pt x="76581" y="249301"/>
                  </a:lnTo>
                  <a:lnTo>
                    <a:pt x="0" y="207264"/>
                  </a:lnTo>
                  <a:lnTo>
                    <a:pt x="31496" y="157480"/>
                  </a:lnTo>
                  <a:lnTo>
                    <a:pt x="54991" y="51689"/>
                  </a:lnTo>
                  <a:lnTo>
                    <a:pt x="82677" y="26797"/>
                  </a:lnTo>
                  <a:close/>
                </a:path>
              </a:pathLst>
            </a:custGeom>
            <a:solidFill>
              <a:srgbClr val="8D35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Полилиния 309"/>
            <p:cNvSpPr/>
            <p:nvPr/>
          </p:nvSpPr>
          <p:spPr>
            <a:xfrm>
              <a:off x="1043178" y="5025390"/>
              <a:ext cx="187834" cy="332741"/>
            </a:xfrm>
            <a:custGeom>
              <a:avLst/>
              <a:gdLst/>
              <a:ahLst/>
              <a:cxnLst/>
              <a:rect l="0" t="0" r="0" b="0"/>
              <a:pathLst>
                <a:path w="187834" h="332741">
                  <a:moveTo>
                    <a:pt x="109982" y="0"/>
                  </a:moveTo>
                  <a:lnTo>
                    <a:pt x="187833" y="157607"/>
                  </a:lnTo>
                  <a:lnTo>
                    <a:pt x="179832" y="172466"/>
                  </a:lnTo>
                  <a:lnTo>
                    <a:pt x="172974" y="191135"/>
                  </a:lnTo>
                  <a:lnTo>
                    <a:pt x="175387" y="235966"/>
                  </a:lnTo>
                  <a:lnTo>
                    <a:pt x="170180" y="256286"/>
                  </a:lnTo>
                  <a:lnTo>
                    <a:pt x="150114" y="273685"/>
                  </a:lnTo>
                  <a:lnTo>
                    <a:pt x="134366" y="281432"/>
                  </a:lnTo>
                  <a:lnTo>
                    <a:pt x="122809" y="283591"/>
                  </a:lnTo>
                  <a:lnTo>
                    <a:pt x="107442" y="281432"/>
                  </a:lnTo>
                  <a:lnTo>
                    <a:pt x="111125" y="289814"/>
                  </a:lnTo>
                  <a:lnTo>
                    <a:pt x="111125" y="299085"/>
                  </a:lnTo>
                  <a:lnTo>
                    <a:pt x="104013" y="314198"/>
                  </a:lnTo>
                  <a:lnTo>
                    <a:pt x="89789" y="327152"/>
                  </a:lnTo>
                  <a:lnTo>
                    <a:pt x="80391" y="331978"/>
                  </a:lnTo>
                  <a:lnTo>
                    <a:pt x="64008" y="332740"/>
                  </a:lnTo>
                  <a:lnTo>
                    <a:pt x="56134" y="329565"/>
                  </a:lnTo>
                  <a:lnTo>
                    <a:pt x="48514" y="324612"/>
                  </a:lnTo>
                  <a:lnTo>
                    <a:pt x="39116" y="309245"/>
                  </a:lnTo>
                  <a:lnTo>
                    <a:pt x="35941" y="296545"/>
                  </a:lnTo>
                  <a:lnTo>
                    <a:pt x="40894" y="281305"/>
                  </a:lnTo>
                  <a:lnTo>
                    <a:pt x="48133" y="275336"/>
                  </a:lnTo>
                  <a:lnTo>
                    <a:pt x="55880" y="272034"/>
                  </a:lnTo>
                  <a:lnTo>
                    <a:pt x="60452" y="270891"/>
                  </a:lnTo>
                  <a:lnTo>
                    <a:pt x="61087" y="270383"/>
                  </a:lnTo>
                  <a:lnTo>
                    <a:pt x="91313" y="262636"/>
                  </a:lnTo>
                  <a:lnTo>
                    <a:pt x="79629" y="241681"/>
                  </a:lnTo>
                  <a:lnTo>
                    <a:pt x="75819" y="228727"/>
                  </a:lnTo>
                  <a:lnTo>
                    <a:pt x="74549" y="216789"/>
                  </a:lnTo>
                  <a:lnTo>
                    <a:pt x="76327" y="205740"/>
                  </a:lnTo>
                  <a:lnTo>
                    <a:pt x="80391" y="195453"/>
                  </a:lnTo>
                  <a:lnTo>
                    <a:pt x="87630" y="186309"/>
                  </a:lnTo>
                  <a:lnTo>
                    <a:pt x="97409" y="177927"/>
                  </a:lnTo>
                  <a:lnTo>
                    <a:pt x="103632" y="174244"/>
                  </a:lnTo>
                  <a:lnTo>
                    <a:pt x="89154" y="155575"/>
                  </a:lnTo>
                  <a:lnTo>
                    <a:pt x="83058" y="142748"/>
                  </a:lnTo>
                  <a:lnTo>
                    <a:pt x="79629" y="129921"/>
                  </a:lnTo>
                  <a:lnTo>
                    <a:pt x="78994" y="116586"/>
                  </a:lnTo>
                  <a:lnTo>
                    <a:pt x="81026" y="103124"/>
                  </a:lnTo>
                  <a:lnTo>
                    <a:pt x="89154" y="82423"/>
                  </a:lnTo>
                  <a:lnTo>
                    <a:pt x="98425" y="68072"/>
                  </a:lnTo>
                  <a:lnTo>
                    <a:pt x="89154" y="82423"/>
                  </a:lnTo>
                  <a:lnTo>
                    <a:pt x="81026" y="103124"/>
                  </a:lnTo>
                  <a:lnTo>
                    <a:pt x="78994" y="116586"/>
                  </a:lnTo>
                  <a:lnTo>
                    <a:pt x="79629" y="129921"/>
                  </a:lnTo>
                  <a:lnTo>
                    <a:pt x="83058" y="142748"/>
                  </a:lnTo>
                  <a:lnTo>
                    <a:pt x="89154" y="155575"/>
                  </a:lnTo>
                  <a:lnTo>
                    <a:pt x="103632" y="174244"/>
                  </a:lnTo>
                  <a:lnTo>
                    <a:pt x="92075" y="182118"/>
                  </a:lnTo>
                  <a:lnTo>
                    <a:pt x="83820" y="191008"/>
                  </a:lnTo>
                  <a:lnTo>
                    <a:pt x="80391" y="195453"/>
                  </a:lnTo>
                  <a:lnTo>
                    <a:pt x="76327" y="205740"/>
                  </a:lnTo>
                  <a:lnTo>
                    <a:pt x="74549" y="216789"/>
                  </a:lnTo>
                  <a:lnTo>
                    <a:pt x="75819" y="228727"/>
                  </a:lnTo>
                  <a:lnTo>
                    <a:pt x="79629" y="241681"/>
                  </a:lnTo>
                  <a:lnTo>
                    <a:pt x="91313" y="262636"/>
                  </a:lnTo>
                  <a:lnTo>
                    <a:pt x="61087" y="270383"/>
                  </a:lnTo>
                  <a:lnTo>
                    <a:pt x="60452" y="270891"/>
                  </a:lnTo>
                  <a:lnTo>
                    <a:pt x="51816" y="273685"/>
                  </a:lnTo>
                  <a:lnTo>
                    <a:pt x="35560" y="280035"/>
                  </a:lnTo>
                  <a:lnTo>
                    <a:pt x="26035" y="281305"/>
                  </a:lnTo>
                  <a:lnTo>
                    <a:pt x="16383" y="280924"/>
                  </a:lnTo>
                  <a:lnTo>
                    <a:pt x="6858" y="279273"/>
                  </a:lnTo>
                  <a:lnTo>
                    <a:pt x="5588" y="275209"/>
                  </a:lnTo>
                  <a:lnTo>
                    <a:pt x="4953" y="267843"/>
                  </a:lnTo>
                  <a:lnTo>
                    <a:pt x="5334" y="261112"/>
                  </a:lnTo>
                  <a:lnTo>
                    <a:pt x="14351" y="246380"/>
                  </a:lnTo>
                  <a:lnTo>
                    <a:pt x="23622" y="239141"/>
                  </a:lnTo>
                  <a:lnTo>
                    <a:pt x="37084" y="233553"/>
                  </a:lnTo>
                  <a:lnTo>
                    <a:pt x="3048" y="225044"/>
                  </a:lnTo>
                  <a:lnTo>
                    <a:pt x="0" y="216535"/>
                  </a:lnTo>
                  <a:lnTo>
                    <a:pt x="508" y="205232"/>
                  </a:lnTo>
                  <a:lnTo>
                    <a:pt x="6604" y="195834"/>
                  </a:lnTo>
                  <a:lnTo>
                    <a:pt x="18542" y="188087"/>
                  </a:lnTo>
                  <a:lnTo>
                    <a:pt x="48514" y="178689"/>
                  </a:lnTo>
                  <a:lnTo>
                    <a:pt x="64008" y="169037"/>
                  </a:lnTo>
                  <a:lnTo>
                    <a:pt x="70104" y="159766"/>
                  </a:lnTo>
                  <a:lnTo>
                    <a:pt x="70485" y="151638"/>
                  </a:lnTo>
                  <a:lnTo>
                    <a:pt x="68580" y="141986"/>
                  </a:lnTo>
                  <a:lnTo>
                    <a:pt x="57023" y="120015"/>
                  </a:lnTo>
                  <a:lnTo>
                    <a:pt x="48895" y="91059"/>
                  </a:lnTo>
                  <a:lnTo>
                    <a:pt x="48514" y="67564"/>
                  </a:lnTo>
                  <a:lnTo>
                    <a:pt x="58801" y="32639"/>
                  </a:lnTo>
                  <a:lnTo>
                    <a:pt x="69088" y="19050"/>
                  </a:lnTo>
                  <a:lnTo>
                    <a:pt x="85471" y="9017"/>
                  </a:lnTo>
                  <a:lnTo>
                    <a:pt x="99949" y="3937"/>
                  </a:lnTo>
                  <a:close/>
                </a:path>
              </a:pathLst>
            </a:custGeom>
            <a:solidFill>
              <a:srgbClr val="E19A0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Полилиния 310"/>
            <p:cNvSpPr/>
            <p:nvPr/>
          </p:nvSpPr>
          <p:spPr>
            <a:xfrm>
              <a:off x="1373378" y="5064506"/>
              <a:ext cx="263272" cy="349759"/>
            </a:xfrm>
            <a:custGeom>
              <a:avLst/>
              <a:gdLst/>
              <a:ahLst/>
              <a:cxnLst/>
              <a:rect l="0" t="0" r="0" b="0"/>
              <a:pathLst>
                <a:path w="263272" h="349759">
                  <a:moveTo>
                    <a:pt x="43434" y="112014"/>
                  </a:moveTo>
                  <a:lnTo>
                    <a:pt x="55753" y="44450"/>
                  </a:lnTo>
                  <a:lnTo>
                    <a:pt x="93472" y="0"/>
                  </a:lnTo>
                  <a:lnTo>
                    <a:pt x="170434" y="161798"/>
                  </a:lnTo>
                  <a:lnTo>
                    <a:pt x="174879" y="174625"/>
                  </a:lnTo>
                  <a:lnTo>
                    <a:pt x="194056" y="207391"/>
                  </a:lnTo>
                  <a:lnTo>
                    <a:pt x="217551" y="234442"/>
                  </a:lnTo>
                  <a:lnTo>
                    <a:pt x="239776" y="255270"/>
                  </a:lnTo>
                  <a:lnTo>
                    <a:pt x="257048" y="269113"/>
                  </a:lnTo>
                  <a:lnTo>
                    <a:pt x="263271" y="289433"/>
                  </a:lnTo>
                  <a:lnTo>
                    <a:pt x="262890" y="299720"/>
                  </a:lnTo>
                  <a:lnTo>
                    <a:pt x="257048" y="316738"/>
                  </a:lnTo>
                  <a:lnTo>
                    <a:pt x="241046" y="343662"/>
                  </a:lnTo>
                  <a:lnTo>
                    <a:pt x="235458" y="348107"/>
                  </a:lnTo>
                  <a:lnTo>
                    <a:pt x="225806" y="347853"/>
                  </a:lnTo>
                  <a:lnTo>
                    <a:pt x="221615" y="345821"/>
                  </a:lnTo>
                  <a:lnTo>
                    <a:pt x="212852" y="338328"/>
                  </a:lnTo>
                  <a:lnTo>
                    <a:pt x="205613" y="290449"/>
                  </a:lnTo>
                  <a:lnTo>
                    <a:pt x="203454" y="321437"/>
                  </a:lnTo>
                  <a:lnTo>
                    <a:pt x="199390" y="333502"/>
                  </a:lnTo>
                  <a:lnTo>
                    <a:pt x="192405" y="344170"/>
                  </a:lnTo>
                  <a:lnTo>
                    <a:pt x="180848" y="349758"/>
                  </a:lnTo>
                  <a:lnTo>
                    <a:pt x="165735" y="348742"/>
                  </a:lnTo>
                  <a:lnTo>
                    <a:pt x="157480" y="343662"/>
                  </a:lnTo>
                  <a:lnTo>
                    <a:pt x="151892" y="326771"/>
                  </a:lnTo>
                  <a:lnTo>
                    <a:pt x="154559" y="313309"/>
                  </a:lnTo>
                  <a:lnTo>
                    <a:pt x="163449" y="299720"/>
                  </a:lnTo>
                  <a:lnTo>
                    <a:pt x="179324" y="285496"/>
                  </a:lnTo>
                  <a:lnTo>
                    <a:pt x="156337" y="302387"/>
                  </a:lnTo>
                  <a:lnTo>
                    <a:pt x="144018" y="308483"/>
                  </a:lnTo>
                  <a:lnTo>
                    <a:pt x="130048" y="311150"/>
                  </a:lnTo>
                  <a:lnTo>
                    <a:pt x="121539" y="309245"/>
                  </a:lnTo>
                  <a:lnTo>
                    <a:pt x="115062" y="304419"/>
                  </a:lnTo>
                  <a:lnTo>
                    <a:pt x="112014" y="291211"/>
                  </a:lnTo>
                  <a:lnTo>
                    <a:pt x="118364" y="276352"/>
                  </a:lnTo>
                  <a:lnTo>
                    <a:pt x="127762" y="268478"/>
                  </a:lnTo>
                  <a:lnTo>
                    <a:pt x="146558" y="258953"/>
                  </a:lnTo>
                  <a:lnTo>
                    <a:pt x="127254" y="258572"/>
                  </a:lnTo>
                  <a:lnTo>
                    <a:pt x="99441" y="254889"/>
                  </a:lnTo>
                  <a:lnTo>
                    <a:pt x="74041" y="247650"/>
                  </a:lnTo>
                  <a:lnTo>
                    <a:pt x="50038" y="236220"/>
                  </a:lnTo>
                  <a:lnTo>
                    <a:pt x="20955" y="215519"/>
                  </a:lnTo>
                  <a:lnTo>
                    <a:pt x="3302" y="191516"/>
                  </a:lnTo>
                  <a:lnTo>
                    <a:pt x="0" y="179070"/>
                  </a:lnTo>
                  <a:lnTo>
                    <a:pt x="1270" y="158623"/>
                  </a:lnTo>
                  <a:lnTo>
                    <a:pt x="5207" y="139954"/>
                  </a:lnTo>
                  <a:lnTo>
                    <a:pt x="13462" y="126111"/>
                  </a:lnTo>
                  <a:lnTo>
                    <a:pt x="26289" y="116713"/>
                  </a:lnTo>
                  <a:lnTo>
                    <a:pt x="38481" y="112522"/>
                  </a:lnTo>
                  <a:close/>
                </a:path>
              </a:pathLst>
            </a:custGeom>
            <a:solidFill>
              <a:srgbClr val="E19A0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2" name="Полилиния 311"/>
            <p:cNvSpPr/>
            <p:nvPr/>
          </p:nvSpPr>
          <p:spPr>
            <a:xfrm>
              <a:off x="1529969" y="3622929"/>
              <a:ext cx="442088" cy="518415"/>
            </a:xfrm>
            <a:custGeom>
              <a:avLst/>
              <a:gdLst/>
              <a:ahLst/>
              <a:cxnLst/>
              <a:rect l="0" t="0" r="0" b="0"/>
              <a:pathLst>
                <a:path w="442088" h="518415">
                  <a:moveTo>
                    <a:pt x="241046" y="67056"/>
                  </a:moveTo>
                  <a:lnTo>
                    <a:pt x="255524" y="65278"/>
                  </a:lnTo>
                  <a:lnTo>
                    <a:pt x="260985" y="0"/>
                  </a:lnTo>
                  <a:lnTo>
                    <a:pt x="273304" y="56261"/>
                  </a:lnTo>
                  <a:lnTo>
                    <a:pt x="276352" y="23749"/>
                  </a:lnTo>
                  <a:lnTo>
                    <a:pt x="287274" y="24384"/>
                  </a:lnTo>
                  <a:lnTo>
                    <a:pt x="329819" y="889"/>
                  </a:lnTo>
                  <a:lnTo>
                    <a:pt x="333629" y="28448"/>
                  </a:lnTo>
                  <a:lnTo>
                    <a:pt x="359791" y="6604"/>
                  </a:lnTo>
                  <a:lnTo>
                    <a:pt x="365379" y="44069"/>
                  </a:lnTo>
                  <a:lnTo>
                    <a:pt x="410972" y="35179"/>
                  </a:lnTo>
                  <a:lnTo>
                    <a:pt x="400431" y="59817"/>
                  </a:lnTo>
                  <a:lnTo>
                    <a:pt x="442087" y="40005"/>
                  </a:lnTo>
                  <a:lnTo>
                    <a:pt x="415417" y="77470"/>
                  </a:lnTo>
                  <a:lnTo>
                    <a:pt x="431165" y="70866"/>
                  </a:lnTo>
                  <a:lnTo>
                    <a:pt x="393446" y="107442"/>
                  </a:lnTo>
                  <a:lnTo>
                    <a:pt x="415036" y="104775"/>
                  </a:lnTo>
                  <a:lnTo>
                    <a:pt x="393446" y="140589"/>
                  </a:lnTo>
                  <a:lnTo>
                    <a:pt x="406654" y="154178"/>
                  </a:lnTo>
                  <a:lnTo>
                    <a:pt x="374777" y="217424"/>
                  </a:lnTo>
                  <a:lnTo>
                    <a:pt x="393319" y="207645"/>
                  </a:lnTo>
                  <a:lnTo>
                    <a:pt x="369062" y="272415"/>
                  </a:lnTo>
                  <a:lnTo>
                    <a:pt x="381635" y="273939"/>
                  </a:lnTo>
                  <a:lnTo>
                    <a:pt x="329819" y="356235"/>
                  </a:lnTo>
                  <a:lnTo>
                    <a:pt x="351028" y="359537"/>
                  </a:lnTo>
                  <a:lnTo>
                    <a:pt x="345948" y="435737"/>
                  </a:lnTo>
                  <a:lnTo>
                    <a:pt x="141859" y="468122"/>
                  </a:lnTo>
                  <a:lnTo>
                    <a:pt x="32004" y="518414"/>
                  </a:lnTo>
                  <a:lnTo>
                    <a:pt x="0" y="469138"/>
                  </a:lnTo>
                  <a:lnTo>
                    <a:pt x="55372" y="438023"/>
                  </a:lnTo>
                  <a:lnTo>
                    <a:pt x="48260" y="424815"/>
                  </a:lnTo>
                  <a:lnTo>
                    <a:pt x="120523" y="384302"/>
                  </a:lnTo>
                  <a:lnTo>
                    <a:pt x="105410" y="376555"/>
                  </a:lnTo>
                  <a:lnTo>
                    <a:pt x="156210" y="368427"/>
                  </a:lnTo>
                  <a:lnTo>
                    <a:pt x="151257" y="305181"/>
                  </a:lnTo>
                  <a:lnTo>
                    <a:pt x="168783" y="325628"/>
                  </a:lnTo>
                  <a:lnTo>
                    <a:pt x="171831" y="266573"/>
                  </a:lnTo>
                  <a:lnTo>
                    <a:pt x="194437" y="279908"/>
                  </a:lnTo>
                  <a:lnTo>
                    <a:pt x="194056" y="182372"/>
                  </a:lnTo>
                  <a:lnTo>
                    <a:pt x="209042" y="198628"/>
                  </a:lnTo>
                  <a:lnTo>
                    <a:pt x="228854" y="88011"/>
                  </a:lnTo>
                  <a:lnTo>
                    <a:pt x="245745" y="114046"/>
                  </a:lnTo>
                  <a:close/>
                </a:path>
              </a:pathLst>
            </a:custGeom>
            <a:solidFill>
              <a:srgbClr val="8D35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3" name="Полилиния 312"/>
            <p:cNvSpPr/>
            <p:nvPr/>
          </p:nvSpPr>
          <p:spPr>
            <a:xfrm>
              <a:off x="1186561" y="4756277"/>
              <a:ext cx="283592" cy="365253"/>
            </a:xfrm>
            <a:custGeom>
              <a:avLst/>
              <a:gdLst/>
              <a:ahLst/>
              <a:cxnLst/>
              <a:rect l="0" t="0" r="0" b="0"/>
              <a:pathLst>
                <a:path w="283592" h="365253">
                  <a:moveTo>
                    <a:pt x="173609" y="0"/>
                  </a:moveTo>
                  <a:lnTo>
                    <a:pt x="283591" y="128016"/>
                  </a:lnTo>
                  <a:lnTo>
                    <a:pt x="273050" y="185166"/>
                  </a:lnTo>
                  <a:lnTo>
                    <a:pt x="267335" y="204978"/>
                  </a:lnTo>
                  <a:lnTo>
                    <a:pt x="242570" y="249555"/>
                  </a:lnTo>
                  <a:lnTo>
                    <a:pt x="239141" y="210312"/>
                  </a:lnTo>
                  <a:lnTo>
                    <a:pt x="231267" y="236474"/>
                  </a:lnTo>
                  <a:lnTo>
                    <a:pt x="216281" y="231648"/>
                  </a:lnTo>
                  <a:lnTo>
                    <a:pt x="177546" y="315341"/>
                  </a:lnTo>
                  <a:lnTo>
                    <a:pt x="188087" y="251333"/>
                  </a:lnTo>
                  <a:lnTo>
                    <a:pt x="155829" y="317119"/>
                  </a:lnTo>
                  <a:lnTo>
                    <a:pt x="140208" y="335026"/>
                  </a:lnTo>
                  <a:lnTo>
                    <a:pt x="108204" y="342265"/>
                  </a:lnTo>
                  <a:lnTo>
                    <a:pt x="96774" y="345440"/>
                  </a:lnTo>
                  <a:lnTo>
                    <a:pt x="86106" y="353187"/>
                  </a:lnTo>
                  <a:lnTo>
                    <a:pt x="83185" y="365252"/>
                  </a:lnTo>
                  <a:lnTo>
                    <a:pt x="0" y="284988"/>
                  </a:lnTo>
                  <a:lnTo>
                    <a:pt x="1651" y="203073"/>
                  </a:lnTo>
                  <a:lnTo>
                    <a:pt x="49657" y="169545"/>
                  </a:lnTo>
                  <a:lnTo>
                    <a:pt x="72517" y="167386"/>
                  </a:lnTo>
                  <a:lnTo>
                    <a:pt x="84963" y="148209"/>
                  </a:lnTo>
                  <a:lnTo>
                    <a:pt x="97663" y="169545"/>
                  </a:lnTo>
                  <a:lnTo>
                    <a:pt x="106553" y="130302"/>
                  </a:lnTo>
                  <a:lnTo>
                    <a:pt x="127635" y="167386"/>
                  </a:lnTo>
                  <a:lnTo>
                    <a:pt x="122301" y="140208"/>
                  </a:lnTo>
                  <a:lnTo>
                    <a:pt x="121666" y="123190"/>
                  </a:lnTo>
                  <a:lnTo>
                    <a:pt x="124587" y="99568"/>
                  </a:lnTo>
                  <a:lnTo>
                    <a:pt x="131699" y="77089"/>
                  </a:lnTo>
                  <a:lnTo>
                    <a:pt x="155321" y="41656"/>
                  </a:lnTo>
                  <a:close/>
                </a:path>
              </a:pathLst>
            </a:custGeom>
            <a:solidFill>
              <a:srgbClr val="8D35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14" name="Прямая соединительная линия 313"/>
            <p:cNvCxnSpPr/>
            <p:nvPr/>
          </p:nvCxnSpPr>
          <p:spPr>
            <a:xfrm flipH="1">
              <a:off x="1341882" y="4770374"/>
              <a:ext cx="5969" cy="27559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Полилиния 314"/>
            <p:cNvSpPr/>
            <p:nvPr/>
          </p:nvSpPr>
          <p:spPr>
            <a:xfrm>
              <a:off x="990600" y="3974465"/>
              <a:ext cx="1020827" cy="1533145"/>
            </a:xfrm>
            <a:custGeom>
              <a:avLst/>
              <a:gdLst/>
              <a:ahLst/>
              <a:cxnLst/>
              <a:rect l="0" t="0" r="0" b="0"/>
              <a:pathLst>
                <a:path w="1020827" h="1533145">
                  <a:moveTo>
                    <a:pt x="1013206" y="90170"/>
                  </a:moveTo>
                  <a:lnTo>
                    <a:pt x="1016508" y="102997"/>
                  </a:lnTo>
                  <a:lnTo>
                    <a:pt x="999998" y="107569"/>
                  </a:lnTo>
                  <a:lnTo>
                    <a:pt x="1010793" y="150495"/>
                  </a:lnTo>
                  <a:lnTo>
                    <a:pt x="976884" y="134493"/>
                  </a:lnTo>
                  <a:lnTo>
                    <a:pt x="980948" y="117983"/>
                  </a:lnTo>
                  <a:lnTo>
                    <a:pt x="937895" y="123063"/>
                  </a:lnTo>
                  <a:lnTo>
                    <a:pt x="925703" y="128270"/>
                  </a:lnTo>
                  <a:lnTo>
                    <a:pt x="913511" y="140843"/>
                  </a:lnTo>
                  <a:lnTo>
                    <a:pt x="905891" y="161290"/>
                  </a:lnTo>
                  <a:lnTo>
                    <a:pt x="903224" y="147320"/>
                  </a:lnTo>
                  <a:lnTo>
                    <a:pt x="894207" y="129794"/>
                  </a:lnTo>
                  <a:lnTo>
                    <a:pt x="879729" y="116332"/>
                  </a:lnTo>
                  <a:lnTo>
                    <a:pt x="849884" y="116586"/>
                  </a:lnTo>
                  <a:lnTo>
                    <a:pt x="831215" y="115951"/>
                  </a:lnTo>
                  <a:lnTo>
                    <a:pt x="801370" y="113665"/>
                  </a:lnTo>
                  <a:lnTo>
                    <a:pt x="808355" y="130048"/>
                  </a:lnTo>
                  <a:lnTo>
                    <a:pt x="795274" y="147320"/>
                  </a:lnTo>
                  <a:lnTo>
                    <a:pt x="779780" y="157099"/>
                  </a:lnTo>
                  <a:lnTo>
                    <a:pt x="802132" y="190500"/>
                  </a:lnTo>
                  <a:lnTo>
                    <a:pt x="815975" y="232156"/>
                  </a:lnTo>
                  <a:lnTo>
                    <a:pt x="777113" y="271272"/>
                  </a:lnTo>
                  <a:lnTo>
                    <a:pt x="799846" y="271272"/>
                  </a:lnTo>
                  <a:lnTo>
                    <a:pt x="792734" y="285369"/>
                  </a:lnTo>
                  <a:lnTo>
                    <a:pt x="788416" y="334645"/>
                  </a:lnTo>
                  <a:lnTo>
                    <a:pt x="795782" y="334010"/>
                  </a:lnTo>
                  <a:lnTo>
                    <a:pt x="800227" y="350901"/>
                  </a:lnTo>
                  <a:lnTo>
                    <a:pt x="825373" y="376301"/>
                  </a:lnTo>
                  <a:lnTo>
                    <a:pt x="856869" y="395478"/>
                  </a:lnTo>
                  <a:lnTo>
                    <a:pt x="880237" y="401955"/>
                  </a:lnTo>
                  <a:lnTo>
                    <a:pt x="854964" y="409575"/>
                  </a:lnTo>
                  <a:lnTo>
                    <a:pt x="822833" y="425196"/>
                  </a:lnTo>
                  <a:lnTo>
                    <a:pt x="796417" y="458597"/>
                  </a:lnTo>
                  <a:lnTo>
                    <a:pt x="787654" y="565785"/>
                  </a:lnTo>
                  <a:lnTo>
                    <a:pt x="781177" y="583438"/>
                  </a:lnTo>
                  <a:lnTo>
                    <a:pt x="765683" y="605536"/>
                  </a:lnTo>
                  <a:lnTo>
                    <a:pt x="752856" y="619379"/>
                  </a:lnTo>
                  <a:lnTo>
                    <a:pt x="730885" y="637159"/>
                  </a:lnTo>
                  <a:lnTo>
                    <a:pt x="734949" y="644652"/>
                  </a:lnTo>
                  <a:lnTo>
                    <a:pt x="690118" y="669163"/>
                  </a:lnTo>
                  <a:lnTo>
                    <a:pt x="662686" y="681482"/>
                  </a:lnTo>
                  <a:lnTo>
                    <a:pt x="634746" y="690626"/>
                  </a:lnTo>
                  <a:lnTo>
                    <a:pt x="606044" y="707644"/>
                  </a:lnTo>
                  <a:lnTo>
                    <a:pt x="586613" y="733425"/>
                  </a:lnTo>
                  <a:lnTo>
                    <a:pt x="584581" y="770255"/>
                  </a:lnTo>
                  <a:lnTo>
                    <a:pt x="537718" y="686943"/>
                  </a:lnTo>
                  <a:lnTo>
                    <a:pt x="540512" y="676910"/>
                  </a:lnTo>
                  <a:lnTo>
                    <a:pt x="502285" y="667385"/>
                  </a:lnTo>
                  <a:lnTo>
                    <a:pt x="502285" y="652907"/>
                  </a:lnTo>
                  <a:lnTo>
                    <a:pt x="472186" y="652907"/>
                  </a:lnTo>
                  <a:lnTo>
                    <a:pt x="518541" y="637159"/>
                  </a:lnTo>
                  <a:lnTo>
                    <a:pt x="472186" y="652907"/>
                  </a:lnTo>
                  <a:lnTo>
                    <a:pt x="502285" y="652907"/>
                  </a:lnTo>
                  <a:lnTo>
                    <a:pt x="502285" y="667385"/>
                  </a:lnTo>
                  <a:lnTo>
                    <a:pt x="540512" y="676910"/>
                  </a:lnTo>
                  <a:lnTo>
                    <a:pt x="537718" y="686943"/>
                  </a:lnTo>
                  <a:lnTo>
                    <a:pt x="584581" y="770255"/>
                  </a:lnTo>
                  <a:lnTo>
                    <a:pt x="603250" y="805815"/>
                  </a:lnTo>
                  <a:lnTo>
                    <a:pt x="620776" y="828294"/>
                  </a:lnTo>
                  <a:lnTo>
                    <a:pt x="654685" y="858012"/>
                  </a:lnTo>
                  <a:lnTo>
                    <a:pt x="682752" y="892048"/>
                  </a:lnTo>
                  <a:lnTo>
                    <a:pt x="692404" y="917448"/>
                  </a:lnTo>
                  <a:lnTo>
                    <a:pt x="693674" y="943483"/>
                  </a:lnTo>
                  <a:lnTo>
                    <a:pt x="667258" y="929386"/>
                  </a:lnTo>
                  <a:lnTo>
                    <a:pt x="678307" y="954913"/>
                  </a:lnTo>
                  <a:lnTo>
                    <a:pt x="677799" y="988314"/>
                  </a:lnTo>
                  <a:lnTo>
                    <a:pt x="649351" y="979424"/>
                  </a:lnTo>
                  <a:lnTo>
                    <a:pt x="672211" y="1004189"/>
                  </a:lnTo>
                  <a:lnTo>
                    <a:pt x="661670" y="1042670"/>
                  </a:lnTo>
                  <a:lnTo>
                    <a:pt x="650621" y="1072007"/>
                  </a:lnTo>
                  <a:lnTo>
                    <a:pt x="642874" y="1085342"/>
                  </a:lnTo>
                  <a:lnTo>
                    <a:pt x="627126" y="1102614"/>
                  </a:lnTo>
                  <a:lnTo>
                    <a:pt x="606552" y="1103884"/>
                  </a:lnTo>
                  <a:lnTo>
                    <a:pt x="630047" y="1117981"/>
                  </a:lnTo>
                  <a:lnTo>
                    <a:pt x="628396" y="1134999"/>
                  </a:lnTo>
                  <a:lnTo>
                    <a:pt x="624205" y="1145413"/>
                  </a:lnTo>
                  <a:lnTo>
                    <a:pt x="609092" y="1162558"/>
                  </a:lnTo>
                  <a:lnTo>
                    <a:pt x="587629" y="1177163"/>
                  </a:lnTo>
                  <a:lnTo>
                    <a:pt x="613791" y="1178560"/>
                  </a:lnTo>
                  <a:lnTo>
                    <a:pt x="587629" y="1241171"/>
                  </a:lnTo>
                  <a:lnTo>
                    <a:pt x="573659" y="1255776"/>
                  </a:lnTo>
                  <a:lnTo>
                    <a:pt x="561721" y="1257808"/>
                  </a:lnTo>
                  <a:lnTo>
                    <a:pt x="530733" y="1240409"/>
                  </a:lnTo>
                  <a:lnTo>
                    <a:pt x="511302" y="1218057"/>
                  </a:lnTo>
                  <a:lnTo>
                    <a:pt x="500634" y="1187704"/>
                  </a:lnTo>
                  <a:lnTo>
                    <a:pt x="497840" y="1214882"/>
                  </a:lnTo>
                  <a:lnTo>
                    <a:pt x="495554" y="1215898"/>
                  </a:lnTo>
                  <a:lnTo>
                    <a:pt x="477774" y="1170178"/>
                  </a:lnTo>
                  <a:lnTo>
                    <a:pt x="456057" y="1203960"/>
                  </a:lnTo>
                  <a:lnTo>
                    <a:pt x="455168" y="1180084"/>
                  </a:lnTo>
                  <a:lnTo>
                    <a:pt x="459740" y="1146175"/>
                  </a:lnTo>
                  <a:lnTo>
                    <a:pt x="472186" y="1114679"/>
                  </a:lnTo>
                  <a:lnTo>
                    <a:pt x="454533" y="1133983"/>
                  </a:lnTo>
                  <a:lnTo>
                    <a:pt x="438531" y="1164717"/>
                  </a:lnTo>
                  <a:lnTo>
                    <a:pt x="429768" y="1196594"/>
                  </a:lnTo>
                  <a:lnTo>
                    <a:pt x="426212" y="1196594"/>
                  </a:lnTo>
                  <a:lnTo>
                    <a:pt x="426212" y="1170178"/>
                  </a:lnTo>
                  <a:lnTo>
                    <a:pt x="412242" y="1173734"/>
                  </a:lnTo>
                  <a:lnTo>
                    <a:pt x="431292" y="1136142"/>
                  </a:lnTo>
                  <a:lnTo>
                    <a:pt x="405130" y="1136142"/>
                  </a:lnTo>
                  <a:lnTo>
                    <a:pt x="415544" y="1127379"/>
                  </a:lnTo>
                  <a:lnTo>
                    <a:pt x="439166" y="1103757"/>
                  </a:lnTo>
                  <a:lnTo>
                    <a:pt x="455041" y="1083310"/>
                  </a:lnTo>
                  <a:lnTo>
                    <a:pt x="488315" y="1024890"/>
                  </a:lnTo>
                  <a:lnTo>
                    <a:pt x="499618" y="980440"/>
                  </a:lnTo>
                  <a:lnTo>
                    <a:pt x="496062" y="951992"/>
                  </a:lnTo>
                  <a:lnTo>
                    <a:pt x="483235" y="920496"/>
                  </a:lnTo>
                  <a:lnTo>
                    <a:pt x="384048" y="829437"/>
                  </a:lnTo>
                  <a:lnTo>
                    <a:pt x="387223" y="847471"/>
                  </a:lnTo>
                  <a:lnTo>
                    <a:pt x="313055" y="785114"/>
                  </a:lnTo>
                  <a:lnTo>
                    <a:pt x="300228" y="726313"/>
                  </a:lnTo>
                  <a:lnTo>
                    <a:pt x="288544" y="722884"/>
                  </a:lnTo>
                  <a:lnTo>
                    <a:pt x="296926" y="693928"/>
                  </a:lnTo>
                  <a:lnTo>
                    <a:pt x="288544" y="722884"/>
                  </a:lnTo>
                  <a:lnTo>
                    <a:pt x="300228" y="726313"/>
                  </a:lnTo>
                  <a:lnTo>
                    <a:pt x="313055" y="785114"/>
                  </a:lnTo>
                  <a:lnTo>
                    <a:pt x="285623" y="787146"/>
                  </a:lnTo>
                  <a:lnTo>
                    <a:pt x="258191" y="800481"/>
                  </a:lnTo>
                  <a:lnTo>
                    <a:pt x="240157" y="815340"/>
                  </a:lnTo>
                  <a:lnTo>
                    <a:pt x="212979" y="843534"/>
                  </a:lnTo>
                  <a:lnTo>
                    <a:pt x="200660" y="865632"/>
                  </a:lnTo>
                  <a:lnTo>
                    <a:pt x="190500" y="906526"/>
                  </a:lnTo>
                  <a:lnTo>
                    <a:pt x="208534" y="949198"/>
                  </a:lnTo>
                  <a:lnTo>
                    <a:pt x="181610" y="938403"/>
                  </a:lnTo>
                  <a:lnTo>
                    <a:pt x="199898" y="959231"/>
                  </a:lnTo>
                  <a:lnTo>
                    <a:pt x="188722" y="968756"/>
                  </a:lnTo>
                  <a:lnTo>
                    <a:pt x="256159" y="1078357"/>
                  </a:lnTo>
                  <a:lnTo>
                    <a:pt x="245618" y="1084834"/>
                  </a:lnTo>
                  <a:lnTo>
                    <a:pt x="264668" y="1115695"/>
                  </a:lnTo>
                  <a:lnTo>
                    <a:pt x="295529" y="1182243"/>
                  </a:lnTo>
                  <a:lnTo>
                    <a:pt x="318262" y="1281811"/>
                  </a:lnTo>
                  <a:lnTo>
                    <a:pt x="315214" y="1377823"/>
                  </a:lnTo>
                  <a:lnTo>
                    <a:pt x="286258" y="1462786"/>
                  </a:lnTo>
                  <a:lnTo>
                    <a:pt x="248920" y="1504442"/>
                  </a:lnTo>
                  <a:lnTo>
                    <a:pt x="218694" y="1528953"/>
                  </a:lnTo>
                  <a:lnTo>
                    <a:pt x="203200" y="1533144"/>
                  </a:lnTo>
                  <a:lnTo>
                    <a:pt x="191516" y="1520698"/>
                  </a:lnTo>
                  <a:lnTo>
                    <a:pt x="188722" y="1493012"/>
                  </a:lnTo>
                  <a:lnTo>
                    <a:pt x="204597" y="1468120"/>
                  </a:lnTo>
                  <a:lnTo>
                    <a:pt x="223647" y="1447800"/>
                  </a:lnTo>
                  <a:lnTo>
                    <a:pt x="247523" y="1406271"/>
                  </a:lnTo>
                  <a:lnTo>
                    <a:pt x="257429" y="1364615"/>
                  </a:lnTo>
                  <a:lnTo>
                    <a:pt x="257556" y="1309751"/>
                  </a:lnTo>
                  <a:lnTo>
                    <a:pt x="249174" y="1260983"/>
                  </a:lnTo>
                  <a:lnTo>
                    <a:pt x="231267" y="1209675"/>
                  </a:lnTo>
                  <a:lnTo>
                    <a:pt x="197104" y="1132840"/>
                  </a:lnTo>
                  <a:lnTo>
                    <a:pt x="155194" y="1056259"/>
                  </a:lnTo>
                  <a:lnTo>
                    <a:pt x="119888" y="965327"/>
                  </a:lnTo>
                  <a:lnTo>
                    <a:pt x="121412" y="922655"/>
                  </a:lnTo>
                  <a:lnTo>
                    <a:pt x="97028" y="927862"/>
                  </a:lnTo>
                  <a:lnTo>
                    <a:pt x="111887" y="884682"/>
                  </a:lnTo>
                  <a:lnTo>
                    <a:pt x="134112" y="842137"/>
                  </a:lnTo>
                  <a:lnTo>
                    <a:pt x="156718" y="806958"/>
                  </a:lnTo>
                  <a:lnTo>
                    <a:pt x="195707" y="762381"/>
                  </a:lnTo>
                  <a:lnTo>
                    <a:pt x="226187" y="737489"/>
                  </a:lnTo>
                  <a:lnTo>
                    <a:pt x="263017" y="713867"/>
                  </a:lnTo>
                  <a:lnTo>
                    <a:pt x="261620" y="692531"/>
                  </a:lnTo>
                  <a:lnTo>
                    <a:pt x="264541" y="675894"/>
                  </a:lnTo>
                  <a:lnTo>
                    <a:pt x="277749" y="647319"/>
                  </a:lnTo>
                  <a:lnTo>
                    <a:pt x="306070" y="610616"/>
                  </a:lnTo>
                  <a:lnTo>
                    <a:pt x="348488" y="571500"/>
                  </a:lnTo>
                  <a:lnTo>
                    <a:pt x="374269" y="550672"/>
                  </a:lnTo>
                  <a:lnTo>
                    <a:pt x="404495" y="529844"/>
                  </a:lnTo>
                  <a:lnTo>
                    <a:pt x="435483" y="499999"/>
                  </a:lnTo>
                  <a:lnTo>
                    <a:pt x="443103" y="467233"/>
                  </a:lnTo>
                  <a:lnTo>
                    <a:pt x="442087" y="452374"/>
                  </a:lnTo>
                  <a:lnTo>
                    <a:pt x="463296" y="456311"/>
                  </a:lnTo>
                  <a:lnTo>
                    <a:pt x="484505" y="456057"/>
                  </a:lnTo>
                  <a:lnTo>
                    <a:pt x="505587" y="450596"/>
                  </a:lnTo>
                  <a:lnTo>
                    <a:pt x="516128" y="445897"/>
                  </a:lnTo>
                  <a:lnTo>
                    <a:pt x="525526" y="437769"/>
                  </a:lnTo>
                  <a:lnTo>
                    <a:pt x="531876" y="450596"/>
                  </a:lnTo>
                  <a:lnTo>
                    <a:pt x="560197" y="442468"/>
                  </a:lnTo>
                  <a:lnTo>
                    <a:pt x="587375" y="429895"/>
                  </a:lnTo>
                  <a:lnTo>
                    <a:pt x="618617" y="406908"/>
                  </a:lnTo>
                  <a:lnTo>
                    <a:pt x="636651" y="389890"/>
                  </a:lnTo>
                  <a:lnTo>
                    <a:pt x="611759" y="437388"/>
                  </a:lnTo>
                  <a:lnTo>
                    <a:pt x="618744" y="433197"/>
                  </a:lnTo>
                  <a:lnTo>
                    <a:pt x="619379" y="432689"/>
                  </a:lnTo>
                  <a:lnTo>
                    <a:pt x="621411" y="432054"/>
                  </a:lnTo>
                  <a:lnTo>
                    <a:pt x="640207" y="418973"/>
                  </a:lnTo>
                  <a:lnTo>
                    <a:pt x="656844" y="402590"/>
                  </a:lnTo>
                  <a:lnTo>
                    <a:pt x="671068" y="383286"/>
                  </a:lnTo>
                  <a:lnTo>
                    <a:pt x="673227" y="378968"/>
                  </a:lnTo>
                  <a:lnTo>
                    <a:pt x="677418" y="372491"/>
                  </a:lnTo>
                  <a:lnTo>
                    <a:pt x="660400" y="398145"/>
                  </a:lnTo>
                  <a:lnTo>
                    <a:pt x="648843" y="411353"/>
                  </a:lnTo>
                  <a:lnTo>
                    <a:pt x="631317" y="425958"/>
                  </a:lnTo>
                  <a:lnTo>
                    <a:pt x="621411" y="432054"/>
                  </a:lnTo>
                  <a:lnTo>
                    <a:pt x="619379" y="432689"/>
                  </a:lnTo>
                  <a:lnTo>
                    <a:pt x="618744" y="433197"/>
                  </a:lnTo>
                  <a:lnTo>
                    <a:pt x="611759" y="437388"/>
                  </a:lnTo>
                  <a:lnTo>
                    <a:pt x="636651" y="389890"/>
                  </a:lnTo>
                  <a:lnTo>
                    <a:pt x="612648" y="412242"/>
                  </a:lnTo>
                  <a:lnTo>
                    <a:pt x="587375" y="429895"/>
                  </a:lnTo>
                  <a:lnTo>
                    <a:pt x="560197" y="442468"/>
                  </a:lnTo>
                  <a:lnTo>
                    <a:pt x="538734" y="448945"/>
                  </a:lnTo>
                  <a:lnTo>
                    <a:pt x="536829" y="449199"/>
                  </a:lnTo>
                  <a:lnTo>
                    <a:pt x="531876" y="450596"/>
                  </a:lnTo>
                  <a:lnTo>
                    <a:pt x="529844" y="438531"/>
                  </a:lnTo>
                  <a:lnTo>
                    <a:pt x="516128" y="445897"/>
                  </a:lnTo>
                  <a:lnTo>
                    <a:pt x="500253" y="452374"/>
                  </a:lnTo>
                  <a:lnTo>
                    <a:pt x="484505" y="456057"/>
                  </a:lnTo>
                  <a:lnTo>
                    <a:pt x="463296" y="456311"/>
                  </a:lnTo>
                  <a:lnTo>
                    <a:pt x="440309" y="451358"/>
                  </a:lnTo>
                  <a:lnTo>
                    <a:pt x="440690" y="432689"/>
                  </a:lnTo>
                  <a:lnTo>
                    <a:pt x="423291" y="447802"/>
                  </a:lnTo>
                  <a:lnTo>
                    <a:pt x="397637" y="469773"/>
                  </a:lnTo>
                  <a:lnTo>
                    <a:pt x="375285" y="495681"/>
                  </a:lnTo>
                  <a:lnTo>
                    <a:pt x="345059" y="520827"/>
                  </a:lnTo>
                  <a:lnTo>
                    <a:pt x="312928" y="538607"/>
                  </a:lnTo>
                  <a:lnTo>
                    <a:pt x="312293" y="529082"/>
                  </a:lnTo>
                  <a:lnTo>
                    <a:pt x="282067" y="557784"/>
                  </a:lnTo>
                  <a:lnTo>
                    <a:pt x="262763" y="573659"/>
                  </a:lnTo>
                  <a:lnTo>
                    <a:pt x="267081" y="558546"/>
                  </a:lnTo>
                  <a:lnTo>
                    <a:pt x="249428" y="575056"/>
                  </a:lnTo>
                  <a:lnTo>
                    <a:pt x="224917" y="586994"/>
                  </a:lnTo>
                  <a:lnTo>
                    <a:pt x="195707" y="607441"/>
                  </a:lnTo>
                  <a:lnTo>
                    <a:pt x="163576" y="638302"/>
                  </a:lnTo>
                  <a:lnTo>
                    <a:pt x="171196" y="671703"/>
                  </a:lnTo>
                  <a:lnTo>
                    <a:pt x="171577" y="688213"/>
                  </a:lnTo>
                  <a:lnTo>
                    <a:pt x="157480" y="738124"/>
                  </a:lnTo>
                  <a:lnTo>
                    <a:pt x="141224" y="754253"/>
                  </a:lnTo>
                  <a:lnTo>
                    <a:pt x="121412" y="759206"/>
                  </a:lnTo>
                  <a:lnTo>
                    <a:pt x="104394" y="752729"/>
                  </a:lnTo>
                  <a:lnTo>
                    <a:pt x="103124" y="751967"/>
                  </a:lnTo>
                  <a:lnTo>
                    <a:pt x="91567" y="711454"/>
                  </a:lnTo>
                  <a:lnTo>
                    <a:pt x="118872" y="660654"/>
                  </a:lnTo>
                  <a:lnTo>
                    <a:pt x="116459" y="621665"/>
                  </a:lnTo>
                  <a:lnTo>
                    <a:pt x="118872" y="660654"/>
                  </a:lnTo>
                  <a:lnTo>
                    <a:pt x="91567" y="711454"/>
                  </a:lnTo>
                  <a:lnTo>
                    <a:pt x="103124" y="751967"/>
                  </a:lnTo>
                  <a:lnTo>
                    <a:pt x="97155" y="769620"/>
                  </a:lnTo>
                  <a:lnTo>
                    <a:pt x="90170" y="780923"/>
                  </a:lnTo>
                  <a:lnTo>
                    <a:pt x="76200" y="793750"/>
                  </a:lnTo>
                  <a:lnTo>
                    <a:pt x="62484" y="799973"/>
                  </a:lnTo>
                  <a:lnTo>
                    <a:pt x="84074" y="850011"/>
                  </a:lnTo>
                  <a:lnTo>
                    <a:pt x="77470" y="863727"/>
                  </a:lnTo>
                  <a:lnTo>
                    <a:pt x="71882" y="866394"/>
                  </a:lnTo>
                  <a:lnTo>
                    <a:pt x="52451" y="860552"/>
                  </a:lnTo>
                  <a:lnTo>
                    <a:pt x="41910" y="853440"/>
                  </a:lnTo>
                  <a:lnTo>
                    <a:pt x="30988" y="817626"/>
                  </a:lnTo>
                  <a:lnTo>
                    <a:pt x="30607" y="817245"/>
                  </a:lnTo>
                  <a:lnTo>
                    <a:pt x="30607" y="816737"/>
                  </a:lnTo>
                  <a:lnTo>
                    <a:pt x="36576" y="746760"/>
                  </a:lnTo>
                  <a:lnTo>
                    <a:pt x="60960" y="709930"/>
                  </a:lnTo>
                  <a:lnTo>
                    <a:pt x="36576" y="746760"/>
                  </a:lnTo>
                  <a:lnTo>
                    <a:pt x="30607" y="816737"/>
                  </a:lnTo>
                  <a:lnTo>
                    <a:pt x="30607" y="817626"/>
                  </a:lnTo>
                  <a:lnTo>
                    <a:pt x="8636" y="823976"/>
                  </a:lnTo>
                  <a:lnTo>
                    <a:pt x="2667" y="803148"/>
                  </a:lnTo>
                  <a:lnTo>
                    <a:pt x="0" y="782447"/>
                  </a:lnTo>
                  <a:lnTo>
                    <a:pt x="2667" y="728599"/>
                  </a:lnTo>
                  <a:lnTo>
                    <a:pt x="6604" y="710692"/>
                  </a:lnTo>
                  <a:lnTo>
                    <a:pt x="13970" y="699897"/>
                  </a:lnTo>
                  <a:lnTo>
                    <a:pt x="26035" y="692531"/>
                  </a:lnTo>
                  <a:lnTo>
                    <a:pt x="63500" y="654050"/>
                  </a:lnTo>
                  <a:lnTo>
                    <a:pt x="87503" y="618871"/>
                  </a:lnTo>
                  <a:lnTo>
                    <a:pt x="113030" y="529590"/>
                  </a:lnTo>
                  <a:lnTo>
                    <a:pt x="127127" y="495935"/>
                  </a:lnTo>
                  <a:lnTo>
                    <a:pt x="153924" y="445770"/>
                  </a:lnTo>
                  <a:lnTo>
                    <a:pt x="186944" y="395986"/>
                  </a:lnTo>
                  <a:lnTo>
                    <a:pt x="178181" y="393573"/>
                  </a:lnTo>
                  <a:lnTo>
                    <a:pt x="195199" y="372491"/>
                  </a:lnTo>
                  <a:lnTo>
                    <a:pt x="223901" y="336296"/>
                  </a:lnTo>
                  <a:lnTo>
                    <a:pt x="247142" y="312801"/>
                  </a:lnTo>
                  <a:lnTo>
                    <a:pt x="236601" y="312166"/>
                  </a:lnTo>
                  <a:lnTo>
                    <a:pt x="257937" y="290703"/>
                  </a:lnTo>
                  <a:lnTo>
                    <a:pt x="291084" y="258953"/>
                  </a:lnTo>
                  <a:lnTo>
                    <a:pt x="308610" y="246380"/>
                  </a:lnTo>
                  <a:lnTo>
                    <a:pt x="295275" y="244602"/>
                  </a:lnTo>
                  <a:lnTo>
                    <a:pt x="311150" y="228727"/>
                  </a:lnTo>
                  <a:lnTo>
                    <a:pt x="334518" y="209423"/>
                  </a:lnTo>
                  <a:lnTo>
                    <a:pt x="355727" y="194818"/>
                  </a:lnTo>
                  <a:lnTo>
                    <a:pt x="344297" y="188087"/>
                  </a:lnTo>
                  <a:lnTo>
                    <a:pt x="375666" y="173482"/>
                  </a:lnTo>
                  <a:lnTo>
                    <a:pt x="402971" y="158623"/>
                  </a:lnTo>
                  <a:lnTo>
                    <a:pt x="423672" y="150495"/>
                  </a:lnTo>
                  <a:lnTo>
                    <a:pt x="407289" y="146177"/>
                  </a:lnTo>
                  <a:lnTo>
                    <a:pt x="435102" y="136906"/>
                  </a:lnTo>
                  <a:lnTo>
                    <a:pt x="463677" y="128524"/>
                  </a:lnTo>
                  <a:lnTo>
                    <a:pt x="486283" y="131953"/>
                  </a:lnTo>
                  <a:lnTo>
                    <a:pt x="473202" y="122174"/>
                  </a:lnTo>
                  <a:lnTo>
                    <a:pt x="497205" y="117348"/>
                  </a:lnTo>
                  <a:lnTo>
                    <a:pt x="524129" y="115189"/>
                  </a:lnTo>
                  <a:lnTo>
                    <a:pt x="558292" y="121666"/>
                  </a:lnTo>
                  <a:lnTo>
                    <a:pt x="603250" y="98552"/>
                  </a:lnTo>
                  <a:lnTo>
                    <a:pt x="646303" y="73279"/>
                  </a:lnTo>
                  <a:lnTo>
                    <a:pt x="669798" y="57023"/>
                  </a:lnTo>
                  <a:lnTo>
                    <a:pt x="710184" y="45339"/>
                  </a:lnTo>
                  <a:lnTo>
                    <a:pt x="704596" y="33274"/>
                  </a:lnTo>
                  <a:lnTo>
                    <a:pt x="730377" y="25019"/>
                  </a:lnTo>
                  <a:lnTo>
                    <a:pt x="752094" y="25019"/>
                  </a:lnTo>
                  <a:lnTo>
                    <a:pt x="775208" y="29845"/>
                  </a:lnTo>
                  <a:lnTo>
                    <a:pt x="765302" y="9017"/>
                  </a:lnTo>
                  <a:lnTo>
                    <a:pt x="799338" y="14097"/>
                  </a:lnTo>
                  <a:lnTo>
                    <a:pt x="859155" y="23876"/>
                  </a:lnTo>
                  <a:lnTo>
                    <a:pt x="878332" y="14605"/>
                  </a:lnTo>
                  <a:lnTo>
                    <a:pt x="890397" y="5334"/>
                  </a:lnTo>
                  <a:lnTo>
                    <a:pt x="905002" y="0"/>
                  </a:lnTo>
                  <a:lnTo>
                    <a:pt x="901827" y="19431"/>
                  </a:lnTo>
                  <a:lnTo>
                    <a:pt x="934339" y="10922"/>
                  </a:lnTo>
                  <a:lnTo>
                    <a:pt x="930275" y="25273"/>
                  </a:lnTo>
                  <a:lnTo>
                    <a:pt x="962533" y="27305"/>
                  </a:lnTo>
                  <a:lnTo>
                    <a:pt x="961771" y="43942"/>
                  </a:lnTo>
                  <a:lnTo>
                    <a:pt x="975741" y="48641"/>
                  </a:lnTo>
                  <a:lnTo>
                    <a:pt x="999744" y="53975"/>
                  </a:lnTo>
                  <a:lnTo>
                    <a:pt x="1020826" y="64643"/>
                  </a:lnTo>
                  <a:lnTo>
                    <a:pt x="1005967" y="76073"/>
                  </a:lnTo>
                  <a:close/>
                </a:path>
              </a:pathLst>
            </a:custGeom>
            <a:solidFill>
              <a:srgbClr val="A940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6" name="Полилиния 315"/>
            <p:cNvSpPr/>
            <p:nvPr/>
          </p:nvSpPr>
          <p:spPr>
            <a:xfrm>
              <a:off x="1906397" y="4205351"/>
              <a:ext cx="31370" cy="16892"/>
            </a:xfrm>
            <a:custGeom>
              <a:avLst/>
              <a:gdLst/>
              <a:ahLst/>
              <a:cxnLst/>
              <a:rect l="0" t="0" r="0" b="0"/>
              <a:pathLst>
                <a:path w="31370" h="16892">
                  <a:moveTo>
                    <a:pt x="21082" y="762"/>
                  </a:moveTo>
                  <a:lnTo>
                    <a:pt x="23368" y="0"/>
                  </a:lnTo>
                  <a:lnTo>
                    <a:pt x="28702" y="889"/>
                  </a:lnTo>
                  <a:lnTo>
                    <a:pt x="31369" y="4318"/>
                  </a:lnTo>
                  <a:lnTo>
                    <a:pt x="30988" y="9398"/>
                  </a:lnTo>
                  <a:lnTo>
                    <a:pt x="27178" y="12827"/>
                  </a:lnTo>
                  <a:lnTo>
                    <a:pt x="0" y="16891"/>
                  </a:lnTo>
                  <a:lnTo>
                    <a:pt x="11684" y="4953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7" name="Полилиния 316"/>
            <p:cNvSpPr/>
            <p:nvPr/>
          </p:nvSpPr>
          <p:spPr>
            <a:xfrm>
              <a:off x="1863090" y="4203954"/>
              <a:ext cx="31370" cy="14987"/>
            </a:xfrm>
            <a:custGeom>
              <a:avLst/>
              <a:gdLst/>
              <a:ahLst/>
              <a:cxnLst/>
              <a:rect l="0" t="0" r="0" b="0"/>
              <a:pathLst>
                <a:path w="31370" h="14987">
                  <a:moveTo>
                    <a:pt x="21717" y="13843"/>
                  </a:moveTo>
                  <a:lnTo>
                    <a:pt x="13208" y="13716"/>
                  </a:lnTo>
                  <a:lnTo>
                    <a:pt x="2159" y="11303"/>
                  </a:lnTo>
                  <a:lnTo>
                    <a:pt x="0" y="6477"/>
                  </a:lnTo>
                  <a:lnTo>
                    <a:pt x="1270" y="2159"/>
                  </a:lnTo>
                  <a:lnTo>
                    <a:pt x="8509" y="0"/>
                  </a:lnTo>
                  <a:lnTo>
                    <a:pt x="16510" y="1143"/>
                  </a:lnTo>
                  <a:lnTo>
                    <a:pt x="22860" y="5461"/>
                  </a:lnTo>
                  <a:lnTo>
                    <a:pt x="31369" y="14986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18" name="Прямая соединительная линия 317"/>
            <p:cNvCxnSpPr/>
            <p:nvPr/>
          </p:nvCxnSpPr>
          <p:spPr>
            <a:xfrm flipH="1">
              <a:off x="1894840" y="4131691"/>
              <a:ext cx="1524" cy="46482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Полилиния 318"/>
            <p:cNvSpPr/>
            <p:nvPr/>
          </p:nvSpPr>
          <p:spPr>
            <a:xfrm>
              <a:off x="1865630" y="4178300"/>
              <a:ext cx="29211" cy="19051"/>
            </a:xfrm>
            <a:custGeom>
              <a:avLst/>
              <a:gdLst/>
              <a:ahLst/>
              <a:cxnLst/>
              <a:rect l="0" t="0" r="0" b="0"/>
              <a:pathLst>
                <a:path w="29211" h="19051">
                  <a:moveTo>
                    <a:pt x="0" y="19050"/>
                  </a:moveTo>
                  <a:lnTo>
                    <a:pt x="10160" y="8890"/>
                  </a:lnTo>
                  <a:lnTo>
                    <a:pt x="19050" y="3810"/>
                  </a:lnTo>
                  <a:lnTo>
                    <a:pt x="29210" y="0"/>
                  </a:lnTo>
                </a:path>
              </a:pathLst>
            </a:custGeom>
            <a:ln w="1054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0" name="Полилиния 319"/>
            <p:cNvSpPr/>
            <p:nvPr/>
          </p:nvSpPr>
          <p:spPr>
            <a:xfrm>
              <a:off x="1894840" y="4177030"/>
              <a:ext cx="39371" cy="20321"/>
            </a:xfrm>
            <a:custGeom>
              <a:avLst/>
              <a:gdLst/>
              <a:ahLst/>
              <a:cxnLst/>
              <a:rect l="0" t="0" r="0" b="0"/>
              <a:pathLst>
                <a:path w="39371" h="20321">
                  <a:moveTo>
                    <a:pt x="0" y="1270"/>
                  </a:moveTo>
                  <a:lnTo>
                    <a:pt x="5080" y="0"/>
                  </a:lnTo>
                  <a:lnTo>
                    <a:pt x="15240" y="1270"/>
                  </a:lnTo>
                  <a:lnTo>
                    <a:pt x="21590" y="5080"/>
                  </a:lnTo>
                  <a:lnTo>
                    <a:pt x="30480" y="10160"/>
                  </a:lnTo>
                  <a:lnTo>
                    <a:pt x="39370" y="20320"/>
                  </a:lnTo>
                </a:path>
              </a:pathLst>
            </a:custGeom>
            <a:ln w="1054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1" name="Овал 320"/>
            <p:cNvSpPr/>
            <p:nvPr/>
          </p:nvSpPr>
          <p:spPr>
            <a:xfrm>
              <a:off x="1833880" y="4137279"/>
              <a:ext cx="36322" cy="38608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2" name="Овал 321"/>
            <p:cNvSpPr/>
            <p:nvPr/>
          </p:nvSpPr>
          <p:spPr>
            <a:xfrm>
              <a:off x="1922272" y="4138930"/>
              <a:ext cx="36322" cy="38862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3" name="Полилиния 322"/>
            <p:cNvSpPr/>
            <p:nvPr/>
          </p:nvSpPr>
          <p:spPr>
            <a:xfrm>
              <a:off x="1818386" y="4262755"/>
              <a:ext cx="140082" cy="65406"/>
            </a:xfrm>
            <a:custGeom>
              <a:avLst/>
              <a:gdLst/>
              <a:ahLst/>
              <a:cxnLst/>
              <a:rect l="0" t="0" r="0" b="0"/>
              <a:pathLst>
                <a:path w="140082" h="65406">
                  <a:moveTo>
                    <a:pt x="0" y="36703"/>
                  </a:moveTo>
                  <a:lnTo>
                    <a:pt x="27940" y="18669"/>
                  </a:lnTo>
                  <a:lnTo>
                    <a:pt x="55372" y="3429"/>
                  </a:lnTo>
                  <a:lnTo>
                    <a:pt x="73406" y="0"/>
                  </a:lnTo>
                  <a:lnTo>
                    <a:pt x="96012" y="1905"/>
                  </a:lnTo>
                  <a:lnTo>
                    <a:pt x="115951" y="9398"/>
                  </a:lnTo>
                  <a:lnTo>
                    <a:pt x="131064" y="23749"/>
                  </a:lnTo>
                  <a:lnTo>
                    <a:pt x="140081" y="39878"/>
                  </a:lnTo>
                  <a:lnTo>
                    <a:pt x="123190" y="43180"/>
                  </a:lnTo>
                  <a:lnTo>
                    <a:pt x="114046" y="47117"/>
                  </a:lnTo>
                  <a:lnTo>
                    <a:pt x="105029" y="55626"/>
                  </a:lnTo>
                  <a:lnTo>
                    <a:pt x="95504" y="61849"/>
                  </a:lnTo>
                  <a:lnTo>
                    <a:pt x="80645" y="65405"/>
                  </a:lnTo>
                  <a:lnTo>
                    <a:pt x="67564" y="63373"/>
                  </a:lnTo>
                  <a:lnTo>
                    <a:pt x="54864" y="56134"/>
                  </a:lnTo>
                  <a:lnTo>
                    <a:pt x="44958" y="47752"/>
                  </a:lnTo>
                  <a:lnTo>
                    <a:pt x="29464" y="39878"/>
                  </a:lnTo>
                  <a:lnTo>
                    <a:pt x="12192" y="36703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7" name="Группа 476"/>
          <p:cNvGrpSpPr/>
          <p:nvPr/>
        </p:nvGrpSpPr>
        <p:grpSpPr>
          <a:xfrm>
            <a:off x="2451100" y="4483100"/>
            <a:ext cx="642748" cy="494031"/>
            <a:chOff x="2451100" y="4483100"/>
            <a:chExt cx="642748" cy="494031"/>
          </a:xfrm>
        </p:grpSpPr>
        <p:sp>
          <p:nvSpPr>
            <p:cNvPr id="325" name="Полилиния 324"/>
            <p:cNvSpPr/>
            <p:nvPr/>
          </p:nvSpPr>
          <p:spPr>
            <a:xfrm>
              <a:off x="2451100" y="4566031"/>
              <a:ext cx="39625" cy="30608"/>
            </a:xfrm>
            <a:custGeom>
              <a:avLst/>
              <a:gdLst/>
              <a:ahLst/>
              <a:cxnLst/>
              <a:rect l="0" t="0" r="0" b="0"/>
              <a:pathLst>
                <a:path w="39625" h="30608">
                  <a:moveTo>
                    <a:pt x="2159" y="13716"/>
                  </a:moveTo>
                  <a:lnTo>
                    <a:pt x="4826" y="12954"/>
                  </a:lnTo>
                  <a:lnTo>
                    <a:pt x="9906" y="12446"/>
                  </a:lnTo>
                  <a:lnTo>
                    <a:pt x="14986" y="11684"/>
                  </a:lnTo>
                  <a:lnTo>
                    <a:pt x="17399" y="11430"/>
                  </a:lnTo>
                  <a:lnTo>
                    <a:pt x="19939" y="10795"/>
                  </a:lnTo>
                  <a:lnTo>
                    <a:pt x="22606" y="9779"/>
                  </a:lnTo>
                  <a:lnTo>
                    <a:pt x="25400" y="8382"/>
                  </a:lnTo>
                  <a:lnTo>
                    <a:pt x="30607" y="5461"/>
                  </a:lnTo>
                  <a:lnTo>
                    <a:pt x="35433" y="2413"/>
                  </a:lnTo>
                  <a:lnTo>
                    <a:pt x="37592" y="1016"/>
                  </a:lnTo>
                  <a:lnTo>
                    <a:pt x="39624" y="0"/>
                  </a:lnTo>
                  <a:lnTo>
                    <a:pt x="37338" y="2032"/>
                  </a:lnTo>
                  <a:lnTo>
                    <a:pt x="35433" y="3683"/>
                  </a:lnTo>
                  <a:lnTo>
                    <a:pt x="31877" y="7366"/>
                  </a:lnTo>
                  <a:lnTo>
                    <a:pt x="30099" y="9017"/>
                  </a:lnTo>
                  <a:lnTo>
                    <a:pt x="28321" y="11049"/>
                  </a:lnTo>
                  <a:lnTo>
                    <a:pt x="26162" y="12954"/>
                  </a:lnTo>
                  <a:lnTo>
                    <a:pt x="23495" y="15367"/>
                  </a:lnTo>
                  <a:lnTo>
                    <a:pt x="16891" y="22733"/>
                  </a:lnTo>
                  <a:lnTo>
                    <a:pt x="13716" y="26670"/>
                  </a:lnTo>
                  <a:lnTo>
                    <a:pt x="10541" y="30607"/>
                  </a:lnTo>
                  <a:lnTo>
                    <a:pt x="11430" y="28067"/>
                  </a:lnTo>
                  <a:lnTo>
                    <a:pt x="12192" y="25908"/>
                  </a:lnTo>
                  <a:lnTo>
                    <a:pt x="13716" y="22352"/>
                  </a:lnTo>
                  <a:lnTo>
                    <a:pt x="14732" y="20955"/>
                  </a:lnTo>
                  <a:lnTo>
                    <a:pt x="15875" y="19050"/>
                  </a:lnTo>
                  <a:lnTo>
                    <a:pt x="17399" y="17018"/>
                  </a:lnTo>
                  <a:lnTo>
                    <a:pt x="18161" y="15621"/>
                  </a:lnTo>
                  <a:lnTo>
                    <a:pt x="19431" y="14478"/>
                  </a:lnTo>
                  <a:lnTo>
                    <a:pt x="17145" y="14986"/>
                  </a:lnTo>
                  <a:lnTo>
                    <a:pt x="14732" y="15240"/>
                  </a:lnTo>
                  <a:lnTo>
                    <a:pt x="9398" y="15367"/>
                  </a:lnTo>
                  <a:lnTo>
                    <a:pt x="6985" y="15367"/>
                  </a:lnTo>
                  <a:lnTo>
                    <a:pt x="4445" y="15367"/>
                  </a:lnTo>
                  <a:lnTo>
                    <a:pt x="2032" y="14986"/>
                  </a:lnTo>
                  <a:lnTo>
                    <a:pt x="0" y="14478"/>
                  </a:lnTo>
                  <a:close/>
                </a:path>
              </a:pathLst>
            </a:custGeom>
            <a:solidFill>
              <a:srgbClr val="9C907E"/>
            </a:solidFill>
            <a:ln w="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Полилиния 325"/>
            <p:cNvSpPr/>
            <p:nvPr/>
          </p:nvSpPr>
          <p:spPr>
            <a:xfrm>
              <a:off x="2485009" y="4483100"/>
              <a:ext cx="608839" cy="493777"/>
            </a:xfrm>
            <a:custGeom>
              <a:avLst/>
              <a:gdLst/>
              <a:ahLst/>
              <a:cxnLst/>
              <a:rect l="0" t="0" r="0" b="0"/>
              <a:pathLst>
                <a:path w="608839" h="493777">
                  <a:moveTo>
                    <a:pt x="0" y="65913"/>
                  </a:moveTo>
                  <a:lnTo>
                    <a:pt x="889" y="62103"/>
                  </a:lnTo>
                  <a:lnTo>
                    <a:pt x="2413" y="58293"/>
                  </a:lnTo>
                  <a:lnTo>
                    <a:pt x="4572" y="54610"/>
                  </a:lnTo>
                  <a:lnTo>
                    <a:pt x="7239" y="51181"/>
                  </a:lnTo>
                  <a:lnTo>
                    <a:pt x="10287" y="47879"/>
                  </a:lnTo>
                  <a:lnTo>
                    <a:pt x="13843" y="44323"/>
                  </a:lnTo>
                  <a:lnTo>
                    <a:pt x="17526" y="41148"/>
                  </a:lnTo>
                  <a:lnTo>
                    <a:pt x="21590" y="38100"/>
                  </a:lnTo>
                  <a:lnTo>
                    <a:pt x="26162" y="34925"/>
                  </a:lnTo>
                  <a:lnTo>
                    <a:pt x="34798" y="29210"/>
                  </a:lnTo>
                  <a:lnTo>
                    <a:pt x="43688" y="23876"/>
                  </a:lnTo>
                  <a:lnTo>
                    <a:pt x="48006" y="21463"/>
                  </a:lnTo>
                  <a:lnTo>
                    <a:pt x="52197" y="19177"/>
                  </a:lnTo>
                  <a:lnTo>
                    <a:pt x="60198" y="14859"/>
                  </a:lnTo>
                  <a:lnTo>
                    <a:pt x="68326" y="10668"/>
                  </a:lnTo>
                  <a:lnTo>
                    <a:pt x="76962" y="6985"/>
                  </a:lnTo>
                  <a:lnTo>
                    <a:pt x="85979" y="3810"/>
                  </a:lnTo>
                  <a:lnTo>
                    <a:pt x="94996" y="1651"/>
                  </a:lnTo>
                  <a:lnTo>
                    <a:pt x="99441" y="635"/>
                  </a:lnTo>
                  <a:lnTo>
                    <a:pt x="103886" y="254"/>
                  </a:lnTo>
                  <a:lnTo>
                    <a:pt x="108458" y="0"/>
                  </a:lnTo>
                  <a:lnTo>
                    <a:pt x="112903" y="254"/>
                  </a:lnTo>
                  <a:lnTo>
                    <a:pt x="117348" y="635"/>
                  </a:lnTo>
                  <a:lnTo>
                    <a:pt x="121666" y="1397"/>
                  </a:lnTo>
                  <a:lnTo>
                    <a:pt x="126238" y="2921"/>
                  </a:lnTo>
                  <a:lnTo>
                    <a:pt x="131064" y="4572"/>
                  </a:lnTo>
                  <a:lnTo>
                    <a:pt x="135509" y="6731"/>
                  </a:lnTo>
                  <a:lnTo>
                    <a:pt x="139954" y="9144"/>
                  </a:lnTo>
                  <a:lnTo>
                    <a:pt x="144145" y="12192"/>
                  </a:lnTo>
                  <a:lnTo>
                    <a:pt x="148209" y="15367"/>
                  </a:lnTo>
                  <a:lnTo>
                    <a:pt x="152273" y="18796"/>
                  </a:lnTo>
                  <a:lnTo>
                    <a:pt x="155956" y="22225"/>
                  </a:lnTo>
                  <a:lnTo>
                    <a:pt x="159639" y="26035"/>
                  </a:lnTo>
                  <a:lnTo>
                    <a:pt x="163195" y="29845"/>
                  </a:lnTo>
                  <a:lnTo>
                    <a:pt x="169672" y="37846"/>
                  </a:lnTo>
                  <a:lnTo>
                    <a:pt x="175514" y="45593"/>
                  </a:lnTo>
                  <a:lnTo>
                    <a:pt x="178308" y="49276"/>
                  </a:lnTo>
                  <a:lnTo>
                    <a:pt x="180848" y="52959"/>
                  </a:lnTo>
                  <a:lnTo>
                    <a:pt x="185547" y="60325"/>
                  </a:lnTo>
                  <a:lnTo>
                    <a:pt x="189865" y="67056"/>
                  </a:lnTo>
                  <a:lnTo>
                    <a:pt x="193802" y="73914"/>
                  </a:lnTo>
                  <a:lnTo>
                    <a:pt x="197104" y="80772"/>
                  </a:lnTo>
                  <a:lnTo>
                    <a:pt x="200025" y="87376"/>
                  </a:lnTo>
                  <a:lnTo>
                    <a:pt x="202438" y="93726"/>
                  </a:lnTo>
                  <a:lnTo>
                    <a:pt x="204470" y="99949"/>
                  </a:lnTo>
                  <a:lnTo>
                    <a:pt x="206121" y="106172"/>
                  </a:lnTo>
                  <a:lnTo>
                    <a:pt x="207391" y="112268"/>
                  </a:lnTo>
                  <a:lnTo>
                    <a:pt x="208534" y="118110"/>
                  </a:lnTo>
                  <a:lnTo>
                    <a:pt x="208915" y="123952"/>
                  </a:lnTo>
                  <a:lnTo>
                    <a:pt x="209169" y="129540"/>
                  </a:lnTo>
                  <a:lnTo>
                    <a:pt x="209169" y="135128"/>
                  </a:lnTo>
                  <a:lnTo>
                    <a:pt x="208661" y="140716"/>
                  </a:lnTo>
                  <a:lnTo>
                    <a:pt x="207899" y="146177"/>
                  </a:lnTo>
                  <a:lnTo>
                    <a:pt x="207264" y="151257"/>
                  </a:lnTo>
                  <a:lnTo>
                    <a:pt x="205994" y="156464"/>
                  </a:lnTo>
                  <a:lnTo>
                    <a:pt x="204470" y="161544"/>
                  </a:lnTo>
                  <a:lnTo>
                    <a:pt x="202819" y="166624"/>
                  </a:lnTo>
                  <a:lnTo>
                    <a:pt x="200660" y="171577"/>
                  </a:lnTo>
                  <a:lnTo>
                    <a:pt x="198755" y="176403"/>
                  </a:lnTo>
                  <a:lnTo>
                    <a:pt x="196469" y="181102"/>
                  </a:lnTo>
                  <a:lnTo>
                    <a:pt x="191262" y="190373"/>
                  </a:lnTo>
                  <a:lnTo>
                    <a:pt x="185547" y="199390"/>
                  </a:lnTo>
                  <a:lnTo>
                    <a:pt x="179324" y="208280"/>
                  </a:lnTo>
                  <a:lnTo>
                    <a:pt x="172593" y="216789"/>
                  </a:lnTo>
                  <a:lnTo>
                    <a:pt x="165862" y="225171"/>
                  </a:lnTo>
                  <a:lnTo>
                    <a:pt x="151765" y="241681"/>
                  </a:lnTo>
                  <a:lnTo>
                    <a:pt x="144780" y="249936"/>
                  </a:lnTo>
                  <a:lnTo>
                    <a:pt x="137922" y="257937"/>
                  </a:lnTo>
                  <a:lnTo>
                    <a:pt x="131572" y="265684"/>
                  </a:lnTo>
                  <a:lnTo>
                    <a:pt x="125603" y="273812"/>
                  </a:lnTo>
                  <a:lnTo>
                    <a:pt x="120142" y="282194"/>
                  </a:lnTo>
                  <a:lnTo>
                    <a:pt x="115443" y="290195"/>
                  </a:lnTo>
                  <a:lnTo>
                    <a:pt x="111506" y="298450"/>
                  </a:lnTo>
                  <a:lnTo>
                    <a:pt x="109601" y="302641"/>
                  </a:lnTo>
                  <a:lnTo>
                    <a:pt x="108204" y="306705"/>
                  </a:lnTo>
                  <a:lnTo>
                    <a:pt x="106934" y="311150"/>
                  </a:lnTo>
                  <a:lnTo>
                    <a:pt x="105918" y="315341"/>
                  </a:lnTo>
                  <a:lnTo>
                    <a:pt x="105410" y="319786"/>
                  </a:lnTo>
                  <a:lnTo>
                    <a:pt x="104902" y="324231"/>
                  </a:lnTo>
                  <a:lnTo>
                    <a:pt x="104902" y="328803"/>
                  </a:lnTo>
                  <a:lnTo>
                    <a:pt x="105156" y="333121"/>
                  </a:lnTo>
                  <a:lnTo>
                    <a:pt x="105791" y="337820"/>
                  </a:lnTo>
                  <a:lnTo>
                    <a:pt x="106680" y="342392"/>
                  </a:lnTo>
                  <a:lnTo>
                    <a:pt x="108204" y="347091"/>
                  </a:lnTo>
                  <a:lnTo>
                    <a:pt x="109601" y="352044"/>
                  </a:lnTo>
                  <a:lnTo>
                    <a:pt x="111887" y="356743"/>
                  </a:lnTo>
                  <a:lnTo>
                    <a:pt x="114427" y="361696"/>
                  </a:lnTo>
                  <a:lnTo>
                    <a:pt x="117602" y="367792"/>
                  </a:lnTo>
                  <a:lnTo>
                    <a:pt x="121412" y="373126"/>
                  </a:lnTo>
                  <a:lnTo>
                    <a:pt x="125349" y="378587"/>
                  </a:lnTo>
                  <a:lnTo>
                    <a:pt x="129286" y="383413"/>
                  </a:lnTo>
                  <a:lnTo>
                    <a:pt x="133477" y="388366"/>
                  </a:lnTo>
                  <a:lnTo>
                    <a:pt x="138303" y="392684"/>
                  </a:lnTo>
                  <a:lnTo>
                    <a:pt x="143002" y="396748"/>
                  </a:lnTo>
                  <a:lnTo>
                    <a:pt x="147955" y="400558"/>
                  </a:lnTo>
                  <a:lnTo>
                    <a:pt x="152908" y="404114"/>
                  </a:lnTo>
                  <a:lnTo>
                    <a:pt x="158115" y="407543"/>
                  </a:lnTo>
                  <a:lnTo>
                    <a:pt x="163703" y="410591"/>
                  </a:lnTo>
                  <a:lnTo>
                    <a:pt x="169418" y="413385"/>
                  </a:lnTo>
                  <a:lnTo>
                    <a:pt x="175133" y="416179"/>
                  </a:lnTo>
                  <a:lnTo>
                    <a:pt x="180848" y="418592"/>
                  </a:lnTo>
                  <a:lnTo>
                    <a:pt x="186817" y="420497"/>
                  </a:lnTo>
                  <a:lnTo>
                    <a:pt x="192786" y="422529"/>
                  </a:lnTo>
                  <a:lnTo>
                    <a:pt x="198882" y="424434"/>
                  </a:lnTo>
                  <a:lnTo>
                    <a:pt x="204978" y="425958"/>
                  </a:lnTo>
                  <a:lnTo>
                    <a:pt x="217551" y="428371"/>
                  </a:lnTo>
                  <a:lnTo>
                    <a:pt x="230378" y="430022"/>
                  </a:lnTo>
                  <a:lnTo>
                    <a:pt x="243078" y="431292"/>
                  </a:lnTo>
                  <a:lnTo>
                    <a:pt x="255651" y="431673"/>
                  </a:lnTo>
                  <a:lnTo>
                    <a:pt x="268351" y="431673"/>
                  </a:lnTo>
                  <a:lnTo>
                    <a:pt x="280797" y="431038"/>
                  </a:lnTo>
                  <a:lnTo>
                    <a:pt x="292862" y="430022"/>
                  </a:lnTo>
                  <a:lnTo>
                    <a:pt x="300736" y="429006"/>
                  </a:lnTo>
                  <a:lnTo>
                    <a:pt x="309118" y="427482"/>
                  </a:lnTo>
                  <a:lnTo>
                    <a:pt x="317881" y="425958"/>
                  </a:lnTo>
                  <a:lnTo>
                    <a:pt x="326644" y="423672"/>
                  </a:lnTo>
                  <a:lnTo>
                    <a:pt x="335534" y="421005"/>
                  </a:lnTo>
                  <a:lnTo>
                    <a:pt x="344551" y="417830"/>
                  </a:lnTo>
                  <a:lnTo>
                    <a:pt x="353187" y="414401"/>
                  </a:lnTo>
                  <a:lnTo>
                    <a:pt x="361442" y="410591"/>
                  </a:lnTo>
                  <a:lnTo>
                    <a:pt x="368808" y="406146"/>
                  </a:lnTo>
                  <a:lnTo>
                    <a:pt x="372618" y="403860"/>
                  </a:lnTo>
                  <a:lnTo>
                    <a:pt x="375793" y="401447"/>
                  </a:lnTo>
                  <a:lnTo>
                    <a:pt x="379095" y="399034"/>
                  </a:lnTo>
                  <a:lnTo>
                    <a:pt x="382143" y="396367"/>
                  </a:lnTo>
                  <a:lnTo>
                    <a:pt x="384556" y="393700"/>
                  </a:lnTo>
                  <a:lnTo>
                    <a:pt x="387096" y="391033"/>
                  </a:lnTo>
                  <a:lnTo>
                    <a:pt x="389255" y="388112"/>
                  </a:lnTo>
                  <a:lnTo>
                    <a:pt x="391033" y="384937"/>
                  </a:lnTo>
                  <a:lnTo>
                    <a:pt x="392557" y="382016"/>
                  </a:lnTo>
                  <a:lnTo>
                    <a:pt x="393446" y="378587"/>
                  </a:lnTo>
                  <a:lnTo>
                    <a:pt x="394335" y="375412"/>
                  </a:lnTo>
                  <a:lnTo>
                    <a:pt x="394716" y="371983"/>
                  </a:lnTo>
                  <a:lnTo>
                    <a:pt x="394716" y="368300"/>
                  </a:lnTo>
                  <a:lnTo>
                    <a:pt x="394335" y="364871"/>
                  </a:lnTo>
                  <a:lnTo>
                    <a:pt x="393700" y="362966"/>
                  </a:lnTo>
                  <a:lnTo>
                    <a:pt x="392938" y="361188"/>
                  </a:lnTo>
                  <a:lnTo>
                    <a:pt x="392049" y="359791"/>
                  </a:lnTo>
                  <a:lnTo>
                    <a:pt x="390779" y="358267"/>
                  </a:lnTo>
                  <a:lnTo>
                    <a:pt x="389255" y="356743"/>
                  </a:lnTo>
                  <a:lnTo>
                    <a:pt x="387604" y="355854"/>
                  </a:lnTo>
                  <a:lnTo>
                    <a:pt x="385699" y="354584"/>
                  </a:lnTo>
                  <a:lnTo>
                    <a:pt x="383540" y="353568"/>
                  </a:lnTo>
                  <a:lnTo>
                    <a:pt x="381127" y="352933"/>
                  </a:lnTo>
                  <a:lnTo>
                    <a:pt x="378587" y="352044"/>
                  </a:lnTo>
                  <a:lnTo>
                    <a:pt x="375793" y="351663"/>
                  </a:lnTo>
                  <a:lnTo>
                    <a:pt x="373126" y="350901"/>
                  </a:lnTo>
                  <a:lnTo>
                    <a:pt x="366649" y="350266"/>
                  </a:lnTo>
                  <a:lnTo>
                    <a:pt x="359918" y="349758"/>
                  </a:lnTo>
                  <a:lnTo>
                    <a:pt x="352425" y="349504"/>
                  </a:lnTo>
                  <a:lnTo>
                    <a:pt x="344551" y="349504"/>
                  </a:lnTo>
                  <a:lnTo>
                    <a:pt x="336296" y="349504"/>
                  </a:lnTo>
                  <a:lnTo>
                    <a:pt x="327660" y="349758"/>
                  </a:lnTo>
                  <a:lnTo>
                    <a:pt x="309372" y="350266"/>
                  </a:lnTo>
                  <a:lnTo>
                    <a:pt x="291084" y="350647"/>
                  </a:lnTo>
                  <a:lnTo>
                    <a:pt x="281559" y="350647"/>
                  </a:lnTo>
                  <a:lnTo>
                    <a:pt x="272415" y="350520"/>
                  </a:lnTo>
                  <a:lnTo>
                    <a:pt x="263398" y="350266"/>
                  </a:lnTo>
                  <a:lnTo>
                    <a:pt x="254508" y="349504"/>
                  </a:lnTo>
                  <a:lnTo>
                    <a:pt x="245745" y="348488"/>
                  </a:lnTo>
                  <a:lnTo>
                    <a:pt x="237617" y="347091"/>
                  </a:lnTo>
                  <a:lnTo>
                    <a:pt x="229870" y="345313"/>
                  </a:lnTo>
                  <a:lnTo>
                    <a:pt x="222377" y="343154"/>
                  </a:lnTo>
                  <a:lnTo>
                    <a:pt x="218948" y="341630"/>
                  </a:lnTo>
                  <a:lnTo>
                    <a:pt x="215392" y="340233"/>
                  </a:lnTo>
                  <a:lnTo>
                    <a:pt x="212344" y="338836"/>
                  </a:lnTo>
                  <a:lnTo>
                    <a:pt x="209169" y="337058"/>
                  </a:lnTo>
                  <a:lnTo>
                    <a:pt x="206375" y="335153"/>
                  </a:lnTo>
                  <a:lnTo>
                    <a:pt x="203708" y="333121"/>
                  </a:lnTo>
                  <a:lnTo>
                    <a:pt x="201295" y="330708"/>
                  </a:lnTo>
                  <a:lnTo>
                    <a:pt x="198882" y="328422"/>
                  </a:lnTo>
                  <a:lnTo>
                    <a:pt x="196723" y="325755"/>
                  </a:lnTo>
                  <a:lnTo>
                    <a:pt x="194945" y="323088"/>
                  </a:lnTo>
                  <a:lnTo>
                    <a:pt x="193167" y="320167"/>
                  </a:lnTo>
                  <a:lnTo>
                    <a:pt x="191643" y="317119"/>
                  </a:lnTo>
                  <a:lnTo>
                    <a:pt x="190500" y="313563"/>
                  </a:lnTo>
                  <a:lnTo>
                    <a:pt x="189484" y="310261"/>
                  </a:lnTo>
                  <a:lnTo>
                    <a:pt x="188976" y="306197"/>
                  </a:lnTo>
                  <a:lnTo>
                    <a:pt x="188595" y="302387"/>
                  </a:lnTo>
                  <a:lnTo>
                    <a:pt x="188341" y="295021"/>
                  </a:lnTo>
                  <a:lnTo>
                    <a:pt x="188595" y="288163"/>
                  </a:lnTo>
                  <a:lnTo>
                    <a:pt x="189484" y="281940"/>
                  </a:lnTo>
                  <a:lnTo>
                    <a:pt x="191008" y="275717"/>
                  </a:lnTo>
                  <a:lnTo>
                    <a:pt x="192913" y="269875"/>
                  </a:lnTo>
                  <a:lnTo>
                    <a:pt x="195580" y="264541"/>
                  </a:lnTo>
                  <a:lnTo>
                    <a:pt x="198501" y="259715"/>
                  </a:lnTo>
                  <a:lnTo>
                    <a:pt x="201676" y="255016"/>
                  </a:lnTo>
                  <a:lnTo>
                    <a:pt x="205740" y="250825"/>
                  </a:lnTo>
                  <a:lnTo>
                    <a:pt x="209931" y="246761"/>
                  </a:lnTo>
                  <a:lnTo>
                    <a:pt x="214376" y="243078"/>
                  </a:lnTo>
                  <a:lnTo>
                    <a:pt x="219329" y="239649"/>
                  </a:lnTo>
                  <a:lnTo>
                    <a:pt x="224663" y="236728"/>
                  </a:lnTo>
                  <a:lnTo>
                    <a:pt x="230124" y="233680"/>
                  </a:lnTo>
                  <a:lnTo>
                    <a:pt x="235839" y="231394"/>
                  </a:lnTo>
                  <a:lnTo>
                    <a:pt x="241554" y="228981"/>
                  </a:lnTo>
                  <a:lnTo>
                    <a:pt x="247777" y="226949"/>
                  </a:lnTo>
                  <a:lnTo>
                    <a:pt x="253873" y="225044"/>
                  </a:lnTo>
                  <a:lnTo>
                    <a:pt x="260350" y="223393"/>
                  </a:lnTo>
                  <a:lnTo>
                    <a:pt x="267081" y="221869"/>
                  </a:lnTo>
                  <a:lnTo>
                    <a:pt x="280289" y="219583"/>
                  </a:lnTo>
                  <a:lnTo>
                    <a:pt x="293751" y="217678"/>
                  </a:lnTo>
                  <a:lnTo>
                    <a:pt x="307213" y="216535"/>
                  </a:lnTo>
                  <a:lnTo>
                    <a:pt x="320167" y="215773"/>
                  </a:lnTo>
                  <a:lnTo>
                    <a:pt x="332740" y="215265"/>
                  </a:lnTo>
                  <a:lnTo>
                    <a:pt x="344551" y="215011"/>
                  </a:lnTo>
                  <a:lnTo>
                    <a:pt x="352044" y="215011"/>
                  </a:lnTo>
                  <a:lnTo>
                    <a:pt x="359537" y="215265"/>
                  </a:lnTo>
                  <a:lnTo>
                    <a:pt x="375412" y="215900"/>
                  </a:lnTo>
                  <a:lnTo>
                    <a:pt x="391287" y="217424"/>
                  </a:lnTo>
                  <a:lnTo>
                    <a:pt x="407416" y="218948"/>
                  </a:lnTo>
                  <a:lnTo>
                    <a:pt x="423291" y="220853"/>
                  </a:lnTo>
                  <a:lnTo>
                    <a:pt x="439039" y="222758"/>
                  </a:lnTo>
                  <a:lnTo>
                    <a:pt x="454406" y="224790"/>
                  </a:lnTo>
                  <a:lnTo>
                    <a:pt x="468884" y="226568"/>
                  </a:lnTo>
                  <a:lnTo>
                    <a:pt x="475869" y="227457"/>
                  </a:lnTo>
                  <a:lnTo>
                    <a:pt x="482727" y="228092"/>
                  </a:lnTo>
                  <a:lnTo>
                    <a:pt x="489331" y="228727"/>
                  </a:lnTo>
                  <a:lnTo>
                    <a:pt x="495300" y="229235"/>
                  </a:lnTo>
                  <a:lnTo>
                    <a:pt x="501269" y="229362"/>
                  </a:lnTo>
                  <a:lnTo>
                    <a:pt x="506730" y="229616"/>
                  </a:lnTo>
                  <a:lnTo>
                    <a:pt x="511937" y="229616"/>
                  </a:lnTo>
                  <a:lnTo>
                    <a:pt x="516636" y="229362"/>
                  </a:lnTo>
                  <a:lnTo>
                    <a:pt x="521081" y="229235"/>
                  </a:lnTo>
                  <a:lnTo>
                    <a:pt x="525145" y="228346"/>
                  </a:lnTo>
                  <a:lnTo>
                    <a:pt x="528701" y="227711"/>
                  </a:lnTo>
                  <a:lnTo>
                    <a:pt x="531622" y="226568"/>
                  </a:lnTo>
                  <a:lnTo>
                    <a:pt x="533781" y="225171"/>
                  </a:lnTo>
                  <a:lnTo>
                    <a:pt x="535813" y="223647"/>
                  </a:lnTo>
                  <a:lnTo>
                    <a:pt x="537337" y="221615"/>
                  </a:lnTo>
                  <a:lnTo>
                    <a:pt x="537972" y="219456"/>
                  </a:lnTo>
                  <a:lnTo>
                    <a:pt x="538226" y="217678"/>
                  </a:lnTo>
                  <a:lnTo>
                    <a:pt x="537972" y="216535"/>
                  </a:lnTo>
                  <a:lnTo>
                    <a:pt x="537845" y="215011"/>
                  </a:lnTo>
                  <a:lnTo>
                    <a:pt x="537083" y="213741"/>
                  </a:lnTo>
                  <a:lnTo>
                    <a:pt x="536448" y="212598"/>
                  </a:lnTo>
                  <a:lnTo>
                    <a:pt x="535051" y="211328"/>
                  </a:lnTo>
                  <a:lnTo>
                    <a:pt x="533781" y="210439"/>
                  </a:lnTo>
                  <a:lnTo>
                    <a:pt x="532257" y="209423"/>
                  </a:lnTo>
                  <a:lnTo>
                    <a:pt x="528701" y="207391"/>
                  </a:lnTo>
                  <a:lnTo>
                    <a:pt x="524129" y="205740"/>
                  </a:lnTo>
                  <a:lnTo>
                    <a:pt x="518922" y="204216"/>
                  </a:lnTo>
                  <a:lnTo>
                    <a:pt x="513207" y="202819"/>
                  </a:lnTo>
                  <a:lnTo>
                    <a:pt x="506730" y="201549"/>
                  </a:lnTo>
                  <a:lnTo>
                    <a:pt x="499999" y="200406"/>
                  </a:lnTo>
                  <a:lnTo>
                    <a:pt x="492633" y="199136"/>
                  </a:lnTo>
                  <a:lnTo>
                    <a:pt x="485013" y="197866"/>
                  </a:lnTo>
                  <a:lnTo>
                    <a:pt x="468884" y="195834"/>
                  </a:lnTo>
                  <a:lnTo>
                    <a:pt x="452247" y="193548"/>
                  </a:lnTo>
                  <a:lnTo>
                    <a:pt x="435483" y="190754"/>
                  </a:lnTo>
                  <a:lnTo>
                    <a:pt x="427482" y="189103"/>
                  </a:lnTo>
                  <a:lnTo>
                    <a:pt x="419100" y="187452"/>
                  </a:lnTo>
                  <a:lnTo>
                    <a:pt x="411480" y="185420"/>
                  </a:lnTo>
                  <a:lnTo>
                    <a:pt x="403987" y="183515"/>
                  </a:lnTo>
                  <a:lnTo>
                    <a:pt x="397002" y="181102"/>
                  </a:lnTo>
                  <a:lnTo>
                    <a:pt x="390271" y="178308"/>
                  </a:lnTo>
                  <a:lnTo>
                    <a:pt x="384302" y="175387"/>
                  </a:lnTo>
                  <a:lnTo>
                    <a:pt x="378841" y="172212"/>
                  </a:lnTo>
                  <a:lnTo>
                    <a:pt x="374142" y="168910"/>
                  </a:lnTo>
                  <a:lnTo>
                    <a:pt x="371856" y="166878"/>
                  </a:lnTo>
                  <a:lnTo>
                    <a:pt x="369824" y="165100"/>
                  </a:lnTo>
                  <a:lnTo>
                    <a:pt x="368173" y="162814"/>
                  </a:lnTo>
                  <a:lnTo>
                    <a:pt x="366649" y="160655"/>
                  </a:lnTo>
                  <a:lnTo>
                    <a:pt x="365379" y="158242"/>
                  </a:lnTo>
                  <a:lnTo>
                    <a:pt x="364363" y="155956"/>
                  </a:lnTo>
                  <a:lnTo>
                    <a:pt x="363474" y="153289"/>
                  </a:lnTo>
                  <a:lnTo>
                    <a:pt x="362966" y="150622"/>
                  </a:lnTo>
                  <a:lnTo>
                    <a:pt x="362585" y="147955"/>
                  </a:lnTo>
                  <a:lnTo>
                    <a:pt x="362458" y="145034"/>
                  </a:lnTo>
                  <a:lnTo>
                    <a:pt x="362585" y="141097"/>
                  </a:lnTo>
                  <a:lnTo>
                    <a:pt x="363474" y="137287"/>
                  </a:lnTo>
                  <a:lnTo>
                    <a:pt x="364617" y="133731"/>
                  </a:lnTo>
                  <a:lnTo>
                    <a:pt x="366141" y="130556"/>
                  </a:lnTo>
                  <a:lnTo>
                    <a:pt x="368173" y="127508"/>
                  </a:lnTo>
                  <a:lnTo>
                    <a:pt x="370332" y="124460"/>
                  </a:lnTo>
                  <a:lnTo>
                    <a:pt x="372872" y="122047"/>
                  </a:lnTo>
                  <a:lnTo>
                    <a:pt x="375793" y="119507"/>
                  </a:lnTo>
                  <a:lnTo>
                    <a:pt x="379095" y="117094"/>
                  </a:lnTo>
                  <a:lnTo>
                    <a:pt x="382651" y="115189"/>
                  </a:lnTo>
                  <a:lnTo>
                    <a:pt x="386334" y="113284"/>
                  </a:lnTo>
                  <a:lnTo>
                    <a:pt x="390271" y="111506"/>
                  </a:lnTo>
                  <a:lnTo>
                    <a:pt x="394462" y="109728"/>
                  </a:lnTo>
                  <a:lnTo>
                    <a:pt x="399034" y="108331"/>
                  </a:lnTo>
                  <a:lnTo>
                    <a:pt x="403479" y="107061"/>
                  </a:lnTo>
                  <a:lnTo>
                    <a:pt x="408178" y="105918"/>
                  </a:lnTo>
                  <a:lnTo>
                    <a:pt x="417830" y="103886"/>
                  </a:lnTo>
                  <a:lnTo>
                    <a:pt x="428117" y="102235"/>
                  </a:lnTo>
                  <a:lnTo>
                    <a:pt x="438531" y="101092"/>
                  </a:lnTo>
                  <a:lnTo>
                    <a:pt x="448945" y="99695"/>
                  </a:lnTo>
                  <a:lnTo>
                    <a:pt x="459486" y="99060"/>
                  </a:lnTo>
                  <a:lnTo>
                    <a:pt x="469646" y="98298"/>
                  </a:lnTo>
                  <a:lnTo>
                    <a:pt x="479298" y="97536"/>
                  </a:lnTo>
                  <a:lnTo>
                    <a:pt x="488569" y="96901"/>
                  </a:lnTo>
                  <a:lnTo>
                    <a:pt x="500761" y="95631"/>
                  </a:lnTo>
                  <a:lnTo>
                    <a:pt x="512699" y="93980"/>
                  </a:lnTo>
                  <a:lnTo>
                    <a:pt x="524383" y="91694"/>
                  </a:lnTo>
                  <a:lnTo>
                    <a:pt x="530352" y="90551"/>
                  </a:lnTo>
                  <a:lnTo>
                    <a:pt x="536448" y="89027"/>
                  </a:lnTo>
                  <a:lnTo>
                    <a:pt x="542544" y="87376"/>
                  </a:lnTo>
                  <a:lnTo>
                    <a:pt x="548767" y="85344"/>
                  </a:lnTo>
                  <a:lnTo>
                    <a:pt x="555244" y="83185"/>
                  </a:lnTo>
                  <a:lnTo>
                    <a:pt x="561721" y="80772"/>
                  </a:lnTo>
                  <a:lnTo>
                    <a:pt x="568579" y="77851"/>
                  </a:lnTo>
                  <a:lnTo>
                    <a:pt x="575818" y="74930"/>
                  </a:lnTo>
                  <a:lnTo>
                    <a:pt x="583311" y="71501"/>
                  </a:lnTo>
                  <a:lnTo>
                    <a:pt x="591058" y="67818"/>
                  </a:lnTo>
                  <a:lnTo>
                    <a:pt x="593852" y="66548"/>
                  </a:lnTo>
                  <a:lnTo>
                    <a:pt x="596519" y="65913"/>
                  </a:lnTo>
                  <a:lnTo>
                    <a:pt x="598932" y="65659"/>
                  </a:lnTo>
                  <a:lnTo>
                    <a:pt x="601218" y="65659"/>
                  </a:lnTo>
                  <a:lnTo>
                    <a:pt x="603250" y="65913"/>
                  </a:lnTo>
                  <a:lnTo>
                    <a:pt x="604901" y="66548"/>
                  </a:lnTo>
                  <a:lnTo>
                    <a:pt x="606171" y="67437"/>
                  </a:lnTo>
                  <a:lnTo>
                    <a:pt x="607441" y="68580"/>
                  </a:lnTo>
                  <a:lnTo>
                    <a:pt x="608203" y="69850"/>
                  </a:lnTo>
                  <a:lnTo>
                    <a:pt x="608838" y="71247"/>
                  </a:lnTo>
                  <a:lnTo>
                    <a:pt x="608838" y="72771"/>
                  </a:lnTo>
                  <a:lnTo>
                    <a:pt x="608457" y="74168"/>
                  </a:lnTo>
                  <a:lnTo>
                    <a:pt x="607695" y="75692"/>
                  </a:lnTo>
                  <a:lnTo>
                    <a:pt x="606806" y="77089"/>
                  </a:lnTo>
                  <a:lnTo>
                    <a:pt x="604901" y="78613"/>
                  </a:lnTo>
                  <a:lnTo>
                    <a:pt x="602996" y="79756"/>
                  </a:lnTo>
                  <a:lnTo>
                    <a:pt x="598297" y="82423"/>
                  </a:lnTo>
                  <a:lnTo>
                    <a:pt x="593471" y="84963"/>
                  </a:lnTo>
                  <a:lnTo>
                    <a:pt x="589280" y="87376"/>
                  </a:lnTo>
                  <a:lnTo>
                    <a:pt x="585089" y="89789"/>
                  </a:lnTo>
                  <a:lnTo>
                    <a:pt x="581152" y="91948"/>
                  </a:lnTo>
                  <a:lnTo>
                    <a:pt x="577342" y="93980"/>
                  </a:lnTo>
                  <a:lnTo>
                    <a:pt x="570103" y="97917"/>
                  </a:lnTo>
                  <a:lnTo>
                    <a:pt x="563753" y="101473"/>
                  </a:lnTo>
                  <a:lnTo>
                    <a:pt x="557784" y="104648"/>
                  </a:lnTo>
                  <a:lnTo>
                    <a:pt x="552069" y="107569"/>
                  </a:lnTo>
                  <a:lnTo>
                    <a:pt x="546735" y="109982"/>
                  </a:lnTo>
                  <a:lnTo>
                    <a:pt x="541528" y="112268"/>
                  </a:lnTo>
                  <a:lnTo>
                    <a:pt x="536448" y="114427"/>
                  </a:lnTo>
                  <a:lnTo>
                    <a:pt x="531368" y="116205"/>
                  </a:lnTo>
                  <a:lnTo>
                    <a:pt x="526161" y="117856"/>
                  </a:lnTo>
                  <a:lnTo>
                    <a:pt x="520954" y="119126"/>
                  </a:lnTo>
                  <a:lnTo>
                    <a:pt x="515239" y="120650"/>
                  </a:lnTo>
                  <a:lnTo>
                    <a:pt x="509143" y="121539"/>
                  </a:lnTo>
                  <a:lnTo>
                    <a:pt x="502793" y="122428"/>
                  </a:lnTo>
                  <a:lnTo>
                    <a:pt x="496443" y="123444"/>
                  </a:lnTo>
                  <a:lnTo>
                    <a:pt x="489839" y="124206"/>
                  </a:lnTo>
                  <a:lnTo>
                    <a:pt x="476123" y="125730"/>
                  </a:lnTo>
                  <a:lnTo>
                    <a:pt x="462661" y="127127"/>
                  </a:lnTo>
                  <a:lnTo>
                    <a:pt x="455930" y="127889"/>
                  </a:lnTo>
                  <a:lnTo>
                    <a:pt x="449453" y="128905"/>
                  </a:lnTo>
                  <a:lnTo>
                    <a:pt x="443611" y="129794"/>
                  </a:lnTo>
                  <a:lnTo>
                    <a:pt x="437896" y="131064"/>
                  </a:lnTo>
                  <a:lnTo>
                    <a:pt x="432562" y="132461"/>
                  </a:lnTo>
                  <a:lnTo>
                    <a:pt x="427609" y="133985"/>
                  </a:lnTo>
                  <a:lnTo>
                    <a:pt x="423545" y="135890"/>
                  </a:lnTo>
                  <a:lnTo>
                    <a:pt x="420243" y="137922"/>
                  </a:lnTo>
                  <a:lnTo>
                    <a:pt x="417195" y="140335"/>
                  </a:lnTo>
                  <a:lnTo>
                    <a:pt x="416052" y="141478"/>
                  </a:lnTo>
                  <a:lnTo>
                    <a:pt x="415417" y="142875"/>
                  </a:lnTo>
                  <a:lnTo>
                    <a:pt x="414909" y="143764"/>
                  </a:lnTo>
                  <a:lnTo>
                    <a:pt x="414909" y="144399"/>
                  </a:lnTo>
                  <a:lnTo>
                    <a:pt x="415163" y="145161"/>
                  </a:lnTo>
                  <a:lnTo>
                    <a:pt x="415925" y="145923"/>
                  </a:lnTo>
                  <a:lnTo>
                    <a:pt x="416687" y="146685"/>
                  </a:lnTo>
                  <a:lnTo>
                    <a:pt x="417830" y="147066"/>
                  </a:lnTo>
                  <a:lnTo>
                    <a:pt x="419354" y="147574"/>
                  </a:lnTo>
                  <a:lnTo>
                    <a:pt x="421132" y="148209"/>
                  </a:lnTo>
                  <a:lnTo>
                    <a:pt x="422910" y="148590"/>
                  </a:lnTo>
                  <a:lnTo>
                    <a:pt x="425069" y="148844"/>
                  </a:lnTo>
                  <a:lnTo>
                    <a:pt x="430149" y="149606"/>
                  </a:lnTo>
                  <a:lnTo>
                    <a:pt x="435864" y="150368"/>
                  </a:lnTo>
                  <a:lnTo>
                    <a:pt x="442468" y="150749"/>
                  </a:lnTo>
                  <a:lnTo>
                    <a:pt x="449453" y="151257"/>
                  </a:lnTo>
                  <a:lnTo>
                    <a:pt x="457200" y="152019"/>
                  </a:lnTo>
                  <a:lnTo>
                    <a:pt x="465328" y="152527"/>
                  </a:lnTo>
                  <a:lnTo>
                    <a:pt x="473964" y="153289"/>
                  </a:lnTo>
                  <a:lnTo>
                    <a:pt x="482727" y="154051"/>
                  </a:lnTo>
                  <a:lnTo>
                    <a:pt x="491744" y="155067"/>
                  </a:lnTo>
                  <a:lnTo>
                    <a:pt x="501015" y="156210"/>
                  </a:lnTo>
                  <a:lnTo>
                    <a:pt x="510286" y="157607"/>
                  </a:lnTo>
                  <a:lnTo>
                    <a:pt x="519049" y="159131"/>
                  </a:lnTo>
                  <a:lnTo>
                    <a:pt x="528066" y="161036"/>
                  </a:lnTo>
                  <a:lnTo>
                    <a:pt x="537083" y="163576"/>
                  </a:lnTo>
                  <a:lnTo>
                    <a:pt x="545211" y="166243"/>
                  </a:lnTo>
                  <a:lnTo>
                    <a:pt x="553593" y="169164"/>
                  </a:lnTo>
                  <a:lnTo>
                    <a:pt x="560959" y="172466"/>
                  </a:lnTo>
                  <a:lnTo>
                    <a:pt x="564388" y="174498"/>
                  </a:lnTo>
                  <a:lnTo>
                    <a:pt x="567944" y="176657"/>
                  </a:lnTo>
                  <a:lnTo>
                    <a:pt x="571119" y="178943"/>
                  </a:lnTo>
                  <a:lnTo>
                    <a:pt x="574040" y="181102"/>
                  </a:lnTo>
                  <a:lnTo>
                    <a:pt x="577088" y="183515"/>
                  </a:lnTo>
                  <a:lnTo>
                    <a:pt x="579628" y="186055"/>
                  </a:lnTo>
                  <a:lnTo>
                    <a:pt x="582041" y="188976"/>
                  </a:lnTo>
                  <a:lnTo>
                    <a:pt x="584200" y="191643"/>
                  </a:lnTo>
                  <a:lnTo>
                    <a:pt x="586613" y="194691"/>
                  </a:lnTo>
                  <a:lnTo>
                    <a:pt x="588391" y="197866"/>
                  </a:lnTo>
                  <a:lnTo>
                    <a:pt x="589915" y="201168"/>
                  </a:lnTo>
                  <a:lnTo>
                    <a:pt x="591058" y="204724"/>
                  </a:lnTo>
                  <a:lnTo>
                    <a:pt x="592074" y="208407"/>
                  </a:lnTo>
                  <a:lnTo>
                    <a:pt x="592836" y="212344"/>
                  </a:lnTo>
                  <a:lnTo>
                    <a:pt x="592963" y="216154"/>
                  </a:lnTo>
                  <a:lnTo>
                    <a:pt x="593217" y="220599"/>
                  </a:lnTo>
                  <a:lnTo>
                    <a:pt x="592963" y="225044"/>
                  </a:lnTo>
                  <a:lnTo>
                    <a:pt x="592582" y="229362"/>
                  </a:lnTo>
                  <a:lnTo>
                    <a:pt x="591439" y="234315"/>
                  </a:lnTo>
                  <a:lnTo>
                    <a:pt x="590296" y="239395"/>
                  </a:lnTo>
                  <a:lnTo>
                    <a:pt x="588518" y="244602"/>
                  </a:lnTo>
                  <a:lnTo>
                    <a:pt x="586613" y="249047"/>
                  </a:lnTo>
                  <a:lnTo>
                    <a:pt x="583946" y="253619"/>
                  </a:lnTo>
                  <a:lnTo>
                    <a:pt x="580898" y="257683"/>
                  </a:lnTo>
                  <a:lnTo>
                    <a:pt x="577342" y="261366"/>
                  </a:lnTo>
                  <a:lnTo>
                    <a:pt x="573659" y="264795"/>
                  </a:lnTo>
                  <a:lnTo>
                    <a:pt x="569468" y="267970"/>
                  </a:lnTo>
                  <a:lnTo>
                    <a:pt x="565150" y="270637"/>
                  </a:lnTo>
                  <a:lnTo>
                    <a:pt x="560197" y="273050"/>
                  </a:lnTo>
                  <a:lnTo>
                    <a:pt x="555244" y="275336"/>
                  </a:lnTo>
                  <a:lnTo>
                    <a:pt x="550037" y="277241"/>
                  </a:lnTo>
                  <a:lnTo>
                    <a:pt x="544322" y="279019"/>
                  </a:lnTo>
                  <a:lnTo>
                    <a:pt x="538607" y="280416"/>
                  </a:lnTo>
                  <a:lnTo>
                    <a:pt x="532511" y="281686"/>
                  </a:lnTo>
                  <a:lnTo>
                    <a:pt x="526669" y="282829"/>
                  </a:lnTo>
                  <a:lnTo>
                    <a:pt x="520192" y="283591"/>
                  </a:lnTo>
                  <a:lnTo>
                    <a:pt x="513969" y="284353"/>
                  </a:lnTo>
                  <a:lnTo>
                    <a:pt x="507238" y="284861"/>
                  </a:lnTo>
                  <a:lnTo>
                    <a:pt x="494030" y="285242"/>
                  </a:lnTo>
                  <a:lnTo>
                    <a:pt x="480568" y="285242"/>
                  </a:lnTo>
                  <a:lnTo>
                    <a:pt x="467106" y="285115"/>
                  </a:lnTo>
                  <a:lnTo>
                    <a:pt x="453898" y="284353"/>
                  </a:lnTo>
                  <a:lnTo>
                    <a:pt x="440944" y="283591"/>
                  </a:lnTo>
                  <a:lnTo>
                    <a:pt x="428625" y="282575"/>
                  </a:lnTo>
                  <a:lnTo>
                    <a:pt x="416941" y="281686"/>
                  </a:lnTo>
                  <a:lnTo>
                    <a:pt x="402717" y="280162"/>
                  </a:lnTo>
                  <a:lnTo>
                    <a:pt x="388366" y="278003"/>
                  </a:lnTo>
                  <a:lnTo>
                    <a:pt x="374142" y="275717"/>
                  </a:lnTo>
                  <a:lnTo>
                    <a:pt x="359537" y="274320"/>
                  </a:lnTo>
                  <a:lnTo>
                    <a:pt x="352425" y="273812"/>
                  </a:lnTo>
                  <a:lnTo>
                    <a:pt x="345186" y="273812"/>
                  </a:lnTo>
                  <a:lnTo>
                    <a:pt x="338201" y="274066"/>
                  </a:lnTo>
                  <a:lnTo>
                    <a:pt x="331343" y="275082"/>
                  </a:lnTo>
                  <a:lnTo>
                    <a:pt x="324104" y="276225"/>
                  </a:lnTo>
                  <a:lnTo>
                    <a:pt x="317119" y="278384"/>
                  </a:lnTo>
                  <a:lnTo>
                    <a:pt x="310388" y="281178"/>
                  </a:lnTo>
                  <a:lnTo>
                    <a:pt x="303403" y="284607"/>
                  </a:lnTo>
                  <a:lnTo>
                    <a:pt x="314452" y="284099"/>
                  </a:lnTo>
                  <a:lnTo>
                    <a:pt x="325120" y="284099"/>
                  </a:lnTo>
                  <a:lnTo>
                    <a:pt x="335280" y="284099"/>
                  </a:lnTo>
                  <a:lnTo>
                    <a:pt x="345186" y="284353"/>
                  </a:lnTo>
                  <a:lnTo>
                    <a:pt x="354965" y="284861"/>
                  </a:lnTo>
                  <a:lnTo>
                    <a:pt x="364363" y="285496"/>
                  </a:lnTo>
                  <a:lnTo>
                    <a:pt x="373380" y="286766"/>
                  </a:lnTo>
                  <a:lnTo>
                    <a:pt x="382143" y="287909"/>
                  </a:lnTo>
                  <a:lnTo>
                    <a:pt x="390271" y="289433"/>
                  </a:lnTo>
                  <a:lnTo>
                    <a:pt x="398526" y="291211"/>
                  </a:lnTo>
                  <a:lnTo>
                    <a:pt x="406019" y="293116"/>
                  </a:lnTo>
                  <a:lnTo>
                    <a:pt x="413258" y="295275"/>
                  </a:lnTo>
                  <a:lnTo>
                    <a:pt x="420243" y="297688"/>
                  </a:lnTo>
                  <a:lnTo>
                    <a:pt x="426593" y="300482"/>
                  </a:lnTo>
                  <a:lnTo>
                    <a:pt x="432816" y="303276"/>
                  </a:lnTo>
                  <a:lnTo>
                    <a:pt x="438531" y="306578"/>
                  </a:lnTo>
                  <a:lnTo>
                    <a:pt x="443738" y="310007"/>
                  </a:lnTo>
                  <a:lnTo>
                    <a:pt x="448818" y="313563"/>
                  </a:lnTo>
                  <a:lnTo>
                    <a:pt x="453263" y="317246"/>
                  </a:lnTo>
                  <a:lnTo>
                    <a:pt x="457454" y="321437"/>
                  </a:lnTo>
                  <a:lnTo>
                    <a:pt x="461137" y="325755"/>
                  </a:lnTo>
                  <a:lnTo>
                    <a:pt x="464439" y="330454"/>
                  </a:lnTo>
                  <a:lnTo>
                    <a:pt x="467106" y="335153"/>
                  </a:lnTo>
                  <a:lnTo>
                    <a:pt x="469392" y="340233"/>
                  </a:lnTo>
                  <a:lnTo>
                    <a:pt x="471297" y="345313"/>
                  </a:lnTo>
                  <a:lnTo>
                    <a:pt x="472821" y="350901"/>
                  </a:lnTo>
                  <a:lnTo>
                    <a:pt x="473964" y="356489"/>
                  </a:lnTo>
                  <a:lnTo>
                    <a:pt x="474345" y="362458"/>
                  </a:lnTo>
                  <a:lnTo>
                    <a:pt x="474345" y="368808"/>
                  </a:lnTo>
                  <a:lnTo>
                    <a:pt x="473964" y="375158"/>
                  </a:lnTo>
                  <a:lnTo>
                    <a:pt x="472821" y="381635"/>
                  </a:lnTo>
                  <a:lnTo>
                    <a:pt x="471297" y="388493"/>
                  </a:lnTo>
                  <a:lnTo>
                    <a:pt x="469900" y="393954"/>
                  </a:lnTo>
                  <a:lnTo>
                    <a:pt x="468249" y="399288"/>
                  </a:lnTo>
                  <a:lnTo>
                    <a:pt x="466217" y="404368"/>
                  </a:lnTo>
                  <a:lnTo>
                    <a:pt x="463677" y="409575"/>
                  </a:lnTo>
                  <a:lnTo>
                    <a:pt x="461137" y="414401"/>
                  </a:lnTo>
                  <a:lnTo>
                    <a:pt x="458089" y="418973"/>
                  </a:lnTo>
                  <a:lnTo>
                    <a:pt x="455295" y="423672"/>
                  </a:lnTo>
                  <a:lnTo>
                    <a:pt x="451993" y="428117"/>
                  </a:lnTo>
                  <a:lnTo>
                    <a:pt x="448183" y="432181"/>
                  </a:lnTo>
                  <a:lnTo>
                    <a:pt x="444500" y="436372"/>
                  </a:lnTo>
                  <a:lnTo>
                    <a:pt x="440563" y="440309"/>
                  </a:lnTo>
                  <a:lnTo>
                    <a:pt x="436372" y="444119"/>
                  </a:lnTo>
                  <a:lnTo>
                    <a:pt x="431927" y="447929"/>
                  </a:lnTo>
                  <a:lnTo>
                    <a:pt x="427482" y="451231"/>
                  </a:lnTo>
                  <a:lnTo>
                    <a:pt x="422402" y="454660"/>
                  </a:lnTo>
                  <a:lnTo>
                    <a:pt x="417449" y="457962"/>
                  </a:lnTo>
                  <a:lnTo>
                    <a:pt x="412115" y="460883"/>
                  </a:lnTo>
                  <a:lnTo>
                    <a:pt x="407035" y="463677"/>
                  </a:lnTo>
                  <a:lnTo>
                    <a:pt x="401447" y="466598"/>
                  </a:lnTo>
                  <a:lnTo>
                    <a:pt x="395859" y="469138"/>
                  </a:lnTo>
                  <a:lnTo>
                    <a:pt x="390017" y="471805"/>
                  </a:lnTo>
                  <a:lnTo>
                    <a:pt x="384175" y="473964"/>
                  </a:lnTo>
                  <a:lnTo>
                    <a:pt x="371856" y="478282"/>
                  </a:lnTo>
                  <a:lnTo>
                    <a:pt x="359283" y="481965"/>
                  </a:lnTo>
                  <a:lnTo>
                    <a:pt x="346075" y="485140"/>
                  </a:lnTo>
                  <a:lnTo>
                    <a:pt x="332613" y="487934"/>
                  </a:lnTo>
                  <a:lnTo>
                    <a:pt x="318643" y="490093"/>
                  </a:lnTo>
                  <a:lnTo>
                    <a:pt x="304673" y="491744"/>
                  </a:lnTo>
                  <a:lnTo>
                    <a:pt x="290576" y="492760"/>
                  </a:lnTo>
                  <a:lnTo>
                    <a:pt x="276098" y="493522"/>
                  </a:lnTo>
                  <a:lnTo>
                    <a:pt x="261620" y="493776"/>
                  </a:lnTo>
                  <a:lnTo>
                    <a:pt x="247523" y="493268"/>
                  </a:lnTo>
                  <a:lnTo>
                    <a:pt x="233045" y="492506"/>
                  </a:lnTo>
                  <a:lnTo>
                    <a:pt x="218948" y="491363"/>
                  </a:lnTo>
                  <a:lnTo>
                    <a:pt x="204597" y="489331"/>
                  </a:lnTo>
                  <a:lnTo>
                    <a:pt x="191008" y="487172"/>
                  </a:lnTo>
                  <a:lnTo>
                    <a:pt x="177292" y="484632"/>
                  </a:lnTo>
                  <a:lnTo>
                    <a:pt x="164084" y="481584"/>
                  </a:lnTo>
                  <a:lnTo>
                    <a:pt x="151384" y="477901"/>
                  </a:lnTo>
                  <a:lnTo>
                    <a:pt x="139065" y="473964"/>
                  </a:lnTo>
                  <a:lnTo>
                    <a:pt x="127127" y="469773"/>
                  </a:lnTo>
                  <a:lnTo>
                    <a:pt x="115951" y="465074"/>
                  </a:lnTo>
                  <a:lnTo>
                    <a:pt x="105156" y="459740"/>
                  </a:lnTo>
                  <a:lnTo>
                    <a:pt x="100076" y="456819"/>
                  </a:lnTo>
                  <a:lnTo>
                    <a:pt x="94742" y="453771"/>
                  </a:lnTo>
                  <a:lnTo>
                    <a:pt x="89789" y="450596"/>
                  </a:lnTo>
                  <a:lnTo>
                    <a:pt x="85090" y="447040"/>
                  </a:lnTo>
                  <a:lnTo>
                    <a:pt x="80518" y="443484"/>
                  </a:lnTo>
                  <a:lnTo>
                    <a:pt x="76327" y="439801"/>
                  </a:lnTo>
                  <a:lnTo>
                    <a:pt x="72136" y="435864"/>
                  </a:lnTo>
                  <a:lnTo>
                    <a:pt x="68199" y="431673"/>
                  </a:lnTo>
                  <a:lnTo>
                    <a:pt x="64389" y="427482"/>
                  </a:lnTo>
                  <a:lnTo>
                    <a:pt x="60960" y="423037"/>
                  </a:lnTo>
                  <a:lnTo>
                    <a:pt x="57658" y="418338"/>
                  </a:lnTo>
                  <a:lnTo>
                    <a:pt x="54483" y="413639"/>
                  </a:lnTo>
                  <a:lnTo>
                    <a:pt x="51435" y="408813"/>
                  </a:lnTo>
                  <a:lnTo>
                    <a:pt x="48641" y="403733"/>
                  </a:lnTo>
                  <a:lnTo>
                    <a:pt x="46228" y="398272"/>
                  </a:lnTo>
                  <a:lnTo>
                    <a:pt x="43688" y="392684"/>
                  </a:lnTo>
                  <a:lnTo>
                    <a:pt x="41402" y="386969"/>
                  </a:lnTo>
                  <a:lnTo>
                    <a:pt x="39497" y="381381"/>
                  </a:lnTo>
                  <a:lnTo>
                    <a:pt x="37592" y="375412"/>
                  </a:lnTo>
                  <a:lnTo>
                    <a:pt x="35814" y="369189"/>
                  </a:lnTo>
                  <a:lnTo>
                    <a:pt x="34290" y="362966"/>
                  </a:lnTo>
                  <a:lnTo>
                    <a:pt x="32766" y="356235"/>
                  </a:lnTo>
                  <a:lnTo>
                    <a:pt x="31877" y="349758"/>
                  </a:lnTo>
                  <a:lnTo>
                    <a:pt x="30607" y="342900"/>
                  </a:lnTo>
                  <a:lnTo>
                    <a:pt x="29845" y="335788"/>
                  </a:lnTo>
                  <a:lnTo>
                    <a:pt x="29083" y="328422"/>
                  </a:lnTo>
                  <a:lnTo>
                    <a:pt x="28575" y="321183"/>
                  </a:lnTo>
                  <a:lnTo>
                    <a:pt x="27940" y="313563"/>
                  </a:lnTo>
                  <a:lnTo>
                    <a:pt x="27813" y="305816"/>
                  </a:lnTo>
                  <a:lnTo>
                    <a:pt x="27813" y="297942"/>
                  </a:lnTo>
                  <a:lnTo>
                    <a:pt x="27813" y="289941"/>
                  </a:lnTo>
                  <a:lnTo>
                    <a:pt x="27940" y="281686"/>
                  </a:lnTo>
                  <a:lnTo>
                    <a:pt x="27305" y="275463"/>
                  </a:lnTo>
                  <a:lnTo>
                    <a:pt x="26543" y="268986"/>
                  </a:lnTo>
                  <a:lnTo>
                    <a:pt x="25781" y="262382"/>
                  </a:lnTo>
                  <a:lnTo>
                    <a:pt x="25273" y="255905"/>
                  </a:lnTo>
                  <a:lnTo>
                    <a:pt x="24765" y="241935"/>
                  </a:lnTo>
                  <a:lnTo>
                    <a:pt x="24638" y="227711"/>
                  </a:lnTo>
                  <a:lnTo>
                    <a:pt x="24765" y="212979"/>
                  </a:lnTo>
                  <a:lnTo>
                    <a:pt x="25654" y="198755"/>
                  </a:lnTo>
                  <a:lnTo>
                    <a:pt x="26543" y="184023"/>
                  </a:lnTo>
                  <a:lnTo>
                    <a:pt x="27940" y="169799"/>
                  </a:lnTo>
                  <a:lnTo>
                    <a:pt x="29845" y="155956"/>
                  </a:lnTo>
                  <a:lnTo>
                    <a:pt x="32004" y="142494"/>
                  </a:lnTo>
                  <a:lnTo>
                    <a:pt x="33401" y="136144"/>
                  </a:lnTo>
                  <a:lnTo>
                    <a:pt x="34798" y="129794"/>
                  </a:lnTo>
                  <a:lnTo>
                    <a:pt x="36322" y="123952"/>
                  </a:lnTo>
                  <a:lnTo>
                    <a:pt x="37846" y="118110"/>
                  </a:lnTo>
                  <a:lnTo>
                    <a:pt x="39243" y="112395"/>
                  </a:lnTo>
                  <a:lnTo>
                    <a:pt x="41021" y="107442"/>
                  </a:lnTo>
                  <a:lnTo>
                    <a:pt x="42926" y="102235"/>
                  </a:lnTo>
                  <a:lnTo>
                    <a:pt x="44831" y="97536"/>
                  </a:lnTo>
                  <a:lnTo>
                    <a:pt x="46736" y="93218"/>
                  </a:lnTo>
                  <a:lnTo>
                    <a:pt x="49022" y="89281"/>
                  </a:lnTo>
                  <a:lnTo>
                    <a:pt x="50927" y="85725"/>
                  </a:lnTo>
                  <a:lnTo>
                    <a:pt x="53213" y="82169"/>
                  </a:lnTo>
                  <a:lnTo>
                    <a:pt x="44831" y="84328"/>
                  </a:lnTo>
                  <a:lnTo>
                    <a:pt x="36068" y="86106"/>
                  </a:lnTo>
                  <a:lnTo>
                    <a:pt x="31496" y="86868"/>
                  </a:lnTo>
                  <a:lnTo>
                    <a:pt x="27051" y="87122"/>
                  </a:lnTo>
                  <a:lnTo>
                    <a:pt x="22860" y="87376"/>
                  </a:lnTo>
                  <a:lnTo>
                    <a:pt x="18923" y="87122"/>
                  </a:lnTo>
                  <a:lnTo>
                    <a:pt x="15113" y="86614"/>
                  </a:lnTo>
                  <a:lnTo>
                    <a:pt x="11684" y="85725"/>
                  </a:lnTo>
                  <a:lnTo>
                    <a:pt x="8382" y="84328"/>
                  </a:lnTo>
                  <a:lnTo>
                    <a:pt x="5715" y="82423"/>
                  </a:lnTo>
                  <a:lnTo>
                    <a:pt x="3429" y="80264"/>
                  </a:lnTo>
                  <a:lnTo>
                    <a:pt x="2413" y="78740"/>
                  </a:lnTo>
                  <a:lnTo>
                    <a:pt x="1651" y="77343"/>
                  </a:lnTo>
                  <a:lnTo>
                    <a:pt x="889" y="75692"/>
                  </a:lnTo>
                  <a:lnTo>
                    <a:pt x="381" y="73914"/>
                  </a:lnTo>
                  <a:lnTo>
                    <a:pt x="0" y="71755"/>
                  </a:lnTo>
                  <a:lnTo>
                    <a:pt x="0" y="69850"/>
                  </a:lnTo>
                  <a:close/>
                </a:path>
              </a:pathLst>
            </a:custGeom>
            <a:solidFill>
              <a:srgbClr val="D8CC8C"/>
            </a:solidFill>
            <a:ln w="0" cap="flat" cmpd="sng" algn="ctr">
              <a:solidFill>
                <a:srgbClr val="D8CC8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Полилиния 326"/>
            <p:cNvSpPr/>
            <p:nvPr/>
          </p:nvSpPr>
          <p:spPr>
            <a:xfrm>
              <a:off x="2485390" y="4483100"/>
              <a:ext cx="608331" cy="494031"/>
            </a:xfrm>
            <a:custGeom>
              <a:avLst/>
              <a:gdLst/>
              <a:ahLst/>
              <a:cxnLst/>
              <a:rect l="0" t="0" r="0" b="0"/>
              <a:pathLst>
                <a:path w="608331" h="494031">
                  <a:moveTo>
                    <a:pt x="0" y="69850"/>
                  </a:moveTo>
                  <a:lnTo>
                    <a:pt x="0" y="72390"/>
                  </a:lnTo>
                  <a:lnTo>
                    <a:pt x="0" y="73660"/>
                  </a:lnTo>
                  <a:lnTo>
                    <a:pt x="1270" y="76200"/>
                  </a:lnTo>
                  <a:lnTo>
                    <a:pt x="1270" y="76200"/>
                  </a:lnTo>
                  <a:lnTo>
                    <a:pt x="2540" y="78740"/>
                  </a:lnTo>
                  <a:lnTo>
                    <a:pt x="2540" y="80010"/>
                  </a:lnTo>
                  <a:lnTo>
                    <a:pt x="5080" y="81280"/>
                  </a:lnTo>
                  <a:lnTo>
                    <a:pt x="7620" y="83820"/>
                  </a:lnTo>
                  <a:lnTo>
                    <a:pt x="11430" y="85090"/>
                  </a:lnTo>
                  <a:lnTo>
                    <a:pt x="15240" y="86360"/>
                  </a:lnTo>
                  <a:lnTo>
                    <a:pt x="17780" y="87630"/>
                  </a:lnTo>
                  <a:lnTo>
                    <a:pt x="21590" y="87630"/>
                  </a:lnTo>
                  <a:lnTo>
                    <a:pt x="26670" y="87630"/>
                  </a:lnTo>
                  <a:lnTo>
                    <a:pt x="30480" y="86360"/>
                  </a:lnTo>
                  <a:lnTo>
                    <a:pt x="35560" y="86360"/>
                  </a:lnTo>
                  <a:lnTo>
                    <a:pt x="44450" y="83820"/>
                  </a:lnTo>
                  <a:lnTo>
                    <a:pt x="52070" y="81280"/>
                  </a:lnTo>
                  <a:lnTo>
                    <a:pt x="50800" y="85090"/>
                  </a:lnTo>
                  <a:lnTo>
                    <a:pt x="48260" y="90170"/>
                  </a:lnTo>
                  <a:lnTo>
                    <a:pt x="45720" y="92710"/>
                  </a:lnTo>
                  <a:lnTo>
                    <a:pt x="44450" y="97790"/>
                  </a:lnTo>
                  <a:lnTo>
                    <a:pt x="43180" y="102870"/>
                  </a:lnTo>
                  <a:lnTo>
                    <a:pt x="40640" y="106680"/>
                  </a:lnTo>
                  <a:lnTo>
                    <a:pt x="39370" y="113030"/>
                  </a:lnTo>
                  <a:lnTo>
                    <a:pt x="36830" y="118110"/>
                  </a:lnTo>
                  <a:lnTo>
                    <a:pt x="35560" y="124460"/>
                  </a:lnTo>
                  <a:lnTo>
                    <a:pt x="34290" y="130810"/>
                  </a:lnTo>
                  <a:lnTo>
                    <a:pt x="31750" y="135890"/>
                  </a:lnTo>
                  <a:lnTo>
                    <a:pt x="30480" y="142240"/>
                  </a:lnTo>
                  <a:lnTo>
                    <a:pt x="30480" y="156210"/>
                  </a:lnTo>
                  <a:lnTo>
                    <a:pt x="27940" y="170180"/>
                  </a:lnTo>
                  <a:lnTo>
                    <a:pt x="26670" y="184150"/>
                  </a:lnTo>
                  <a:lnTo>
                    <a:pt x="25400" y="198120"/>
                  </a:lnTo>
                  <a:lnTo>
                    <a:pt x="24130" y="213360"/>
                  </a:lnTo>
                  <a:lnTo>
                    <a:pt x="24130" y="227330"/>
                  </a:lnTo>
                  <a:lnTo>
                    <a:pt x="24130" y="241300"/>
                  </a:lnTo>
                  <a:lnTo>
                    <a:pt x="25400" y="256540"/>
                  </a:lnTo>
                  <a:lnTo>
                    <a:pt x="25400" y="261620"/>
                  </a:lnTo>
                  <a:lnTo>
                    <a:pt x="26670" y="269240"/>
                  </a:lnTo>
                  <a:lnTo>
                    <a:pt x="26670" y="274320"/>
                  </a:lnTo>
                  <a:lnTo>
                    <a:pt x="27940" y="281940"/>
                  </a:lnTo>
                  <a:lnTo>
                    <a:pt x="27940" y="289560"/>
                  </a:lnTo>
                  <a:lnTo>
                    <a:pt x="27940" y="298450"/>
                  </a:lnTo>
                  <a:lnTo>
                    <a:pt x="27940" y="304800"/>
                  </a:lnTo>
                  <a:lnTo>
                    <a:pt x="27940" y="313690"/>
                  </a:lnTo>
                  <a:lnTo>
                    <a:pt x="29210" y="321310"/>
                  </a:lnTo>
                  <a:lnTo>
                    <a:pt x="29210" y="327660"/>
                  </a:lnTo>
                  <a:lnTo>
                    <a:pt x="30480" y="335280"/>
                  </a:lnTo>
                  <a:lnTo>
                    <a:pt x="30480" y="342900"/>
                  </a:lnTo>
                  <a:lnTo>
                    <a:pt x="30480" y="349250"/>
                  </a:lnTo>
                  <a:lnTo>
                    <a:pt x="31750" y="355600"/>
                  </a:lnTo>
                  <a:lnTo>
                    <a:pt x="33020" y="363220"/>
                  </a:lnTo>
                  <a:lnTo>
                    <a:pt x="35560" y="369570"/>
                  </a:lnTo>
                  <a:lnTo>
                    <a:pt x="36830" y="374650"/>
                  </a:lnTo>
                  <a:lnTo>
                    <a:pt x="39370" y="381000"/>
                  </a:lnTo>
                  <a:lnTo>
                    <a:pt x="40640" y="386080"/>
                  </a:lnTo>
                  <a:lnTo>
                    <a:pt x="44450" y="392430"/>
                  </a:lnTo>
                  <a:lnTo>
                    <a:pt x="45720" y="397510"/>
                  </a:lnTo>
                  <a:lnTo>
                    <a:pt x="46990" y="403860"/>
                  </a:lnTo>
                  <a:lnTo>
                    <a:pt x="50800" y="408940"/>
                  </a:lnTo>
                  <a:lnTo>
                    <a:pt x="54610" y="412750"/>
                  </a:lnTo>
                  <a:lnTo>
                    <a:pt x="57150" y="417830"/>
                  </a:lnTo>
                  <a:lnTo>
                    <a:pt x="59690" y="422910"/>
                  </a:lnTo>
                  <a:lnTo>
                    <a:pt x="63500" y="426720"/>
                  </a:lnTo>
                  <a:lnTo>
                    <a:pt x="67310" y="431800"/>
                  </a:lnTo>
                  <a:lnTo>
                    <a:pt x="72390" y="435610"/>
                  </a:lnTo>
                  <a:lnTo>
                    <a:pt x="74930" y="439420"/>
                  </a:lnTo>
                  <a:lnTo>
                    <a:pt x="80010" y="443230"/>
                  </a:lnTo>
                  <a:lnTo>
                    <a:pt x="83820" y="447040"/>
                  </a:lnTo>
                  <a:lnTo>
                    <a:pt x="88900" y="450850"/>
                  </a:lnTo>
                  <a:lnTo>
                    <a:pt x="93980" y="453390"/>
                  </a:lnTo>
                  <a:lnTo>
                    <a:pt x="99060" y="455930"/>
                  </a:lnTo>
                  <a:lnTo>
                    <a:pt x="104140" y="459740"/>
                  </a:lnTo>
                  <a:lnTo>
                    <a:pt x="115570" y="464820"/>
                  </a:lnTo>
                  <a:lnTo>
                    <a:pt x="127000" y="468630"/>
                  </a:lnTo>
                  <a:lnTo>
                    <a:pt x="138430" y="473710"/>
                  </a:lnTo>
                  <a:lnTo>
                    <a:pt x="149860" y="478790"/>
                  </a:lnTo>
                  <a:lnTo>
                    <a:pt x="163830" y="481330"/>
                  </a:lnTo>
                  <a:lnTo>
                    <a:pt x="176530" y="483870"/>
                  </a:lnTo>
                  <a:lnTo>
                    <a:pt x="190500" y="486410"/>
                  </a:lnTo>
                  <a:lnTo>
                    <a:pt x="204470" y="488950"/>
                  </a:lnTo>
                  <a:lnTo>
                    <a:pt x="218440" y="491490"/>
                  </a:lnTo>
                  <a:lnTo>
                    <a:pt x="232410" y="492760"/>
                  </a:lnTo>
                  <a:lnTo>
                    <a:pt x="247650" y="492760"/>
                  </a:lnTo>
                  <a:lnTo>
                    <a:pt x="261620" y="494030"/>
                  </a:lnTo>
                  <a:lnTo>
                    <a:pt x="276860" y="494030"/>
                  </a:lnTo>
                  <a:lnTo>
                    <a:pt x="290830" y="492760"/>
                  </a:lnTo>
                  <a:lnTo>
                    <a:pt x="304800" y="491490"/>
                  </a:lnTo>
                  <a:lnTo>
                    <a:pt x="318770" y="490220"/>
                  </a:lnTo>
                  <a:lnTo>
                    <a:pt x="332740" y="487680"/>
                  </a:lnTo>
                  <a:lnTo>
                    <a:pt x="345440" y="485140"/>
                  </a:lnTo>
                  <a:lnTo>
                    <a:pt x="359410" y="481330"/>
                  </a:lnTo>
                  <a:lnTo>
                    <a:pt x="370840" y="478790"/>
                  </a:lnTo>
                  <a:lnTo>
                    <a:pt x="383540" y="473710"/>
                  </a:lnTo>
                  <a:lnTo>
                    <a:pt x="389890" y="471170"/>
                  </a:lnTo>
                  <a:lnTo>
                    <a:pt x="394970" y="468630"/>
                  </a:lnTo>
                  <a:lnTo>
                    <a:pt x="401320" y="467360"/>
                  </a:lnTo>
                  <a:lnTo>
                    <a:pt x="407670" y="463550"/>
                  </a:lnTo>
                  <a:lnTo>
                    <a:pt x="411480" y="461010"/>
                  </a:lnTo>
                  <a:lnTo>
                    <a:pt x="416560" y="457200"/>
                  </a:lnTo>
                  <a:lnTo>
                    <a:pt x="421640" y="454660"/>
                  </a:lnTo>
                  <a:lnTo>
                    <a:pt x="426720" y="450850"/>
                  </a:lnTo>
                  <a:lnTo>
                    <a:pt x="431800" y="447040"/>
                  </a:lnTo>
                  <a:lnTo>
                    <a:pt x="435610" y="443230"/>
                  </a:lnTo>
                  <a:lnTo>
                    <a:pt x="439420" y="439420"/>
                  </a:lnTo>
                  <a:lnTo>
                    <a:pt x="444500" y="435610"/>
                  </a:lnTo>
                  <a:lnTo>
                    <a:pt x="448310" y="431800"/>
                  </a:lnTo>
                  <a:lnTo>
                    <a:pt x="450850" y="427990"/>
                  </a:lnTo>
                  <a:lnTo>
                    <a:pt x="454660" y="424180"/>
                  </a:lnTo>
                  <a:lnTo>
                    <a:pt x="457200" y="419100"/>
                  </a:lnTo>
                  <a:lnTo>
                    <a:pt x="461010" y="414020"/>
                  </a:lnTo>
                  <a:lnTo>
                    <a:pt x="463550" y="410210"/>
                  </a:lnTo>
                  <a:lnTo>
                    <a:pt x="466090" y="403860"/>
                  </a:lnTo>
                  <a:lnTo>
                    <a:pt x="467360" y="398780"/>
                  </a:lnTo>
                  <a:lnTo>
                    <a:pt x="468630" y="393700"/>
                  </a:lnTo>
                  <a:lnTo>
                    <a:pt x="469900" y="387350"/>
                  </a:lnTo>
                  <a:lnTo>
                    <a:pt x="472440" y="382270"/>
                  </a:lnTo>
                  <a:lnTo>
                    <a:pt x="473710" y="374650"/>
                  </a:lnTo>
                  <a:lnTo>
                    <a:pt x="473710" y="369570"/>
                  </a:lnTo>
                  <a:lnTo>
                    <a:pt x="473710" y="361950"/>
                  </a:lnTo>
                  <a:lnTo>
                    <a:pt x="473710" y="355600"/>
                  </a:lnTo>
                  <a:lnTo>
                    <a:pt x="472440" y="350520"/>
                  </a:lnTo>
                  <a:lnTo>
                    <a:pt x="469900" y="344170"/>
                  </a:lnTo>
                  <a:lnTo>
                    <a:pt x="468630" y="340360"/>
                  </a:lnTo>
                  <a:lnTo>
                    <a:pt x="466090" y="335280"/>
                  </a:lnTo>
                  <a:lnTo>
                    <a:pt x="464820" y="330200"/>
                  </a:lnTo>
                  <a:lnTo>
                    <a:pt x="461010" y="326390"/>
                  </a:lnTo>
                  <a:lnTo>
                    <a:pt x="457200" y="321310"/>
                  </a:lnTo>
                  <a:lnTo>
                    <a:pt x="452120" y="316230"/>
                  </a:lnTo>
                  <a:lnTo>
                    <a:pt x="448310" y="313690"/>
                  </a:lnTo>
                  <a:lnTo>
                    <a:pt x="443230" y="309880"/>
                  </a:lnTo>
                  <a:lnTo>
                    <a:pt x="438150" y="306070"/>
                  </a:lnTo>
                  <a:lnTo>
                    <a:pt x="433070" y="302260"/>
                  </a:lnTo>
                  <a:lnTo>
                    <a:pt x="425450" y="299720"/>
                  </a:lnTo>
                  <a:lnTo>
                    <a:pt x="420370" y="298450"/>
                  </a:lnTo>
                  <a:lnTo>
                    <a:pt x="412750" y="295910"/>
                  </a:lnTo>
                  <a:lnTo>
                    <a:pt x="406400" y="293370"/>
                  </a:lnTo>
                  <a:lnTo>
                    <a:pt x="397510" y="290830"/>
                  </a:lnTo>
                  <a:lnTo>
                    <a:pt x="389890" y="289560"/>
                  </a:lnTo>
                  <a:lnTo>
                    <a:pt x="381000" y="287020"/>
                  </a:lnTo>
                  <a:lnTo>
                    <a:pt x="372110" y="285750"/>
                  </a:lnTo>
                  <a:lnTo>
                    <a:pt x="364490" y="285750"/>
                  </a:lnTo>
                  <a:lnTo>
                    <a:pt x="354330" y="285750"/>
                  </a:lnTo>
                  <a:lnTo>
                    <a:pt x="345440" y="284480"/>
                  </a:lnTo>
                  <a:lnTo>
                    <a:pt x="335280" y="284480"/>
                  </a:lnTo>
                  <a:lnTo>
                    <a:pt x="323850" y="284480"/>
                  </a:lnTo>
                  <a:lnTo>
                    <a:pt x="313690" y="284480"/>
                  </a:lnTo>
                  <a:lnTo>
                    <a:pt x="303530" y="284480"/>
                  </a:lnTo>
                  <a:lnTo>
                    <a:pt x="309880" y="280670"/>
                  </a:lnTo>
                  <a:lnTo>
                    <a:pt x="316230" y="278130"/>
                  </a:lnTo>
                  <a:lnTo>
                    <a:pt x="323850" y="275590"/>
                  </a:lnTo>
                  <a:lnTo>
                    <a:pt x="331470" y="274320"/>
                  </a:lnTo>
                  <a:lnTo>
                    <a:pt x="337820" y="273050"/>
                  </a:lnTo>
                  <a:lnTo>
                    <a:pt x="345440" y="273050"/>
                  </a:lnTo>
                  <a:lnTo>
                    <a:pt x="351790" y="273050"/>
                  </a:lnTo>
                  <a:lnTo>
                    <a:pt x="359410" y="273050"/>
                  </a:lnTo>
                  <a:lnTo>
                    <a:pt x="374650" y="275590"/>
                  </a:lnTo>
                  <a:lnTo>
                    <a:pt x="387350" y="278130"/>
                  </a:lnTo>
                  <a:lnTo>
                    <a:pt x="402590" y="279400"/>
                  </a:lnTo>
                  <a:lnTo>
                    <a:pt x="416560" y="281940"/>
                  </a:lnTo>
                  <a:lnTo>
                    <a:pt x="427990" y="281940"/>
                  </a:lnTo>
                  <a:lnTo>
                    <a:pt x="439420" y="284480"/>
                  </a:lnTo>
                  <a:lnTo>
                    <a:pt x="453390" y="284480"/>
                  </a:lnTo>
                  <a:lnTo>
                    <a:pt x="466090" y="285750"/>
                  </a:lnTo>
                  <a:lnTo>
                    <a:pt x="480060" y="285750"/>
                  </a:lnTo>
                  <a:lnTo>
                    <a:pt x="494030" y="285750"/>
                  </a:lnTo>
                  <a:lnTo>
                    <a:pt x="506730" y="285750"/>
                  </a:lnTo>
                  <a:lnTo>
                    <a:pt x="513080" y="284480"/>
                  </a:lnTo>
                  <a:lnTo>
                    <a:pt x="520700" y="284480"/>
                  </a:lnTo>
                  <a:lnTo>
                    <a:pt x="525780" y="283210"/>
                  </a:lnTo>
                  <a:lnTo>
                    <a:pt x="532130" y="281940"/>
                  </a:lnTo>
                  <a:lnTo>
                    <a:pt x="538480" y="280670"/>
                  </a:lnTo>
                  <a:lnTo>
                    <a:pt x="543560" y="279400"/>
                  </a:lnTo>
                  <a:lnTo>
                    <a:pt x="549910" y="276860"/>
                  </a:lnTo>
                  <a:lnTo>
                    <a:pt x="554990" y="274320"/>
                  </a:lnTo>
                  <a:lnTo>
                    <a:pt x="558800" y="271780"/>
                  </a:lnTo>
                  <a:lnTo>
                    <a:pt x="565150" y="270510"/>
                  </a:lnTo>
                  <a:lnTo>
                    <a:pt x="567690" y="267970"/>
                  </a:lnTo>
                  <a:lnTo>
                    <a:pt x="572770" y="264160"/>
                  </a:lnTo>
                  <a:lnTo>
                    <a:pt x="576580" y="260350"/>
                  </a:lnTo>
                  <a:lnTo>
                    <a:pt x="581660" y="257810"/>
                  </a:lnTo>
                  <a:lnTo>
                    <a:pt x="582930" y="252730"/>
                  </a:lnTo>
                  <a:lnTo>
                    <a:pt x="585470" y="248920"/>
                  </a:lnTo>
                  <a:lnTo>
                    <a:pt x="588010" y="243840"/>
                  </a:lnTo>
                  <a:lnTo>
                    <a:pt x="589280" y="238760"/>
                  </a:lnTo>
                  <a:lnTo>
                    <a:pt x="591820" y="233680"/>
                  </a:lnTo>
                  <a:lnTo>
                    <a:pt x="593090" y="229870"/>
                  </a:lnTo>
                  <a:lnTo>
                    <a:pt x="593090" y="224790"/>
                  </a:lnTo>
                  <a:lnTo>
                    <a:pt x="593090" y="219710"/>
                  </a:lnTo>
                  <a:lnTo>
                    <a:pt x="593090" y="215900"/>
                  </a:lnTo>
                  <a:lnTo>
                    <a:pt x="593090" y="212090"/>
                  </a:lnTo>
                  <a:lnTo>
                    <a:pt x="591820" y="208280"/>
                  </a:lnTo>
                  <a:lnTo>
                    <a:pt x="590550" y="204470"/>
                  </a:lnTo>
                  <a:lnTo>
                    <a:pt x="589280" y="201930"/>
                  </a:lnTo>
                  <a:lnTo>
                    <a:pt x="588010" y="198120"/>
                  </a:lnTo>
                  <a:lnTo>
                    <a:pt x="585470" y="194310"/>
                  </a:lnTo>
                  <a:lnTo>
                    <a:pt x="582930" y="190500"/>
                  </a:lnTo>
                  <a:lnTo>
                    <a:pt x="581660" y="187960"/>
                  </a:lnTo>
                  <a:lnTo>
                    <a:pt x="579120" y="186690"/>
                  </a:lnTo>
                  <a:lnTo>
                    <a:pt x="576580" y="184150"/>
                  </a:lnTo>
                  <a:lnTo>
                    <a:pt x="572770" y="180340"/>
                  </a:lnTo>
                  <a:lnTo>
                    <a:pt x="570230" y="179070"/>
                  </a:lnTo>
                  <a:lnTo>
                    <a:pt x="567690" y="175260"/>
                  </a:lnTo>
                  <a:lnTo>
                    <a:pt x="563880" y="173990"/>
                  </a:lnTo>
                  <a:lnTo>
                    <a:pt x="560070" y="172720"/>
                  </a:lnTo>
                  <a:lnTo>
                    <a:pt x="552450" y="168910"/>
                  </a:lnTo>
                  <a:lnTo>
                    <a:pt x="544830" y="166370"/>
                  </a:lnTo>
                  <a:lnTo>
                    <a:pt x="537210" y="162560"/>
                  </a:lnTo>
                  <a:lnTo>
                    <a:pt x="527050" y="160020"/>
                  </a:lnTo>
                  <a:lnTo>
                    <a:pt x="519430" y="158750"/>
                  </a:lnTo>
                  <a:lnTo>
                    <a:pt x="509270" y="157480"/>
                  </a:lnTo>
                  <a:lnTo>
                    <a:pt x="500380" y="156210"/>
                  </a:lnTo>
                  <a:lnTo>
                    <a:pt x="491490" y="154940"/>
                  </a:lnTo>
                  <a:lnTo>
                    <a:pt x="482600" y="153670"/>
                  </a:lnTo>
                  <a:lnTo>
                    <a:pt x="473710" y="152400"/>
                  </a:lnTo>
                  <a:lnTo>
                    <a:pt x="464820" y="152400"/>
                  </a:lnTo>
                  <a:lnTo>
                    <a:pt x="457200" y="151130"/>
                  </a:lnTo>
                  <a:lnTo>
                    <a:pt x="449580" y="151130"/>
                  </a:lnTo>
                  <a:lnTo>
                    <a:pt x="441960" y="149860"/>
                  </a:lnTo>
                  <a:lnTo>
                    <a:pt x="435610" y="149860"/>
                  </a:lnTo>
                  <a:lnTo>
                    <a:pt x="429260" y="148590"/>
                  </a:lnTo>
                  <a:lnTo>
                    <a:pt x="424180" y="148590"/>
                  </a:lnTo>
                  <a:lnTo>
                    <a:pt x="421640" y="148590"/>
                  </a:lnTo>
                  <a:lnTo>
                    <a:pt x="421640" y="147320"/>
                  </a:lnTo>
                  <a:lnTo>
                    <a:pt x="419100" y="146050"/>
                  </a:lnTo>
                  <a:lnTo>
                    <a:pt x="417830" y="146050"/>
                  </a:lnTo>
                  <a:lnTo>
                    <a:pt x="416560" y="146050"/>
                  </a:lnTo>
                  <a:lnTo>
                    <a:pt x="415290" y="146050"/>
                  </a:lnTo>
                  <a:lnTo>
                    <a:pt x="414020" y="144780"/>
                  </a:lnTo>
                  <a:lnTo>
                    <a:pt x="414020" y="144780"/>
                  </a:lnTo>
                  <a:lnTo>
                    <a:pt x="414020" y="143510"/>
                  </a:lnTo>
                  <a:lnTo>
                    <a:pt x="414020" y="143510"/>
                  </a:lnTo>
                  <a:lnTo>
                    <a:pt x="415290" y="142240"/>
                  </a:lnTo>
                  <a:lnTo>
                    <a:pt x="416560" y="139700"/>
                  </a:lnTo>
                  <a:lnTo>
                    <a:pt x="420370" y="137160"/>
                  </a:lnTo>
                  <a:lnTo>
                    <a:pt x="422910" y="135890"/>
                  </a:lnTo>
                  <a:lnTo>
                    <a:pt x="426720" y="133350"/>
                  </a:lnTo>
                  <a:lnTo>
                    <a:pt x="431800" y="132080"/>
                  </a:lnTo>
                  <a:lnTo>
                    <a:pt x="436880" y="130810"/>
                  </a:lnTo>
                  <a:lnTo>
                    <a:pt x="443230" y="130810"/>
                  </a:lnTo>
                  <a:lnTo>
                    <a:pt x="449580" y="128270"/>
                  </a:lnTo>
                  <a:lnTo>
                    <a:pt x="454660" y="128270"/>
                  </a:lnTo>
                  <a:lnTo>
                    <a:pt x="462280" y="127000"/>
                  </a:lnTo>
                  <a:lnTo>
                    <a:pt x="476250" y="125730"/>
                  </a:lnTo>
                  <a:lnTo>
                    <a:pt x="488950" y="124460"/>
                  </a:lnTo>
                  <a:lnTo>
                    <a:pt x="495300" y="123190"/>
                  </a:lnTo>
                  <a:lnTo>
                    <a:pt x="501650" y="121920"/>
                  </a:lnTo>
                  <a:lnTo>
                    <a:pt x="509270" y="120650"/>
                  </a:lnTo>
                  <a:lnTo>
                    <a:pt x="514350" y="119380"/>
                  </a:lnTo>
                  <a:lnTo>
                    <a:pt x="520700" y="118110"/>
                  </a:lnTo>
                  <a:lnTo>
                    <a:pt x="525780" y="118110"/>
                  </a:lnTo>
                  <a:lnTo>
                    <a:pt x="530860" y="116840"/>
                  </a:lnTo>
                  <a:lnTo>
                    <a:pt x="535940" y="114300"/>
                  </a:lnTo>
                  <a:lnTo>
                    <a:pt x="541020" y="111760"/>
                  </a:lnTo>
                  <a:lnTo>
                    <a:pt x="546100" y="109220"/>
                  </a:lnTo>
                  <a:lnTo>
                    <a:pt x="552450" y="106680"/>
                  </a:lnTo>
                  <a:lnTo>
                    <a:pt x="557530" y="104140"/>
                  </a:lnTo>
                  <a:lnTo>
                    <a:pt x="563880" y="101600"/>
                  </a:lnTo>
                  <a:lnTo>
                    <a:pt x="568960" y="97790"/>
                  </a:lnTo>
                  <a:lnTo>
                    <a:pt x="576580" y="92710"/>
                  </a:lnTo>
                  <a:lnTo>
                    <a:pt x="581660" y="91440"/>
                  </a:lnTo>
                  <a:lnTo>
                    <a:pt x="584200" y="90170"/>
                  </a:lnTo>
                  <a:lnTo>
                    <a:pt x="589280" y="87630"/>
                  </a:lnTo>
                  <a:lnTo>
                    <a:pt x="593090" y="85090"/>
                  </a:lnTo>
                  <a:lnTo>
                    <a:pt x="596900" y="81280"/>
                  </a:lnTo>
                  <a:lnTo>
                    <a:pt x="601980" y="78740"/>
                  </a:lnTo>
                  <a:lnTo>
                    <a:pt x="604520" y="77470"/>
                  </a:lnTo>
                  <a:lnTo>
                    <a:pt x="607060" y="76200"/>
                  </a:lnTo>
                  <a:lnTo>
                    <a:pt x="608330" y="76200"/>
                  </a:lnTo>
                  <a:lnTo>
                    <a:pt x="608330" y="74930"/>
                  </a:lnTo>
                  <a:lnTo>
                    <a:pt x="608330" y="72390"/>
                  </a:lnTo>
                  <a:lnTo>
                    <a:pt x="608330" y="71120"/>
                  </a:lnTo>
                  <a:lnTo>
                    <a:pt x="608330" y="69850"/>
                  </a:lnTo>
                  <a:lnTo>
                    <a:pt x="607060" y="68580"/>
                  </a:lnTo>
                  <a:lnTo>
                    <a:pt x="605790" y="67310"/>
                  </a:lnTo>
                  <a:lnTo>
                    <a:pt x="604520" y="66040"/>
                  </a:lnTo>
                  <a:lnTo>
                    <a:pt x="603250" y="66040"/>
                  </a:lnTo>
                  <a:lnTo>
                    <a:pt x="600710" y="64770"/>
                  </a:lnTo>
                  <a:lnTo>
                    <a:pt x="598170" y="64770"/>
                  </a:lnTo>
                  <a:lnTo>
                    <a:pt x="595630" y="66040"/>
                  </a:lnTo>
                  <a:lnTo>
                    <a:pt x="593090" y="66040"/>
                  </a:lnTo>
                  <a:lnTo>
                    <a:pt x="590550" y="67310"/>
                  </a:lnTo>
                  <a:lnTo>
                    <a:pt x="582930" y="71120"/>
                  </a:lnTo>
                  <a:lnTo>
                    <a:pt x="575310" y="74930"/>
                  </a:lnTo>
                  <a:lnTo>
                    <a:pt x="567690" y="77470"/>
                  </a:lnTo>
                  <a:lnTo>
                    <a:pt x="561340" y="80010"/>
                  </a:lnTo>
                  <a:lnTo>
                    <a:pt x="554990" y="82550"/>
                  </a:lnTo>
                  <a:lnTo>
                    <a:pt x="548640" y="85090"/>
                  </a:lnTo>
                  <a:lnTo>
                    <a:pt x="542290" y="87630"/>
                  </a:lnTo>
                  <a:lnTo>
                    <a:pt x="535940" y="90170"/>
                  </a:lnTo>
                  <a:lnTo>
                    <a:pt x="529590" y="90170"/>
                  </a:lnTo>
                  <a:lnTo>
                    <a:pt x="523240" y="91440"/>
                  </a:lnTo>
                  <a:lnTo>
                    <a:pt x="511810" y="92710"/>
                  </a:lnTo>
                  <a:lnTo>
                    <a:pt x="500380" y="95250"/>
                  </a:lnTo>
                  <a:lnTo>
                    <a:pt x="487680" y="96520"/>
                  </a:lnTo>
                  <a:lnTo>
                    <a:pt x="478790" y="97790"/>
                  </a:lnTo>
                  <a:lnTo>
                    <a:pt x="468630" y="97790"/>
                  </a:lnTo>
                  <a:lnTo>
                    <a:pt x="458470" y="99060"/>
                  </a:lnTo>
                  <a:lnTo>
                    <a:pt x="448310" y="99060"/>
                  </a:lnTo>
                  <a:lnTo>
                    <a:pt x="438150" y="101600"/>
                  </a:lnTo>
                  <a:lnTo>
                    <a:pt x="427990" y="102870"/>
                  </a:lnTo>
                  <a:lnTo>
                    <a:pt x="417830" y="104140"/>
                  </a:lnTo>
                  <a:lnTo>
                    <a:pt x="407670" y="105410"/>
                  </a:lnTo>
                  <a:lnTo>
                    <a:pt x="402590" y="106680"/>
                  </a:lnTo>
                  <a:lnTo>
                    <a:pt x="398780" y="107950"/>
                  </a:lnTo>
                  <a:lnTo>
                    <a:pt x="393700" y="109220"/>
                  </a:lnTo>
                  <a:lnTo>
                    <a:pt x="389890" y="110490"/>
                  </a:lnTo>
                  <a:lnTo>
                    <a:pt x="386080" y="113030"/>
                  </a:lnTo>
                  <a:lnTo>
                    <a:pt x="382270" y="115570"/>
                  </a:lnTo>
                  <a:lnTo>
                    <a:pt x="378460" y="116840"/>
                  </a:lnTo>
                  <a:lnTo>
                    <a:pt x="375920" y="119380"/>
                  </a:lnTo>
                  <a:lnTo>
                    <a:pt x="372110" y="120650"/>
                  </a:lnTo>
                  <a:lnTo>
                    <a:pt x="369570" y="124460"/>
                  </a:lnTo>
                  <a:lnTo>
                    <a:pt x="367030" y="127000"/>
                  </a:lnTo>
                  <a:lnTo>
                    <a:pt x="365760" y="130810"/>
                  </a:lnTo>
                  <a:lnTo>
                    <a:pt x="364490" y="133350"/>
                  </a:lnTo>
                  <a:lnTo>
                    <a:pt x="363220" y="137160"/>
                  </a:lnTo>
                  <a:lnTo>
                    <a:pt x="361950" y="140970"/>
                  </a:lnTo>
                  <a:lnTo>
                    <a:pt x="361950" y="144780"/>
                  </a:lnTo>
                  <a:lnTo>
                    <a:pt x="361950" y="147320"/>
                  </a:lnTo>
                  <a:lnTo>
                    <a:pt x="363220" y="149860"/>
                  </a:lnTo>
                  <a:lnTo>
                    <a:pt x="363220" y="152400"/>
                  </a:lnTo>
                  <a:lnTo>
                    <a:pt x="364490" y="156210"/>
                  </a:lnTo>
                  <a:lnTo>
                    <a:pt x="364490" y="158750"/>
                  </a:lnTo>
                  <a:lnTo>
                    <a:pt x="365760" y="160020"/>
                  </a:lnTo>
                  <a:lnTo>
                    <a:pt x="367030" y="162560"/>
                  </a:lnTo>
                  <a:lnTo>
                    <a:pt x="369570" y="163830"/>
                  </a:lnTo>
                  <a:lnTo>
                    <a:pt x="370840" y="166370"/>
                  </a:lnTo>
                  <a:lnTo>
                    <a:pt x="374650" y="168910"/>
                  </a:lnTo>
                  <a:lnTo>
                    <a:pt x="378460" y="172720"/>
                  </a:lnTo>
                  <a:lnTo>
                    <a:pt x="383540" y="173990"/>
                  </a:lnTo>
                  <a:lnTo>
                    <a:pt x="389890" y="177800"/>
                  </a:lnTo>
                  <a:lnTo>
                    <a:pt x="396240" y="180340"/>
                  </a:lnTo>
                  <a:lnTo>
                    <a:pt x="403860" y="184150"/>
                  </a:lnTo>
                  <a:lnTo>
                    <a:pt x="410210" y="185420"/>
                  </a:lnTo>
                  <a:lnTo>
                    <a:pt x="419100" y="187960"/>
                  </a:lnTo>
                  <a:lnTo>
                    <a:pt x="426720" y="187960"/>
                  </a:lnTo>
                  <a:lnTo>
                    <a:pt x="435610" y="190500"/>
                  </a:lnTo>
                  <a:lnTo>
                    <a:pt x="450850" y="193040"/>
                  </a:lnTo>
                  <a:lnTo>
                    <a:pt x="468630" y="195580"/>
                  </a:lnTo>
                  <a:lnTo>
                    <a:pt x="483870" y="198120"/>
                  </a:lnTo>
                  <a:lnTo>
                    <a:pt x="492760" y="199390"/>
                  </a:lnTo>
                  <a:lnTo>
                    <a:pt x="499110" y="200660"/>
                  </a:lnTo>
                  <a:lnTo>
                    <a:pt x="506730" y="201930"/>
                  </a:lnTo>
                  <a:lnTo>
                    <a:pt x="511810" y="201930"/>
                  </a:lnTo>
                  <a:lnTo>
                    <a:pt x="519430" y="203200"/>
                  </a:lnTo>
                  <a:lnTo>
                    <a:pt x="523240" y="204470"/>
                  </a:lnTo>
                  <a:lnTo>
                    <a:pt x="527050" y="207010"/>
                  </a:lnTo>
                  <a:lnTo>
                    <a:pt x="532130" y="209550"/>
                  </a:lnTo>
                  <a:lnTo>
                    <a:pt x="533400" y="209550"/>
                  </a:lnTo>
                  <a:lnTo>
                    <a:pt x="534670" y="210820"/>
                  </a:lnTo>
                  <a:lnTo>
                    <a:pt x="535940" y="213360"/>
                  </a:lnTo>
                  <a:lnTo>
                    <a:pt x="537210" y="214630"/>
                  </a:lnTo>
                  <a:lnTo>
                    <a:pt x="537210" y="214630"/>
                  </a:lnTo>
                  <a:lnTo>
                    <a:pt x="538480" y="215900"/>
                  </a:lnTo>
                  <a:lnTo>
                    <a:pt x="538480" y="217170"/>
                  </a:lnTo>
                  <a:lnTo>
                    <a:pt x="538480" y="218440"/>
                  </a:lnTo>
                  <a:lnTo>
                    <a:pt x="537210" y="220980"/>
                  </a:lnTo>
                  <a:lnTo>
                    <a:pt x="535940" y="223520"/>
                  </a:lnTo>
                  <a:lnTo>
                    <a:pt x="533400" y="224790"/>
                  </a:lnTo>
                  <a:lnTo>
                    <a:pt x="530860" y="226060"/>
                  </a:lnTo>
                  <a:lnTo>
                    <a:pt x="527050" y="227330"/>
                  </a:lnTo>
                  <a:lnTo>
                    <a:pt x="524510" y="228600"/>
                  </a:lnTo>
                  <a:lnTo>
                    <a:pt x="520700" y="229870"/>
                  </a:lnTo>
                  <a:lnTo>
                    <a:pt x="515620" y="229870"/>
                  </a:lnTo>
                  <a:lnTo>
                    <a:pt x="510540" y="229870"/>
                  </a:lnTo>
                  <a:lnTo>
                    <a:pt x="506730" y="229870"/>
                  </a:lnTo>
                  <a:lnTo>
                    <a:pt x="500380" y="229870"/>
                  </a:lnTo>
                  <a:lnTo>
                    <a:pt x="495300" y="229870"/>
                  </a:lnTo>
                  <a:lnTo>
                    <a:pt x="488950" y="228600"/>
                  </a:lnTo>
                  <a:lnTo>
                    <a:pt x="482600" y="228600"/>
                  </a:lnTo>
                  <a:lnTo>
                    <a:pt x="474980" y="227330"/>
                  </a:lnTo>
                  <a:lnTo>
                    <a:pt x="468630" y="226060"/>
                  </a:lnTo>
                  <a:lnTo>
                    <a:pt x="453390" y="224790"/>
                  </a:lnTo>
                  <a:lnTo>
                    <a:pt x="438150" y="222250"/>
                  </a:lnTo>
                  <a:lnTo>
                    <a:pt x="421640" y="220980"/>
                  </a:lnTo>
                  <a:lnTo>
                    <a:pt x="407670" y="218440"/>
                  </a:lnTo>
                  <a:lnTo>
                    <a:pt x="391160" y="215900"/>
                  </a:lnTo>
                  <a:lnTo>
                    <a:pt x="375920" y="215900"/>
                  </a:lnTo>
                  <a:lnTo>
                    <a:pt x="359410" y="215900"/>
                  </a:lnTo>
                  <a:lnTo>
                    <a:pt x="350520" y="214630"/>
                  </a:lnTo>
                  <a:lnTo>
                    <a:pt x="344170" y="214630"/>
                  </a:lnTo>
                  <a:lnTo>
                    <a:pt x="332740" y="215900"/>
                  </a:lnTo>
                  <a:lnTo>
                    <a:pt x="320040" y="215900"/>
                  </a:lnTo>
                  <a:lnTo>
                    <a:pt x="306070" y="215900"/>
                  </a:lnTo>
                  <a:lnTo>
                    <a:pt x="293370" y="217170"/>
                  </a:lnTo>
                  <a:lnTo>
                    <a:pt x="279400" y="219710"/>
                  </a:lnTo>
                  <a:lnTo>
                    <a:pt x="266700" y="220980"/>
                  </a:lnTo>
                  <a:lnTo>
                    <a:pt x="260350" y="222250"/>
                  </a:lnTo>
                  <a:lnTo>
                    <a:pt x="252730" y="224790"/>
                  </a:lnTo>
                  <a:lnTo>
                    <a:pt x="247650" y="227330"/>
                  </a:lnTo>
                  <a:lnTo>
                    <a:pt x="241300" y="228600"/>
                  </a:lnTo>
                  <a:lnTo>
                    <a:pt x="234950" y="231140"/>
                  </a:lnTo>
                  <a:lnTo>
                    <a:pt x="229870" y="233680"/>
                  </a:lnTo>
                  <a:lnTo>
                    <a:pt x="224790" y="236220"/>
                  </a:lnTo>
                  <a:lnTo>
                    <a:pt x="219710" y="240030"/>
                  </a:lnTo>
                  <a:lnTo>
                    <a:pt x="214630" y="243840"/>
                  </a:lnTo>
                  <a:lnTo>
                    <a:pt x="209550" y="246380"/>
                  </a:lnTo>
                  <a:lnTo>
                    <a:pt x="204470" y="250190"/>
                  </a:lnTo>
                  <a:lnTo>
                    <a:pt x="201930" y="255270"/>
                  </a:lnTo>
                  <a:lnTo>
                    <a:pt x="198120" y="259080"/>
                  </a:lnTo>
                  <a:lnTo>
                    <a:pt x="194310" y="264160"/>
                  </a:lnTo>
                  <a:lnTo>
                    <a:pt x="191770" y="270510"/>
                  </a:lnTo>
                  <a:lnTo>
                    <a:pt x="190500" y="275590"/>
                  </a:lnTo>
                  <a:lnTo>
                    <a:pt x="189230" y="281940"/>
                  </a:lnTo>
                  <a:lnTo>
                    <a:pt x="189230" y="287020"/>
                  </a:lnTo>
                  <a:lnTo>
                    <a:pt x="187960" y="295910"/>
                  </a:lnTo>
                  <a:lnTo>
                    <a:pt x="189230" y="302260"/>
                  </a:lnTo>
                  <a:lnTo>
                    <a:pt x="189230" y="306070"/>
                  </a:lnTo>
                  <a:lnTo>
                    <a:pt x="189230" y="309880"/>
                  </a:lnTo>
                  <a:lnTo>
                    <a:pt x="190500" y="313690"/>
                  </a:lnTo>
                  <a:lnTo>
                    <a:pt x="190500" y="316230"/>
                  </a:lnTo>
                  <a:lnTo>
                    <a:pt x="191770" y="320040"/>
                  </a:lnTo>
                  <a:lnTo>
                    <a:pt x="194310" y="322580"/>
                  </a:lnTo>
                  <a:lnTo>
                    <a:pt x="195580" y="326390"/>
                  </a:lnTo>
                  <a:lnTo>
                    <a:pt x="199390" y="327660"/>
                  </a:lnTo>
                  <a:lnTo>
                    <a:pt x="200660" y="330200"/>
                  </a:lnTo>
                  <a:lnTo>
                    <a:pt x="204470" y="332740"/>
                  </a:lnTo>
                  <a:lnTo>
                    <a:pt x="205740" y="335280"/>
                  </a:lnTo>
                  <a:lnTo>
                    <a:pt x="208280" y="337820"/>
                  </a:lnTo>
                  <a:lnTo>
                    <a:pt x="212090" y="339090"/>
                  </a:lnTo>
                  <a:lnTo>
                    <a:pt x="214630" y="340360"/>
                  </a:lnTo>
                  <a:lnTo>
                    <a:pt x="218440" y="341630"/>
                  </a:lnTo>
                  <a:lnTo>
                    <a:pt x="220980" y="342900"/>
                  </a:lnTo>
                  <a:lnTo>
                    <a:pt x="228600" y="344170"/>
                  </a:lnTo>
                  <a:lnTo>
                    <a:pt x="236220" y="346710"/>
                  </a:lnTo>
                  <a:lnTo>
                    <a:pt x="246380" y="347980"/>
                  </a:lnTo>
                  <a:lnTo>
                    <a:pt x="254000" y="349250"/>
                  </a:lnTo>
                  <a:lnTo>
                    <a:pt x="262890" y="350520"/>
                  </a:lnTo>
                  <a:lnTo>
                    <a:pt x="271780" y="350520"/>
                  </a:lnTo>
                  <a:lnTo>
                    <a:pt x="280670" y="350520"/>
                  </a:lnTo>
                  <a:lnTo>
                    <a:pt x="290830" y="350520"/>
                  </a:lnTo>
                  <a:lnTo>
                    <a:pt x="308610" y="350520"/>
                  </a:lnTo>
                  <a:lnTo>
                    <a:pt x="326390" y="349250"/>
                  </a:lnTo>
                  <a:lnTo>
                    <a:pt x="335280" y="349250"/>
                  </a:lnTo>
                  <a:lnTo>
                    <a:pt x="344170" y="349250"/>
                  </a:lnTo>
                  <a:lnTo>
                    <a:pt x="351790" y="349250"/>
                  </a:lnTo>
                  <a:lnTo>
                    <a:pt x="359410" y="349250"/>
                  </a:lnTo>
                  <a:lnTo>
                    <a:pt x="365760" y="350520"/>
                  </a:lnTo>
                  <a:lnTo>
                    <a:pt x="372110" y="350520"/>
                  </a:lnTo>
                  <a:lnTo>
                    <a:pt x="375920" y="351790"/>
                  </a:lnTo>
                  <a:lnTo>
                    <a:pt x="378460" y="351790"/>
                  </a:lnTo>
                  <a:lnTo>
                    <a:pt x="379730" y="353060"/>
                  </a:lnTo>
                  <a:lnTo>
                    <a:pt x="382270" y="353060"/>
                  </a:lnTo>
                  <a:lnTo>
                    <a:pt x="384810" y="355600"/>
                  </a:lnTo>
                  <a:lnTo>
                    <a:pt x="387350" y="355600"/>
                  </a:lnTo>
                  <a:lnTo>
                    <a:pt x="388620" y="355600"/>
                  </a:lnTo>
                  <a:lnTo>
                    <a:pt x="391160" y="356870"/>
                  </a:lnTo>
                  <a:lnTo>
                    <a:pt x="392430" y="359410"/>
                  </a:lnTo>
                  <a:lnTo>
                    <a:pt x="392430" y="360680"/>
                  </a:lnTo>
                  <a:lnTo>
                    <a:pt x="393700" y="363220"/>
                  </a:lnTo>
                  <a:lnTo>
                    <a:pt x="393700" y="364490"/>
                  </a:lnTo>
                  <a:lnTo>
                    <a:pt x="393700" y="368300"/>
                  </a:lnTo>
                  <a:lnTo>
                    <a:pt x="393700" y="372110"/>
                  </a:lnTo>
                  <a:lnTo>
                    <a:pt x="393700" y="374650"/>
                  </a:lnTo>
                  <a:lnTo>
                    <a:pt x="393700" y="378460"/>
                  </a:lnTo>
                  <a:lnTo>
                    <a:pt x="392430" y="382270"/>
                  </a:lnTo>
                  <a:lnTo>
                    <a:pt x="391160" y="384810"/>
                  </a:lnTo>
                  <a:lnTo>
                    <a:pt x="388620" y="387350"/>
                  </a:lnTo>
                  <a:lnTo>
                    <a:pt x="386080" y="391160"/>
                  </a:lnTo>
                  <a:lnTo>
                    <a:pt x="384810" y="393700"/>
                  </a:lnTo>
                  <a:lnTo>
                    <a:pt x="381000" y="396240"/>
                  </a:lnTo>
                  <a:lnTo>
                    <a:pt x="378460" y="397510"/>
                  </a:lnTo>
                  <a:lnTo>
                    <a:pt x="375920" y="401320"/>
                  </a:lnTo>
                  <a:lnTo>
                    <a:pt x="372110" y="403860"/>
                  </a:lnTo>
                  <a:lnTo>
                    <a:pt x="368300" y="406400"/>
                  </a:lnTo>
                  <a:lnTo>
                    <a:pt x="360680" y="410210"/>
                  </a:lnTo>
                  <a:lnTo>
                    <a:pt x="351790" y="414020"/>
                  </a:lnTo>
                  <a:lnTo>
                    <a:pt x="344170" y="417830"/>
                  </a:lnTo>
                  <a:lnTo>
                    <a:pt x="335280" y="420370"/>
                  </a:lnTo>
                  <a:lnTo>
                    <a:pt x="326390" y="424180"/>
                  </a:lnTo>
                  <a:lnTo>
                    <a:pt x="317500" y="425450"/>
                  </a:lnTo>
                  <a:lnTo>
                    <a:pt x="308610" y="426720"/>
                  </a:lnTo>
                  <a:lnTo>
                    <a:pt x="299720" y="427990"/>
                  </a:lnTo>
                  <a:lnTo>
                    <a:pt x="292100" y="429260"/>
                  </a:lnTo>
                  <a:lnTo>
                    <a:pt x="279400" y="430530"/>
                  </a:lnTo>
                  <a:lnTo>
                    <a:pt x="267970" y="431800"/>
                  </a:lnTo>
                  <a:lnTo>
                    <a:pt x="255270" y="431800"/>
                  </a:lnTo>
                  <a:lnTo>
                    <a:pt x="242570" y="430530"/>
                  </a:lnTo>
                  <a:lnTo>
                    <a:pt x="229870" y="429260"/>
                  </a:lnTo>
                  <a:lnTo>
                    <a:pt x="217170" y="427990"/>
                  </a:lnTo>
                  <a:lnTo>
                    <a:pt x="204470" y="425450"/>
                  </a:lnTo>
                  <a:lnTo>
                    <a:pt x="199390" y="425450"/>
                  </a:lnTo>
                  <a:lnTo>
                    <a:pt x="191770" y="422910"/>
                  </a:lnTo>
                  <a:lnTo>
                    <a:pt x="186690" y="420370"/>
                  </a:lnTo>
                  <a:lnTo>
                    <a:pt x="180340" y="419100"/>
                  </a:lnTo>
                  <a:lnTo>
                    <a:pt x="175260" y="415290"/>
                  </a:lnTo>
                  <a:lnTo>
                    <a:pt x="168910" y="412750"/>
                  </a:lnTo>
                  <a:lnTo>
                    <a:pt x="162560" y="410210"/>
                  </a:lnTo>
                  <a:lnTo>
                    <a:pt x="158750" y="407670"/>
                  </a:lnTo>
                  <a:lnTo>
                    <a:pt x="152400" y="403860"/>
                  </a:lnTo>
                  <a:lnTo>
                    <a:pt x="147320" y="400050"/>
                  </a:lnTo>
                  <a:lnTo>
                    <a:pt x="143510" y="397510"/>
                  </a:lnTo>
                  <a:lnTo>
                    <a:pt x="137160" y="392430"/>
                  </a:lnTo>
                  <a:lnTo>
                    <a:pt x="132080" y="387350"/>
                  </a:lnTo>
                  <a:lnTo>
                    <a:pt x="129540" y="383540"/>
                  </a:lnTo>
                  <a:lnTo>
                    <a:pt x="124460" y="378460"/>
                  </a:lnTo>
                  <a:lnTo>
                    <a:pt x="120650" y="372110"/>
                  </a:lnTo>
                  <a:lnTo>
                    <a:pt x="118110" y="368300"/>
                  </a:lnTo>
                  <a:lnTo>
                    <a:pt x="114300" y="361950"/>
                  </a:lnTo>
                  <a:lnTo>
                    <a:pt x="111760" y="355600"/>
                  </a:lnTo>
                  <a:lnTo>
                    <a:pt x="109220" y="351790"/>
                  </a:lnTo>
                  <a:lnTo>
                    <a:pt x="107950" y="346710"/>
                  </a:lnTo>
                  <a:lnTo>
                    <a:pt x="105410" y="341630"/>
                  </a:lnTo>
                  <a:lnTo>
                    <a:pt x="105410" y="337820"/>
                  </a:lnTo>
                  <a:lnTo>
                    <a:pt x="104140" y="332740"/>
                  </a:lnTo>
                  <a:lnTo>
                    <a:pt x="104140" y="327660"/>
                  </a:lnTo>
                  <a:lnTo>
                    <a:pt x="104140" y="325120"/>
                  </a:lnTo>
                  <a:lnTo>
                    <a:pt x="104140" y="320040"/>
                  </a:lnTo>
                  <a:lnTo>
                    <a:pt x="105410" y="314960"/>
                  </a:lnTo>
                  <a:lnTo>
                    <a:pt x="106680" y="311150"/>
                  </a:lnTo>
                  <a:lnTo>
                    <a:pt x="107950" y="307340"/>
                  </a:lnTo>
                  <a:lnTo>
                    <a:pt x="109220" y="302260"/>
                  </a:lnTo>
                  <a:lnTo>
                    <a:pt x="111760" y="298450"/>
                  </a:lnTo>
                  <a:lnTo>
                    <a:pt x="115570" y="289560"/>
                  </a:lnTo>
                  <a:lnTo>
                    <a:pt x="119380" y="281940"/>
                  </a:lnTo>
                  <a:lnTo>
                    <a:pt x="124460" y="273050"/>
                  </a:lnTo>
                  <a:lnTo>
                    <a:pt x="130810" y="265430"/>
                  </a:lnTo>
                  <a:lnTo>
                    <a:pt x="137160" y="257810"/>
                  </a:lnTo>
                  <a:lnTo>
                    <a:pt x="144780" y="250190"/>
                  </a:lnTo>
                  <a:lnTo>
                    <a:pt x="151130" y="241300"/>
                  </a:lnTo>
                  <a:lnTo>
                    <a:pt x="165100" y="224790"/>
                  </a:lnTo>
                  <a:lnTo>
                    <a:pt x="171450" y="215900"/>
                  </a:lnTo>
                  <a:lnTo>
                    <a:pt x="179070" y="208280"/>
                  </a:lnTo>
                  <a:lnTo>
                    <a:pt x="185420" y="199390"/>
                  </a:lnTo>
                  <a:lnTo>
                    <a:pt x="190500" y="189230"/>
                  </a:lnTo>
                  <a:lnTo>
                    <a:pt x="195580" y="180340"/>
                  </a:lnTo>
                  <a:lnTo>
                    <a:pt x="198120" y="175260"/>
                  </a:lnTo>
                  <a:lnTo>
                    <a:pt x="200660" y="171450"/>
                  </a:lnTo>
                  <a:lnTo>
                    <a:pt x="201930" y="166370"/>
                  </a:lnTo>
                  <a:lnTo>
                    <a:pt x="204470" y="161290"/>
                  </a:lnTo>
                  <a:lnTo>
                    <a:pt x="204470" y="156210"/>
                  </a:lnTo>
                  <a:lnTo>
                    <a:pt x="205740" y="151130"/>
                  </a:lnTo>
                  <a:lnTo>
                    <a:pt x="207010" y="146050"/>
                  </a:lnTo>
                  <a:lnTo>
                    <a:pt x="207010" y="140970"/>
                  </a:lnTo>
                  <a:lnTo>
                    <a:pt x="208280" y="134620"/>
                  </a:lnTo>
                  <a:lnTo>
                    <a:pt x="208280" y="129540"/>
                  </a:lnTo>
                  <a:lnTo>
                    <a:pt x="208280" y="124460"/>
                  </a:lnTo>
                  <a:lnTo>
                    <a:pt x="207010" y="118110"/>
                  </a:lnTo>
                  <a:lnTo>
                    <a:pt x="205740" y="111760"/>
                  </a:lnTo>
                  <a:lnTo>
                    <a:pt x="205740" y="105410"/>
                  </a:lnTo>
                  <a:lnTo>
                    <a:pt x="204470" y="100330"/>
                  </a:lnTo>
                  <a:lnTo>
                    <a:pt x="201930" y="92710"/>
                  </a:lnTo>
                  <a:lnTo>
                    <a:pt x="199390" y="87630"/>
                  </a:lnTo>
                  <a:lnTo>
                    <a:pt x="196850" y="80010"/>
                  </a:lnTo>
                  <a:lnTo>
                    <a:pt x="193040" y="73660"/>
                  </a:lnTo>
                  <a:lnTo>
                    <a:pt x="190500" y="66040"/>
                  </a:lnTo>
                  <a:lnTo>
                    <a:pt x="185420" y="60960"/>
                  </a:lnTo>
                  <a:lnTo>
                    <a:pt x="180340" y="52070"/>
                  </a:lnTo>
                  <a:lnTo>
                    <a:pt x="177800" y="48260"/>
                  </a:lnTo>
                  <a:lnTo>
                    <a:pt x="175260" y="45720"/>
                  </a:lnTo>
                  <a:lnTo>
                    <a:pt x="168910" y="36830"/>
                  </a:lnTo>
                  <a:lnTo>
                    <a:pt x="162560" y="30480"/>
                  </a:lnTo>
                  <a:lnTo>
                    <a:pt x="160020" y="25400"/>
                  </a:lnTo>
                  <a:lnTo>
                    <a:pt x="154940" y="21590"/>
                  </a:lnTo>
                  <a:lnTo>
                    <a:pt x="152400" y="19050"/>
                  </a:lnTo>
                  <a:lnTo>
                    <a:pt x="147320" y="15240"/>
                  </a:lnTo>
                  <a:lnTo>
                    <a:pt x="143510" y="12700"/>
                  </a:lnTo>
                  <a:lnTo>
                    <a:pt x="139700" y="8890"/>
                  </a:lnTo>
                  <a:lnTo>
                    <a:pt x="134620" y="6350"/>
                  </a:lnTo>
                  <a:lnTo>
                    <a:pt x="130810" y="5080"/>
                  </a:lnTo>
                  <a:lnTo>
                    <a:pt x="125730" y="2540"/>
                  </a:lnTo>
                  <a:lnTo>
                    <a:pt x="120650" y="1270"/>
                  </a:lnTo>
                  <a:lnTo>
                    <a:pt x="118110" y="1270"/>
                  </a:lnTo>
                  <a:lnTo>
                    <a:pt x="113030" y="0"/>
                  </a:lnTo>
                  <a:lnTo>
                    <a:pt x="107950" y="0"/>
                  </a:lnTo>
                  <a:lnTo>
                    <a:pt x="102870" y="0"/>
                  </a:lnTo>
                  <a:lnTo>
                    <a:pt x="99060" y="1270"/>
                  </a:lnTo>
                  <a:lnTo>
                    <a:pt x="93980" y="1270"/>
                  </a:lnTo>
                  <a:lnTo>
                    <a:pt x="86360" y="3810"/>
                  </a:lnTo>
                  <a:lnTo>
                    <a:pt x="76200" y="6350"/>
                  </a:lnTo>
                  <a:lnTo>
                    <a:pt x="67310" y="10160"/>
                  </a:lnTo>
                  <a:lnTo>
                    <a:pt x="59690" y="15240"/>
                  </a:lnTo>
                  <a:lnTo>
                    <a:pt x="52070" y="19050"/>
                  </a:lnTo>
                  <a:lnTo>
                    <a:pt x="46990" y="20320"/>
                  </a:lnTo>
                  <a:lnTo>
                    <a:pt x="44450" y="24130"/>
                  </a:lnTo>
                  <a:lnTo>
                    <a:pt x="34290" y="29210"/>
                  </a:lnTo>
                  <a:lnTo>
                    <a:pt x="25400" y="34290"/>
                  </a:lnTo>
                  <a:lnTo>
                    <a:pt x="20320" y="38100"/>
                  </a:lnTo>
                  <a:lnTo>
                    <a:pt x="16510" y="40640"/>
                  </a:lnTo>
                  <a:lnTo>
                    <a:pt x="13970" y="44450"/>
                  </a:lnTo>
                  <a:lnTo>
                    <a:pt x="10160" y="48260"/>
                  </a:lnTo>
                  <a:lnTo>
                    <a:pt x="6350" y="50800"/>
                  </a:lnTo>
                  <a:lnTo>
                    <a:pt x="3810" y="54610"/>
                  </a:lnTo>
                  <a:lnTo>
                    <a:pt x="2540" y="58420"/>
                  </a:lnTo>
                  <a:lnTo>
                    <a:pt x="1270" y="62230"/>
                  </a:lnTo>
                  <a:lnTo>
                    <a:pt x="0" y="660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Полилиния 327"/>
            <p:cNvSpPr/>
            <p:nvPr/>
          </p:nvSpPr>
          <p:spPr>
            <a:xfrm>
              <a:off x="2494280" y="4538980"/>
              <a:ext cx="96521" cy="22861"/>
            </a:xfrm>
            <a:custGeom>
              <a:avLst/>
              <a:gdLst/>
              <a:ahLst/>
              <a:cxnLst/>
              <a:rect l="0" t="0" r="0" b="0"/>
              <a:pathLst>
                <a:path w="96521" h="22861">
                  <a:moveTo>
                    <a:pt x="96520" y="0"/>
                  </a:moveTo>
                  <a:lnTo>
                    <a:pt x="81280" y="6350"/>
                  </a:lnTo>
                  <a:lnTo>
                    <a:pt x="66040" y="10160"/>
                  </a:lnTo>
                  <a:lnTo>
                    <a:pt x="58420" y="12700"/>
                  </a:lnTo>
                  <a:lnTo>
                    <a:pt x="52070" y="16510"/>
                  </a:lnTo>
                  <a:lnTo>
                    <a:pt x="45720" y="17780"/>
                  </a:lnTo>
                  <a:lnTo>
                    <a:pt x="38100" y="19050"/>
                  </a:lnTo>
                  <a:lnTo>
                    <a:pt x="31750" y="20320"/>
                  </a:lnTo>
                  <a:lnTo>
                    <a:pt x="25400" y="21590"/>
                  </a:lnTo>
                  <a:lnTo>
                    <a:pt x="21590" y="22860"/>
                  </a:lnTo>
                  <a:lnTo>
                    <a:pt x="15240" y="22860"/>
                  </a:lnTo>
                  <a:lnTo>
                    <a:pt x="10160" y="22860"/>
                  </a:lnTo>
                  <a:lnTo>
                    <a:pt x="7620" y="21590"/>
                  </a:lnTo>
                  <a:lnTo>
                    <a:pt x="5080" y="21590"/>
                  </a:lnTo>
                  <a:lnTo>
                    <a:pt x="2540" y="20320"/>
                  </a:lnTo>
                  <a:lnTo>
                    <a:pt x="1270" y="20320"/>
                  </a:lnTo>
                  <a:lnTo>
                    <a:pt x="0" y="2032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9" name="Полилиния 328"/>
            <p:cNvSpPr/>
            <p:nvPr/>
          </p:nvSpPr>
          <p:spPr>
            <a:xfrm>
              <a:off x="2545588" y="4520057"/>
              <a:ext cx="11812" cy="12574"/>
            </a:xfrm>
            <a:custGeom>
              <a:avLst/>
              <a:gdLst/>
              <a:ahLst/>
              <a:cxnLst/>
              <a:rect l="0" t="0" r="0" b="0"/>
              <a:pathLst>
                <a:path w="11812" h="12574">
                  <a:moveTo>
                    <a:pt x="381" y="5080"/>
                  </a:moveTo>
                  <a:lnTo>
                    <a:pt x="508" y="4064"/>
                  </a:lnTo>
                  <a:lnTo>
                    <a:pt x="1143" y="2794"/>
                  </a:lnTo>
                  <a:lnTo>
                    <a:pt x="1905" y="1778"/>
                  </a:lnTo>
                  <a:lnTo>
                    <a:pt x="2540" y="1143"/>
                  </a:lnTo>
                  <a:lnTo>
                    <a:pt x="3429" y="635"/>
                  </a:lnTo>
                  <a:lnTo>
                    <a:pt x="4826" y="0"/>
                  </a:lnTo>
                  <a:lnTo>
                    <a:pt x="6096" y="0"/>
                  </a:lnTo>
                  <a:lnTo>
                    <a:pt x="6985" y="0"/>
                  </a:lnTo>
                  <a:lnTo>
                    <a:pt x="8255" y="635"/>
                  </a:lnTo>
                  <a:lnTo>
                    <a:pt x="9144" y="1143"/>
                  </a:lnTo>
                  <a:lnTo>
                    <a:pt x="10033" y="1778"/>
                  </a:lnTo>
                  <a:lnTo>
                    <a:pt x="10668" y="2794"/>
                  </a:lnTo>
                  <a:lnTo>
                    <a:pt x="11303" y="4064"/>
                  </a:lnTo>
                  <a:lnTo>
                    <a:pt x="11811" y="5080"/>
                  </a:lnTo>
                  <a:lnTo>
                    <a:pt x="11811" y="6477"/>
                  </a:lnTo>
                  <a:lnTo>
                    <a:pt x="11811" y="7620"/>
                  </a:lnTo>
                  <a:lnTo>
                    <a:pt x="11303" y="8890"/>
                  </a:lnTo>
                  <a:lnTo>
                    <a:pt x="10668" y="9779"/>
                  </a:lnTo>
                  <a:lnTo>
                    <a:pt x="10033" y="10922"/>
                  </a:lnTo>
                  <a:lnTo>
                    <a:pt x="9144" y="11557"/>
                  </a:lnTo>
                  <a:lnTo>
                    <a:pt x="8255" y="12065"/>
                  </a:lnTo>
                  <a:lnTo>
                    <a:pt x="6985" y="12573"/>
                  </a:lnTo>
                  <a:lnTo>
                    <a:pt x="6096" y="12573"/>
                  </a:lnTo>
                  <a:lnTo>
                    <a:pt x="4826" y="12573"/>
                  </a:lnTo>
                  <a:lnTo>
                    <a:pt x="3429" y="12065"/>
                  </a:lnTo>
                  <a:lnTo>
                    <a:pt x="2540" y="11557"/>
                  </a:lnTo>
                  <a:lnTo>
                    <a:pt x="1905" y="10922"/>
                  </a:lnTo>
                  <a:lnTo>
                    <a:pt x="1143" y="9779"/>
                  </a:lnTo>
                  <a:lnTo>
                    <a:pt x="508" y="8890"/>
                  </a:lnTo>
                  <a:lnTo>
                    <a:pt x="381" y="7620"/>
                  </a:lnTo>
                  <a:lnTo>
                    <a:pt x="0" y="647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0" name="Полилиния 329"/>
            <p:cNvSpPr/>
            <p:nvPr/>
          </p:nvSpPr>
          <p:spPr>
            <a:xfrm>
              <a:off x="2545080" y="4519930"/>
              <a:ext cx="12701" cy="11431"/>
            </a:xfrm>
            <a:custGeom>
              <a:avLst/>
              <a:gdLst/>
              <a:ahLst/>
              <a:cxnLst/>
              <a:rect l="0" t="0" r="0" b="0"/>
              <a:pathLst>
                <a:path w="12701" h="11431">
                  <a:moveTo>
                    <a:pt x="0" y="6350"/>
                  </a:moveTo>
                  <a:lnTo>
                    <a:pt x="0" y="7620"/>
                  </a:lnTo>
                  <a:lnTo>
                    <a:pt x="0" y="8890"/>
                  </a:lnTo>
                  <a:lnTo>
                    <a:pt x="1270" y="10160"/>
                  </a:lnTo>
                  <a:lnTo>
                    <a:pt x="1270" y="11430"/>
                  </a:lnTo>
                  <a:lnTo>
                    <a:pt x="2540" y="11430"/>
                  </a:lnTo>
                  <a:lnTo>
                    <a:pt x="3810" y="11430"/>
                  </a:lnTo>
                  <a:lnTo>
                    <a:pt x="5080" y="11430"/>
                  </a:lnTo>
                  <a:lnTo>
                    <a:pt x="6350" y="11430"/>
                  </a:lnTo>
                  <a:lnTo>
                    <a:pt x="7620" y="11430"/>
                  </a:lnTo>
                  <a:lnTo>
                    <a:pt x="8890" y="11430"/>
                  </a:lnTo>
                  <a:lnTo>
                    <a:pt x="10160" y="11430"/>
                  </a:lnTo>
                  <a:lnTo>
                    <a:pt x="11430" y="11430"/>
                  </a:lnTo>
                  <a:lnTo>
                    <a:pt x="11430" y="10160"/>
                  </a:lnTo>
                  <a:lnTo>
                    <a:pt x="11430" y="8890"/>
                  </a:lnTo>
                  <a:lnTo>
                    <a:pt x="12700" y="7620"/>
                  </a:lnTo>
                  <a:lnTo>
                    <a:pt x="12700" y="6350"/>
                  </a:lnTo>
                  <a:lnTo>
                    <a:pt x="12700" y="5080"/>
                  </a:lnTo>
                  <a:lnTo>
                    <a:pt x="11430" y="3810"/>
                  </a:lnTo>
                  <a:lnTo>
                    <a:pt x="11430" y="2540"/>
                  </a:lnTo>
                  <a:lnTo>
                    <a:pt x="11430" y="1270"/>
                  </a:lnTo>
                  <a:lnTo>
                    <a:pt x="10160" y="1270"/>
                  </a:lnTo>
                  <a:lnTo>
                    <a:pt x="8890" y="0"/>
                  </a:lnTo>
                  <a:lnTo>
                    <a:pt x="7620" y="0"/>
                  </a:lnTo>
                  <a:lnTo>
                    <a:pt x="6350" y="0"/>
                  </a:lnTo>
                  <a:lnTo>
                    <a:pt x="5080" y="0"/>
                  </a:lnTo>
                  <a:lnTo>
                    <a:pt x="3810" y="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1270" y="2540"/>
                  </a:lnTo>
                  <a:lnTo>
                    <a:pt x="0" y="381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1" name="Полилиния 330"/>
            <p:cNvSpPr/>
            <p:nvPr/>
          </p:nvSpPr>
          <p:spPr>
            <a:xfrm>
              <a:off x="2527173" y="4542663"/>
              <a:ext cx="147194" cy="142241"/>
            </a:xfrm>
            <a:custGeom>
              <a:avLst/>
              <a:gdLst/>
              <a:ahLst/>
              <a:cxnLst/>
              <a:rect l="0" t="0" r="0" b="0"/>
              <a:pathLst>
                <a:path w="147194" h="142241">
                  <a:moveTo>
                    <a:pt x="45847" y="13208"/>
                  </a:moveTo>
                  <a:lnTo>
                    <a:pt x="47879" y="13462"/>
                  </a:lnTo>
                  <a:lnTo>
                    <a:pt x="49276" y="13843"/>
                  </a:lnTo>
                  <a:lnTo>
                    <a:pt x="50292" y="14986"/>
                  </a:lnTo>
                  <a:lnTo>
                    <a:pt x="51308" y="16510"/>
                  </a:lnTo>
                  <a:lnTo>
                    <a:pt x="51816" y="18542"/>
                  </a:lnTo>
                  <a:lnTo>
                    <a:pt x="52197" y="20701"/>
                  </a:lnTo>
                  <a:lnTo>
                    <a:pt x="52197" y="23368"/>
                  </a:lnTo>
                  <a:lnTo>
                    <a:pt x="52197" y="26162"/>
                  </a:lnTo>
                  <a:lnTo>
                    <a:pt x="51562" y="29210"/>
                  </a:lnTo>
                  <a:lnTo>
                    <a:pt x="50800" y="32385"/>
                  </a:lnTo>
                  <a:lnTo>
                    <a:pt x="50038" y="36068"/>
                  </a:lnTo>
                  <a:lnTo>
                    <a:pt x="49276" y="39751"/>
                  </a:lnTo>
                  <a:lnTo>
                    <a:pt x="46736" y="47498"/>
                  </a:lnTo>
                  <a:lnTo>
                    <a:pt x="44450" y="55499"/>
                  </a:lnTo>
                  <a:lnTo>
                    <a:pt x="38354" y="71501"/>
                  </a:lnTo>
                  <a:lnTo>
                    <a:pt x="35687" y="79121"/>
                  </a:lnTo>
                  <a:lnTo>
                    <a:pt x="34163" y="82677"/>
                  </a:lnTo>
                  <a:lnTo>
                    <a:pt x="33020" y="86106"/>
                  </a:lnTo>
                  <a:lnTo>
                    <a:pt x="31877" y="89281"/>
                  </a:lnTo>
                  <a:lnTo>
                    <a:pt x="30861" y="92202"/>
                  </a:lnTo>
                  <a:lnTo>
                    <a:pt x="29972" y="94615"/>
                  </a:lnTo>
                  <a:lnTo>
                    <a:pt x="29083" y="97155"/>
                  </a:lnTo>
                  <a:lnTo>
                    <a:pt x="28702" y="99060"/>
                  </a:lnTo>
                  <a:lnTo>
                    <a:pt x="28194" y="100838"/>
                  </a:lnTo>
                  <a:lnTo>
                    <a:pt x="28194" y="101981"/>
                  </a:lnTo>
                  <a:lnTo>
                    <a:pt x="28194" y="102870"/>
                  </a:lnTo>
                  <a:lnTo>
                    <a:pt x="29083" y="102870"/>
                  </a:lnTo>
                  <a:lnTo>
                    <a:pt x="29972" y="102489"/>
                  </a:lnTo>
                  <a:lnTo>
                    <a:pt x="30861" y="101473"/>
                  </a:lnTo>
                  <a:lnTo>
                    <a:pt x="31877" y="100076"/>
                  </a:lnTo>
                  <a:lnTo>
                    <a:pt x="33020" y="98298"/>
                  </a:lnTo>
                  <a:lnTo>
                    <a:pt x="34163" y="96139"/>
                  </a:lnTo>
                  <a:lnTo>
                    <a:pt x="35179" y="93726"/>
                  </a:lnTo>
                  <a:lnTo>
                    <a:pt x="36322" y="90805"/>
                  </a:lnTo>
                  <a:lnTo>
                    <a:pt x="37465" y="87757"/>
                  </a:lnTo>
                  <a:lnTo>
                    <a:pt x="38735" y="84455"/>
                  </a:lnTo>
                  <a:lnTo>
                    <a:pt x="40894" y="77089"/>
                  </a:lnTo>
                  <a:lnTo>
                    <a:pt x="43434" y="69342"/>
                  </a:lnTo>
                  <a:lnTo>
                    <a:pt x="45847" y="61087"/>
                  </a:lnTo>
                  <a:lnTo>
                    <a:pt x="48006" y="52705"/>
                  </a:lnTo>
                  <a:lnTo>
                    <a:pt x="50673" y="44323"/>
                  </a:lnTo>
                  <a:lnTo>
                    <a:pt x="52832" y="36576"/>
                  </a:lnTo>
                  <a:lnTo>
                    <a:pt x="54864" y="29210"/>
                  </a:lnTo>
                  <a:lnTo>
                    <a:pt x="55753" y="26162"/>
                  </a:lnTo>
                  <a:lnTo>
                    <a:pt x="56769" y="22860"/>
                  </a:lnTo>
                  <a:lnTo>
                    <a:pt x="57912" y="20193"/>
                  </a:lnTo>
                  <a:lnTo>
                    <a:pt x="58547" y="17780"/>
                  </a:lnTo>
                  <a:lnTo>
                    <a:pt x="59309" y="15621"/>
                  </a:lnTo>
                  <a:lnTo>
                    <a:pt x="60071" y="13843"/>
                  </a:lnTo>
                  <a:lnTo>
                    <a:pt x="60833" y="12573"/>
                  </a:lnTo>
                  <a:lnTo>
                    <a:pt x="61214" y="11684"/>
                  </a:lnTo>
                  <a:lnTo>
                    <a:pt x="62992" y="10033"/>
                  </a:lnTo>
                  <a:lnTo>
                    <a:pt x="65024" y="8255"/>
                  </a:lnTo>
                  <a:lnTo>
                    <a:pt x="67183" y="6731"/>
                  </a:lnTo>
                  <a:lnTo>
                    <a:pt x="69469" y="5588"/>
                  </a:lnTo>
                  <a:lnTo>
                    <a:pt x="74168" y="3429"/>
                  </a:lnTo>
                  <a:lnTo>
                    <a:pt x="79502" y="1651"/>
                  </a:lnTo>
                  <a:lnTo>
                    <a:pt x="84963" y="762"/>
                  </a:lnTo>
                  <a:lnTo>
                    <a:pt x="90678" y="0"/>
                  </a:lnTo>
                  <a:lnTo>
                    <a:pt x="96647" y="254"/>
                  </a:lnTo>
                  <a:lnTo>
                    <a:pt x="102616" y="762"/>
                  </a:lnTo>
                  <a:lnTo>
                    <a:pt x="108331" y="1651"/>
                  </a:lnTo>
                  <a:lnTo>
                    <a:pt x="114046" y="3429"/>
                  </a:lnTo>
                  <a:lnTo>
                    <a:pt x="119253" y="5334"/>
                  </a:lnTo>
                  <a:lnTo>
                    <a:pt x="124206" y="7874"/>
                  </a:lnTo>
                  <a:lnTo>
                    <a:pt x="128778" y="10922"/>
                  </a:lnTo>
                  <a:lnTo>
                    <a:pt x="132715" y="14351"/>
                  </a:lnTo>
                  <a:lnTo>
                    <a:pt x="134493" y="16383"/>
                  </a:lnTo>
                  <a:lnTo>
                    <a:pt x="135890" y="18288"/>
                  </a:lnTo>
                  <a:lnTo>
                    <a:pt x="137414" y="20447"/>
                  </a:lnTo>
                  <a:lnTo>
                    <a:pt x="138430" y="22606"/>
                  </a:lnTo>
                  <a:lnTo>
                    <a:pt x="140462" y="27305"/>
                  </a:lnTo>
                  <a:lnTo>
                    <a:pt x="142113" y="31750"/>
                  </a:lnTo>
                  <a:lnTo>
                    <a:pt x="143637" y="36068"/>
                  </a:lnTo>
                  <a:lnTo>
                    <a:pt x="144907" y="40386"/>
                  </a:lnTo>
                  <a:lnTo>
                    <a:pt x="145669" y="44831"/>
                  </a:lnTo>
                  <a:lnTo>
                    <a:pt x="146431" y="49022"/>
                  </a:lnTo>
                  <a:lnTo>
                    <a:pt x="146812" y="53213"/>
                  </a:lnTo>
                  <a:lnTo>
                    <a:pt x="147193" y="57277"/>
                  </a:lnTo>
                  <a:lnTo>
                    <a:pt x="147193" y="61468"/>
                  </a:lnTo>
                  <a:lnTo>
                    <a:pt x="146812" y="65405"/>
                  </a:lnTo>
                  <a:lnTo>
                    <a:pt x="146431" y="69088"/>
                  </a:lnTo>
                  <a:lnTo>
                    <a:pt x="145923" y="72898"/>
                  </a:lnTo>
                  <a:lnTo>
                    <a:pt x="144145" y="80264"/>
                  </a:lnTo>
                  <a:lnTo>
                    <a:pt x="141605" y="87122"/>
                  </a:lnTo>
                  <a:lnTo>
                    <a:pt x="138430" y="93726"/>
                  </a:lnTo>
                  <a:lnTo>
                    <a:pt x="134747" y="99822"/>
                  </a:lnTo>
                  <a:lnTo>
                    <a:pt x="130429" y="105664"/>
                  </a:lnTo>
                  <a:lnTo>
                    <a:pt x="125730" y="111252"/>
                  </a:lnTo>
                  <a:lnTo>
                    <a:pt x="120777" y="116205"/>
                  </a:lnTo>
                  <a:lnTo>
                    <a:pt x="115316" y="120904"/>
                  </a:lnTo>
                  <a:lnTo>
                    <a:pt x="109601" y="124968"/>
                  </a:lnTo>
                  <a:lnTo>
                    <a:pt x="103505" y="128778"/>
                  </a:lnTo>
                  <a:lnTo>
                    <a:pt x="97282" y="132207"/>
                  </a:lnTo>
                  <a:lnTo>
                    <a:pt x="91186" y="135001"/>
                  </a:lnTo>
                  <a:lnTo>
                    <a:pt x="84963" y="137414"/>
                  </a:lnTo>
                  <a:lnTo>
                    <a:pt x="78359" y="139319"/>
                  </a:lnTo>
                  <a:lnTo>
                    <a:pt x="72263" y="140843"/>
                  </a:lnTo>
                  <a:lnTo>
                    <a:pt x="66294" y="141859"/>
                  </a:lnTo>
                  <a:lnTo>
                    <a:pt x="60198" y="142240"/>
                  </a:lnTo>
                  <a:lnTo>
                    <a:pt x="54610" y="141986"/>
                  </a:lnTo>
                  <a:lnTo>
                    <a:pt x="49276" y="141605"/>
                  </a:lnTo>
                  <a:lnTo>
                    <a:pt x="44450" y="140335"/>
                  </a:lnTo>
                  <a:lnTo>
                    <a:pt x="39624" y="138684"/>
                  </a:lnTo>
                  <a:lnTo>
                    <a:pt x="37719" y="137668"/>
                  </a:lnTo>
                  <a:lnTo>
                    <a:pt x="35687" y="136398"/>
                  </a:lnTo>
                  <a:lnTo>
                    <a:pt x="33655" y="135001"/>
                  </a:lnTo>
                  <a:lnTo>
                    <a:pt x="31877" y="133477"/>
                  </a:lnTo>
                  <a:lnTo>
                    <a:pt x="30480" y="131826"/>
                  </a:lnTo>
                  <a:lnTo>
                    <a:pt x="28956" y="130048"/>
                  </a:lnTo>
                  <a:lnTo>
                    <a:pt x="27559" y="128016"/>
                  </a:lnTo>
                  <a:lnTo>
                    <a:pt x="26670" y="126238"/>
                  </a:lnTo>
                  <a:lnTo>
                    <a:pt x="26035" y="123825"/>
                  </a:lnTo>
                  <a:lnTo>
                    <a:pt x="25273" y="121539"/>
                  </a:lnTo>
                  <a:lnTo>
                    <a:pt x="23368" y="121793"/>
                  </a:lnTo>
                  <a:lnTo>
                    <a:pt x="21717" y="121793"/>
                  </a:lnTo>
                  <a:lnTo>
                    <a:pt x="20320" y="121158"/>
                  </a:lnTo>
                  <a:lnTo>
                    <a:pt x="18542" y="120523"/>
                  </a:lnTo>
                  <a:lnTo>
                    <a:pt x="15494" y="118618"/>
                  </a:lnTo>
                  <a:lnTo>
                    <a:pt x="12573" y="116205"/>
                  </a:lnTo>
                  <a:lnTo>
                    <a:pt x="10033" y="114173"/>
                  </a:lnTo>
                  <a:lnTo>
                    <a:pt x="8001" y="112014"/>
                  </a:lnTo>
                  <a:lnTo>
                    <a:pt x="6096" y="109601"/>
                  </a:lnTo>
                  <a:lnTo>
                    <a:pt x="4572" y="107061"/>
                  </a:lnTo>
                  <a:lnTo>
                    <a:pt x="3048" y="104394"/>
                  </a:lnTo>
                  <a:lnTo>
                    <a:pt x="2032" y="101473"/>
                  </a:lnTo>
                  <a:lnTo>
                    <a:pt x="1397" y="98679"/>
                  </a:lnTo>
                  <a:lnTo>
                    <a:pt x="508" y="95504"/>
                  </a:lnTo>
                  <a:lnTo>
                    <a:pt x="254" y="92202"/>
                  </a:lnTo>
                  <a:lnTo>
                    <a:pt x="0" y="88900"/>
                  </a:lnTo>
                  <a:lnTo>
                    <a:pt x="254" y="85090"/>
                  </a:lnTo>
                  <a:lnTo>
                    <a:pt x="762" y="81788"/>
                  </a:lnTo>
                  <a:lnTo>
                    <a:pt x="1397" y="77978"/>
                  </a:lnTo>
                  <a:lnTo>
                    <a:pt x="2032" y="74168"/>
                  </a:lnTo>
                  <a:lnTo>
                    <a:pt x="3302" y="70485"/>
                  </a:lnTo>
                  <a:lnTo>
                    <a:pt x="4572" y="66675"/>
                  </a:lnTo>
                  <a:lnTo>
                    <a:pt x="6477" y="61722"/>
                  </a:lnTo>
                  <a:lnTo>
                    <a:pt x="8509" y="57023"/>
                  </a:lnTo>
                  <a:lnTo>
                    <a:pt x="13716" y="47879"/>
                  </a:lnTo>
                  <a:lnTo>
                    <a:pt x="19558" y="38735"/>
                  </a:lnTo>
                  <a:lnTo>
                    <a:pt x="22479" y="34544"/>
                  </a:lnTo>
                  <a:lnTo>
                    <a:pt x="25400" y="30353"/>
                  </a:lnTo>
                  <a:lnTo>
                    <a:pt x="28448" y="26797"/>
                  </a:lnTo>
                  <a:lnTo>
                    <a:pt x="31496" y="23368"/>
                  </a:lnTo>
                  <a:lnTo>
                    <a:pt x="34417" y="20447"/>
                  </a:lnTo>
                  <a:lnTo>
                    <a:pt x="37211" y="17907"/>
                  </a:lnTo>
                  <a:lnTo>
                    <a:pt x="39624" y="15748"/>
                  </a:lnTo>
                  <a:lnTo>
                    <a:pt x="41910" y="14351"/>
                  </a:lnTo>
                  <a:lnTo>
                    <a:pt x="44069" y="13462"/>
                  </a:lnTo>
                  <a:close/>
                </a:path>
              </a:pathLst>
            </a:custGeom>
            <a:solidFill>
              <a:srgbClr val="DDDBA8"/>
            </a:solidFill>
            <a:ln w="0" cap="flat" cmpd="sng" algn="ctr">
              <a:solidFill>
                <a:srgbClr val="DDDBA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Полилиния 331"/>
            <p:cNvSpPr/>
            <p:nvPr/>
          </p:nvSpPr>
          <p:spPr>
            <a:xfrm>
              <a:off x="2509393" y="4697095"/>
              <a:ext cx="121667" cy="47626"/>
            </a:xfrm>
            <a:custGeom>
              <a:avLst/>
              <a:gdLst/>
              <a:ahLst/>
              <a:cxnLst/>
              <a:rect l="0" t="0" r="0" b="0"/>
              <a:pathLst>
                <a:path w="121667" h="47626">
                  <a:moveTo>
                    <a:pt x="6985" y="254"/>
                  </a:moveTo>
                  <a:lnTo>
                    <a:pt x="10541" y="1270"/>
                  </a:lnTo>
                  <a:lnTo>
                    <a:pt x="18034" y="3175"/>
                  </a:lnTo>
                  <a:lnTo>
                    <a:pt x="21590" y="3937"/>
                  </a:lnTo>
                  <a:lnTo>
                    <a:pt x="24892" y="4318"/>
                  </a:lnTo>
                  <a:lnTo>
                    <a:pt x="26289" y="4318"/>
                  </a:lnTo>
                  <a:lnTo>
                    <a:pt x="27813" y="4191"/>
                  </a:lnTo>
                  <a:lnTo>
                    <a:pt x="29337" y="3683"/>
                  </a:lnTo>
                  <a:lnTo>
                    <a:pt x="30607" y="2921"/>
                  </a:lnTo>
                  <a:lnTo>
                    <a:pt x="33782" y="4699"/>
                  </a:lnTo>
                  <a:lnTo>
                    <a:pt x="37338" y="6477"/>
                  </a:lnTo>
                  <a:lnTo>
                    <a:pt x="41148" y="8128"/>
                  </a:lnTo>
                  <a:lnTo>
                    <a:pt x="45339" y="9652"/>
                  </a:lnTo>
                  <a:lnTo>
                    <a:pt x="54610" y="12573"/>
                  </a:lnTo>
                  <a:lnTo>
                    <a:pt x="64135" y="15240"/>
                  </a:lnTo>
                  <a:lnTo>
                    <a:pt x="68834" y="16129"/>
                  </a:lnTo>
                  <a:lnTo>
                    <a:pt x="73533" y="17145"/>
                  </a:lnTo>
                  <a:lnTo>
                    <a:pt x="77851" y="18161"/>
                  </a:lnTo>
                  <a:lnTo>
                    <a:pt x="81788" y="18542"/>
                  </a:lnTo>
                  <a:lnTo>
                    <a:pt x="85598" y="19050"/>
                  </a:lnTo>
                  <a:lnTo>
                    <a:pt x="88773" y="19558"/>
                  </a:lnTo>
                  <a:lnTo>
                    <a:pt x="91313" y="19558"/>
                  </a:lnTo>
                  <a:lnTo>
                    <a:pt x="93218" y="19431"/>
                  </a:lnTo>
                  <a:lnTo>
                    <a:pt x="100457" y="21971"/>
                  </a:lnTo>
                  <a:lnTo>
                    <a:pt x="107696" y="25019"/>
                  </a:lnTo>
                  <a:lnTo>
                    <a:pt x="114427" y="27940"/>
                  </a:lnTo>
                  <a:lnTo>
                    <a:pt x="121285" y="31242"/>
                  </a:lnTo>
                  <a:lnTo>
                    <a:pt x="121666" y="33655"/>
                  </a:lnTo>
                  <a:lnTo>
                    <a:pt x="121285" y="36195"/>
                  </a:lnTo>
                  <a:lnTo>
                    <a:pt x="120142" y="38354"/>
                  </a:lnTo>
                  <a:lnTo>
                    <a:pt x="118618" y="40513"/>
                  </a:lnTo>
                  <a:lnTo>
                    <a:pt x="116586" y="42545"/>
                  </a:lnTo>
                  <a:lnTo>
                    <a:pt x="114046" y="44196"/>
                  </a:lnTo>
                  <a:lnTo>
                    <a:pt x="111379" y="45974"/>
                  </a:lnTo>
                  <a:lnTo>
                    <a:pt x="108458" y="47625"/>
                  </a:lnTo>
                  <a:lnTo>
                    <a:pt x="106172" y="45466"/>
                  </a:lnTo>
                  <a:lnTo>
                    <a:pt x="103632" y="43434"/>
                  </a:lnTo>
                  <a:lnTo>
                    <a:pt x="98298" y="39751"/>
                  </a:lnTo>
                  <a:lnTo>
                    <a:pt x="92456" y="36830"/>
                  </a:lnTo>
                  <a:lnTo>
                    <a:pt x="86487" y="34163"/>
                  </a:lnTo>
                  <a:lnTo>
                    <a:pt x="77851" y="33909"/>
                  </a:lnTo>
                  <a:lnTo>
                    <a:pt x="68580" y="33528"/>
                  </a:lnTo>
                  <a:lnTo>
                    <a:pt x="59436" y="32131"/>
                  </a:lnTo>
                  <a:lnTo>
                    <a:pt x="50419" y="30734"/>
                  </a:lnTo>
                  <a:lnTo>
                    <a:pt x="46228" y="29718"/>
                  </a:lnTo>
                  <a:lnTo>
                    <a:pt x="42291" y="28575"/>
                  </a:lnTo>
                  <a:lnTo>
                    <a:pt x="38481" y="27432"/>
                  </a:lnTo>
                  <a:lnTo>
                    <a:pt x="35179" y="26162"/>
                  </a:lnTo>
                  <a:lnTo>
                    <a:pt x="32004" y="24765"/>
                  </a:lnTo>
                  <a:lnTo>
                    <a:pt x="29337" y="22987"/>
                  </a:lnTo>
                  <a:lnTo>
                    <a:pt x="27051" y="21209"/>
                  </a:lnTo>
                  <a:lnTo>
                    <a:pt x="25273" y="19431"/>
                  </a:lnTo>
                  <a:lnTo>
                    <a:pt x="22352" y="19050"/>
                  </a:lnTo>
                  <a:lnTo>
                    <a:pt x="19177" y="18796"/>
                  </a:lnTo>
                  <a:lnTo>
                    <a:pt x="12319" y="18796"/>
                  </a:lnTo>
                  <a:lnTo>
                    <a:pt x="9144" y="18542"/>
                  </a:lnTo>
                  <a:lnTo>
                    <a:pt x="6350" y="18161"/>
                  </a:lnTo>
                  <a:lnTo>
                    <a:pt x="5080" y="17653"/>
                  </a:lnTo>
                  <a:lnTo>
                    <a:pt x="3937" y="16764"/>
                  </a:lnTo>
                  <a:lnTo>
                    <a:pt x="2667" y="15875"/>
                  </a:lnTo>
                  <a:lnTo>
                    <a:pt x="1778" y="14986"/>
                  </a:lnTo>
                  <a:lnTo>
                    <a:pt x="889" y="13208"/>
                  </a:lnTo>
                  <a:lnTo>
                    <a:pt x="254" y="11176"/>
                  </a:lnTo>
                  <a:lnTo>
                    <a:pt x="0" y="9398"/>
                  </a:lnTo>
                  <a:lnTo>
                    <a:pt x="0" y="7112"/>
                  </a:lnTo>
                  <a:lnTo>
                    <a:pt x="254" y="5207"/>
                  </a:lnTo>
                  <a:lnTo>
                    <a:pt x="889" y="3175"/>
                  </a:lnTo>
                  <a:lnTo>
                    <a:pt x="1905" y="1397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DDDBA8"/>
            </a:solidFill>
            <a:ln w="0" cap="flat" cmpd="sng" algn="ctr">
              <a:solidFill>
                <a:srgbClr val="DDDBA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2511171" y="4735195"/>
              <a:ext cx="89282" cy="79249"/>
            </a:xfrm>
            <a:custGeom>
              <a:avLst/>
              <a:gdLst/>
              <a:ahLst/>
              <a:cxnLst/>
              <a:rect l="0" t="0" r="0" b="0"/>
              <a:pathLst>
                <a:path w="89282" h="79249">
                  <a:moveTo>
                    <a:pt x="889" y="254"/>
                  </a:moveTo>
                  <a:lnTo>
                    <a:pt x="1778" y="0"/>
                  </a:lnTo>
                  <a:lnTo>
                    <a:pt x="3937" y="254"/>
                  </a:lnTo>
                  <a:lnTo>
                    <a:pt x="5715" y="1524"/>
                  </a:lnTo>
                  <a:lnTo>
                    <a:pt x="7620" y="3175"/>
                  </a:lnTo>
                  <a:lnTo>
                    <a:pt x="11684" y="6858"/>
                  </a:lnTo>
                  <a:lnTo>
                    <a:pt x="13843" y="8255"/>
                  </a:lnTo>
                  <a:lnTo>
                    <a:pt x="15875" y="9525"/>
                  </a:lnTo>
                  <a:lnTo>
                    <a:pt x="17526" y="11176"/>
                  </a:lnTo>
                  <a:lnTo>
                    <a:pt x="20066" y="12700"/>
                  </a:lnTo>
                  <a:lnTo>
                    <a:pt x="22860" y="13843"/>
                  </a:lnTo>
                  <a:lnTo>
                    <a:pt x="26035" y="15367"/>
                  </a:lnTo>
                  <a:lnTo>
                    <a:pt x="29464" y="16383"/>
                  </a:lnTo>
                  <a:lnTo>
                    <a:pt x="33401" y="17653"/>
                  </a:lnTo>
                  <a:lnTo>
                    <a:pt x="37465" y="18288"/>
                  </a:lnTo>
                  <a:lnTo>
                    <a:pt x="41783" y="19177"/>
                  </a:lnTo>
                  <a:lnTo>
                    <a:pt x="50673" y="20320"/>
                  </a:lnTo>
                  <a:lnTo>
                    <a:pt x="59436" y="20701"/>
                  </a:lnTo>
                  <a:lnTo>
                    <a:pt x="63881" y="20701"/>
                  </a:lnTo>
                  <a:lnTo>
                    <a:pt x="68199" y="20701"/>
                  </a:lnTo>
                  <a:lnTo>
                    <a:pt x="71755" y="20320"/>
                  </a:lnTo>
                  <a:lnTo>
                    <a:pt x="75438" y="19812"/>
                  </a:lnTo>
                  <a:lnTo>
                    <a:pt x="79629" y="20955"/>
                  </a:lnTo>
                  <a:lnTo>
                    <a:pt x="83439" y="22479"/>
                  </a:lnTo>
                  <a:lnTo>
                    <a:pt x="85344" y="23368"/>
                  </a:lnTo>
                  <a:lnTo>
                    <a:pt x="86995" y="24511"/>
                  </a:lnTo>
                  <a:lnTo>
                    <a:pt x="88265" y="25654"/>
                  </a:lnTo>
                  <a:lnTo>
                    <a:pt x="89281" y="27432"/>
                  </a:lnTo>
                  <a:lnTo>
                    <a:pt x="86487" y="31242"/>
                  </a:lnTo>
                  <a:lnTo>
                    <a:pt x="84201" y="34925"/>
                  </a:lnTo>
                  <a:lnTo>
                    <a:pt x="82042" y="38735"/>
                  </a:lnTo>
                  <a:lnTo>
                    <a:pt x="80264" y="42418"/>
                  </a:lnTo>
                  <a:lnTo>
                    <a:pt x="78740" y="46101"/>
                  </a:lnTo>
                  <a:lnTo>
                    <a:pt x="77470" y="49784"/>
                  </a:lnTo>
                  <a:lnTo>
                    <a:pt x="76581" y="53213"/>
                  </a:lnTo>
                  <a:lnTo>
                    <a:pt x="75438" y="56769"/>
                  </a:lnTo>
                  <a:lnTo>
                    <a:pt x="75057" y="59817"/>
                  </a:lnTo>
                  <a:lnTo>
                    <a:pt x="74549" y="63246"/>
                  </a:lnTo>
                  <a:lnTo>
                    <a:pt x="74295" y="66167"/>
                  </a:lnTo>
                  <a:lnTo>
                    <a:pt x="74295" y="69088"/>
                  </a:lnTo>
                  <a:lnTo>
                    <a:pt x="74549" y="71755"/>
                  </a:lnTo>
                  <a:lnTo>
                    <a:pt x="74803" y="74549"/>
                  </a:lnTo>
                  <a:lnTo>
                    <a:pt x="75057" y="76835"/>
                  </a:lnTo>
                  <a:lnTo>
                    <a:pt x="75438" y="79248"/>
                  </a:lnTo>
                  <a:lnTo>
                    <a:pt x="74549" y="79248"/>
                  </a:lnTo>
                  <a:lnTo>
                    <a:pt x="73914" y="79121"/>
                  </a:lnTo>
                  <a:lnTo>
                    <a:pt x="73025" y="78613"/>
                  </a:lnTo>
                  <a:lnTo>
                    <a:pt x="72390" y="78105"/>
                  </a:lnTo>
                  <a:lnTo>
                    <a:pt x="71120" y="76200"/>
                  </a:lnTo>
                  <a:lnTo>
                    <a:pt x="69977" y="73914"/>
                  </a:lnTo>
                  <a:lnTo>
                    <a:pt x="69088" y="71755"/>
                  </a:lnTo>
                  <a:lnTo>
                    <a:pt x="68199" y="69342"/>
                  </a:lnTo>
                  <a:lnTo>
                    <a:pt x="66675" y="67437"/>
                  </a:lnTo>
                  <a:lnTo>
                    <a:pt x="65786" y="66675"/>
                  </a:lnTo>
                  <a:lnTo>
                    <a:pt x="65151" y="65913"/>
                  </a:lnTo>
                  <a:lnTo>
                    <a:pt x="61849" y="66802"/>
                  </a:lnTo>
                  <a:lnTo>
                    <a:pt x="58547" y="67691"/>
                  </a:lnTo>
                  <a:lnTo>
                    <a:pt x="54737" y="68326"/>
                  </a:lnTo>
                  <a:lnTo>
                    <a:pt x="50673" y="68834"/>
                  </a:lnTo>
                  <a:lnTo>
                    <a:pt x="46482" y="69088"/>
                  </a:lnTo>
                  <a:lnTo>
                    <a:pt x="42037" y="69088"/>
                  </a:lnTo>
                  <a:lnTo>
                    <a:pt x="33020" y="68580"/>
                  </a:lnTo>
                  <a:lnTo>
                    <a:pt x="28575" y="68072"/>
                  </a:lnTo>
                  <a:lnTo>
                    <a:pt x="24384" y="67437"/>
                  </a:lnTo>
                  <a:lnTo>
                    <a:pt x="20066" y="66421"/>
                  </a:lnTo>
                  <a:lnTo>
                    <a:pt x="16256" y="65405"/>
                  </a:lnTo>
                  <a:lnTo>
                    <a:pt x="12573" y="64516"/>
                  </a:lnTo>
                  <a:lnTo>
                    <a:pt x="9652" y="62992"/>
                  </a:lnTo>
                  <a:lnTo>
                    <a:pt x="6858" y="61468"/>
                  </a:lnTo>
                  <a:lnTo>
                    <a:pt x="4445" y="60071"/>
                  </a:lnTo>
                  <a:lnTo>
                    <a:pt x="4445" y="57023"/>
                  </a:lnTo>
                  <a:lnTo>
                    <a:pt x="4445" y="53975"/>
                  </a:lnTo>
                  <a:lnTo>
                    <a:pt x="4445" y="46736"/>
                  </a:lnTo>
                  <a:lnTo>
                    <a:pt x="4572" y="39116"/>
                  </a:lnTo>
                  <a:lnTo>
                    <a:pt x="4445" y="30734"/>
                  </a:lnTo>
                  <a:lnTo>
                    <a:pt x="4191" y="22733"/>
                  </a:lnTo>
                  <a:lnTo>
                    <a:pt x="3302" y="14732"/>
                  </a:lnTo>
                  <a:lnTo>
                    <a:pt x="2921" y="10795"/>
                  </a:lnTo>
                  <a:lnTo>
                    <a:pt x="2159" y="7366"/>
                  </a:lnTo>
                  <a:lnTo>
                    <a:pt x="1143" y="3810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DDDBA8"/>
            </a:solidFill>
            <a:ln w="0" cap="flat" cmpd="sng" algn="ctr">
              <a:solidFill>
                <a:srgbClr val="DDDBA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Полилиния 333"/>
            <p:cNvSpPr/>
            <p:nvPr/>
          </p:nvSpPr>
          <p:spPr>
            <a:xfrm>
              <a:off x="2520188" y="4838192"/>
              <a:ext cx="82424" cy="50547"/>
            </a:xfrm>
            <a:custGeom>
              <a:avLst/>
              <a:gdLst/>
              <a:ahLst/>
              <a:cxnLst/>
              <a:rect l="0" t="0" r="0" b="0"/>
              <a:pathLst>
                <a:path w="82424" h="50547">
                  <a:moveTo>
                    <a:pt x="3048" y="1143"/>
                  </a:moveTo>
                  <a:lnTo>
                    <a:pt x="6223" y="2540"/>
                  </a:lnTo>
                  <a:lnTo>
                    <a:pt x="9779" y="3683"/>
                  </a:lnTo>
                  <a:lnTo>
                    <a:pt x="13462" y="4699"/>
                  </a:lnTo>
                  <a:lnTo>
                    <a:pt x="17526" y="5588"/>
                  </a:lnTo>
                  <a:lnTo>
                    <a:pt x="21717" y="6350"/>
                  </a:lnTo>
                  <a:lnTo>
                    <a:pt x="30353" y="7874"/>
                  </a:lnTo>
                  <a:lnTo>
                    <a:pt x="39370" y="8509"/>
                  </a:lnTo>
                  <a:lnTo>
                    <a:pt x="48895" y="9144"/>
                  </a:lnTo>
                  <a:lnTo>
                    <a:pt x="58039" y="9271"/>
                  </a:lnTo>
                  <a:lnTo>
                    <a:pt x="67564" y="8763"/>
                  </a:lnTo>
                  <a:lnTo>
                    <a:pt x="70231" y="10922"/>
                  </a:lnTo>
                  <a:lnTo>
                    <a:pt x="72517" y="13462"/>
                  </a:lnTo>
                  <a:lnTo>
                    <a:pt x="74803" y="16383"/>
                  </a:lnTo>
                  <a:lnTo>
                    <a:pt x="76454" y="19304"/>
                  </a:lnTo>
                  <a:lnTo>
                    <a:pt x="78232" y="22479"/>
                  </a:lnTo>
                  <a:lnTo>
                    <a:pt x="79629" y="25908"/>
                  </a:lnTo>
                  <a:lnTo>
                    <a:pt x="82423" y="32766"/>
                  </a:lnTo>
                  <a:lnTo>
                    <a:pt x="78740" y="33909"/>
                  </a:lnTo>
                  <a:lnTo>
                    <a:pt x="74803" y="34671"/>
                  </a:lnTo>
                  <a:lnTo>
                    <a:pt x="71247" y="34671"/>
                  </a:lnTo>
                  <a:lnTo>
                    <a:pt x="67564" y="34671"/>
                  </a:lnTo>
                  <a:lnTo>
                    <a:pt x="60325" y="33909"/>
                  </a:lnTo>
                  <a:lnTo>
                    <a:pt x="56515" y="33909"/>
                  </a:lnTo>
                  <a:lnTo>
                    <a:pt x="53086" y="34163"/>
                  </a:lnTo>
                  <a:lnTo>
                    <a:pt x="52070" y="36576"/>
                  </a:lnTo>
                  <a:lnTo>
                    <a:pt x="51435" y="38608"/>
                  </a:lnTo>
                  <a:lnTo>
                    <a:pt x="50419" y="40513"/>
                  </a:lnTo>
                  <a:lnTo>
                    <a:pt x="49276" y="42418"/>
                  </a:lnTo>
                  <a:lnTo>
                    <a:pt x="47117" y="45466"/>
                  </a:lnTo>
                  <a:lnTo>
                    <a:pt x="44704" y="47625"/>
                  </a:lnTo>
                  <a:lnTo>
                    <a:pt x="42164" y="49022"/>
                  </a:lnTo>
                  <a:lnTo>
                    <a:pt x="39370" y="50038"/>
                  </a:lnTo>
                  <a:lnTo>
                    <a:pt x="36449" y="50546"/>
                  </a:lnTo>
                  <a:lnTo>
                    <a:pt x="33655" y="50546"/>
                  </a:lnTo>
                  <a:lnTo>
                    <a:pt x="30734" y="50292"/>
                  </a:lnTo>
                  <a:lnTo>
                    <a:pt x="27686" y="49530"/>
                  </a:lnTo>
                  <a:lnTo>
                    <a:pt x="24638" y="48641"/>
                  </a:lnTo>
                  <a:lnTo>
                    <a:pt x="21717" y="47371"/>
                  </a:lnTo>
                  <a:lnTo>
                    <a:pt x="16256" y="44450"/>
                  </a:lnTo>
                  <a:lnTo>
                    <a:pt x="11303" y="41529"/>
                  </a:lnTo>
                  <a:lnTo>
                    <a:pt x="9779" y="37465"/>
                  </a:lnTo>
                  <a:lnTo>
                    <a:pt x="8128" y="32385"/>
                  </a:lnTo>
                  <a:lnTo>
                    <a:pt x="6223" y="27432"/>
                  </a:lnTo>
                  <a:lnTo>
                    <a:pt x="4572" y="22098"/>
                  </a:lnTo>
                  <a:lnTo>
                    <a:pt x="1778" y="10795"/>
                  </a:lnTo>
                  <a:lnTo>
                    <a:pt x="889" y="5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BA8"/>
            </a:solidFill>
            <a:ln w="0" cap="flat" cmpd="sng" algn="ctr">
              <a:solidFill>
                <a:srgbClr val="DDDBA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Полилиния 334"/>
            <p:cNvSpPr/>
            <p:nvPr/>
          </p:nvSpPr>
          <p:spPr>
            <a:xfrm>
              <a:off x="2589911" y="4548759"/>
              <a:ext cx="503937" cy="420117"/>
            </a:xfrm>
            <a:custGeom>
              <a:avLst/>
              <a:gdLst/>
              <a:ahLst/>
              <a:cxnLst/>
              <a:rect l="0" t="0" r="0" b="0"/>
              <a:pathLst>
                <a:path w="503937" h="420117">
                  <a:moveTo>
                    <a:pt x="0" y="394081"/>
                  </a:moveTo>
                  <a:lnTo>
                    <a:pt x="508" y="394335"/>
                  </a:lnTo>
                  <a:lnTo>
                    <a:pt x="1524" y="394716"/>
                  </a:lnTo>
                  <a:lnTo>
                    <a:pt x="3048" y="395224"/>
                  </a:lnTo>
                  <a:lnTo>
                    <a:pt x="4699" y="395859"/>
                  </a:lnTo>
                  <a:lnTo>
                    <a:pt x="7239" y="396875"/>
                  </a:lnTo>
                  <a:lnTo>
                    <a:pt x="9906" y="397891"/>
                  </a:lnTo>
                  <a:lnTo>
                    <a:pt x="13208" y="398780"/>
                  </a:lnTo>
                  <a:lnTo>
                    <a:pt x="16764" y="400050"/>
                  </a:lnTo>
                  <a:lnTo>
                    <a:pt x="20701" y="401193"/>
                  </a:lnTo>
                  <a:lnTo>
                    <a:pt x="24638" y="402463"/>
                  </a:lnTo>
                  <a:lnTo>
                    <a:pt x="29083" y="403606"/>
                  </a:lnTo>
                  <a:lnTo>
                    <a:pt x="38100" y="406400"/>
                  </a:lnTo>
                  <a:lnTo>
                    <a:pt x="47752" y="409067"/>
                  </a:lnTo>
                  <a:lnTo>
                    <a:pt x="57531" y="411480"/>
                  </a:lnTo>
                  <a:lnTo>
                    <a:pt x="67183" y="413639"/>
                  </a:lnTo>
                  <a:lnTo>
                    <a:pt x="72009" y="414655"/>
                  </a:lnTo>
                  <a:lnTo>
                    <a:pt x="76454" y="415417"/>
                  </a:lnTo>
                  <a:lnTo>
                    <a:pt x="80899" y="415925"/>
                  </a:lnTo>
                  <a:lnTo>
                    <a:pt x="85090" y="416306"/>
                  </a:lnTo>
                  <a:lnTo>
                    <a:pt x="88900" y="416560"/>
                  </a:lnTo>
                  <a:lnTo>
                    <a:pt x="92456" y="416814"/>
                  </a:lnTo>
                  <a:lnTo>
                    <a:pt x="95758" y="416560"/>
                  </a:lnTo>
                  <a:lnTo>
                    <a:pt x="98806" y="416306"/>
                  </a:lnTo>
                  <a:lnTo>
                    <a:pt x="101219" y="415671"/>
                  </a:lnTo>
                  <a:lnTo>
                    <a:pt x="103632" y="414655"/>
                  </a:lnTo>
                  <a:lnTo>
                    <a:pt x="105029" y="413385"/>
                  </a:lnTo>
                  <a:lnTo>
                    <a:pt x="106299" y="411988"/>
                  </a:lnTo>
                  <a:lnTo>
                    <a:pt x="106553" y="410718"/>
                  </a:lnTo>
                  <a:lnTo>
                    <a:pt x="105918" y="409067"/>
                  </a:lnTo>
                  <a:lnTo>
                    <a:pt x="105283" y="407289"/>
                  </a:lnTo>
                  <a:lnTo>
                    <a:pt x="103759" y="405130"/>
                  </a:lnTo>
                  <a:lnTo>
                    <a:pt x="101727" y="402971"/>
                  </a:lnTo>
                  <a:lnTo>
                    <a:pt x="99314" y="400304"/>
                  </a:lnTo>
                  <a:lnTo>
                    <a:pt x="96647" y="397637"/>
                  </a:lnTo>
                  <a:lnTo>
                    <a:pt x="93345" y="394716"/>
                  </a:lnTo>
                  <a:lnTo>
                    <a:pt x="89535" y="391668"/>
                  </a:lnTo>
                  <a:lnTo>
                    <a:pt x="85852" y="388239"/>
                  </a:lnTo>
                  <a:lnTo>
                    <a:pt x="81661" y="385191"/>
                  </a:lnTo>
                  <a:lnTo>
                    <a:pt x="77216" y="381381"/>
                  </a:lnTo>
                  <a:lnTo>
                    <a:pt x="72644" y="377825"/>
                  </a:lnTo>
                  <a:lnTo>
                    <a:pt x="68199" y="374015"/>
                  </a:lnTo>
                  <a:lnTo>
                    <a:pt x="58420" y="366014"/>
                  </a:lnTo>
                  <a:lnTo>
                    <a:pt x="49022" y="357505"/>
                  </a:lnTo>
                  <a:lnTo>
                    <a:pt x="39878" y="348996"/>
                  </a:lnTo>
                  <a:lnTo>
                    <a:pt x="31242" y="340233"/>
                  </a:lnTo>
                  <a:lnTo>
                    <a:pt x="27178" y="335788"/>
                  </a:lnTo>
                  <a:lnTo>
                    <a:pt x="23495" y="331343"/>
                  </a:lnTo>
                  <a:lnTo>
                    <a:pt x="20066" y="326898"/>
                  </a:lnTo>
                  <a:lnTo>
                    <a:pt x="17145" y="322453"/>
                  </a:lnTo>
                  <a:lnTo>
                    <a:pt x="14351" y="318008"/>
                  </a:lnTo>
                  <a:lnTo>
                    <a:pt x="12446" y="313563"/>
                  </a:lnTo>
                  <a:lnTo>
                    <a:pt x="10795" y="309245"/>
                  </a:lnTo>
                  <a:lnTo>
                    <a:pt x="9779" y="304800"/>
                  </a:lnTo>
                  <a:lnTo>
                    <a:pt x="9271" y="300355"/>
                  </a:lnTo>
                  <a:lnTo>
                    <a:pt x="9271" y="296291"/>
                  </a:lnTo>
                  <a:lnTo>
                    <a:pt x="12700" y="302133"/>
                  </a:lnTo>
                  <a:lnTo>
                    <a:pt x="16510" y="307721"/>
                  </a:lnTo>
                  <a:lnTo>
                    <a:pt x="20066" y="312928"/>
                  </a:lnTo>
                  <a:lnTo>
                    <a:pt x="24384" y="318008"/>
                  </a:lnTo>
                  <a:lnTo>
                    <a:pt x="28575" y="322707"/>
                  </a:lnTo>
                  <a:lnTo>
                    <a:pt x="33020" y="327025"/>
                  </a:lnTo>
                  <a:lnTo>
                    <a:pt x="37846" y="331089"/>
                  </a:lnTo>
                  <a:lnTo>
                    <a:pt x="42799" y="335153"/>
                  </a:lnTo>
                  <a:lnTo>
                    <a:pt x="48006" y="338455"/>
                  </a:lnTo>
                  <a:lnTo>
                    <a:pt x="53213" y="341884"/>
                  </a:lnTo>
                  <a:lnTo>
                    <a:pt x="58801" y="345059"/>
                  </a:lnTo>
                  <a:lnTo>
                    <a:pt x="64262" y="347980"/>
                  </a:lnTo>
                  <a:lnTo>
                    <a:pt x="69977" y="350520"/>
                  </a:lnTo>
                  <a:lnTo>
                    <a:pt x="75946" y="352933"/>
                  </a:lnTo>
                  <a:lnTo>
                    <a:pt x="81661" y="355092"/>
                  </a:lnTo>
                  <a:lnTo>
                    <a:pt x="87884" y="357124"/>
                  </a:lnTo>
                  <a:lnTo>
                    <a:pt x="93853" y="358775"/>
                  </a:lnTo>
                  <a:lnTo>
                    <a:pt x="100076" y="360299"/>
                  </a:lnTo>
                  <a:lnTo>
                    <a:pt x="112522" y="362966"/>
                  </a:lnTo>
                  <a:lnTo>
                    <a:pt x="125222" y="364617"/>
                  </a:lnTo>
                  <a:lnTo>
                    <a:pt x="138176" y="365633"/>
                  </a:lnTo>
                  <a:lnTo>
                    <a:pt x="150749" y="366014"/>
                  </a:lnTo>
                  <a:lnTo>
                    <a:pt x="163449" y="366014"/>
                  </a:lnTo>
                  <a:lnTo>
                    <a:pt x="175641" y="365633"/>
                  </a:lnTo>
                  <a:lnTo>
                    <a:pt x="187960" y="364617"/>
                  </a:lnTo>
                  <a:lnTo>
                    <a:pt x="195834" y="363601"/>
                  </a:lnTo>
                  <a:lnTo>
                    <a:pt x="203962" y="362204"/>
                  </a:lnTo>
                  <a:lnTo>
                    <a:pt x="212725" y="360299"/>
                  </a:lnTo>
                  <a:lnTo>
                    <a:pt x="221742" y="358013"/>
                  </a:lnTo>
                  <a:lnTo>
                    <a:pt x="230632" y="355346"/>
                  </a:lnTo>
                  <a:lnTo>
                    <a:pt x="239649" y="352425"/>
                  </a:lnTo>
                  <a:lnTo>
                    <a:pt x="248031" y="348742"/>
                  </a:lnTo>
                  <a:lnTo>
                    <a:pt x="256159" y="345059"/>
                  </a:lnTo>
                  <a:lnTo>
                    <a:pt x="263906" y="340741"/>
                  </a:lnTo>
                  <a:lnTo>
                    <a:pt x="267462" y="338201"/>
                  </a:lnTo>
                  <a:lnTo>
                    <a:pt x="270891" y="336042"/>
                  </a:lnTo>
                  <a:lnTo>
                    <a:pt x="274193" y="333375"/>
                  </a:lnTo>
                  <a:lnTo>
                    <a:pt x="276860" y="330962"/>
                  </a:lnTo>
                  <a:lnTo>
                    <a:pt x="279654" y="328295"/>
                  </a:lnTo>
                  <a:lnTo>
                    <a:pt x="282194" y="325374"/>
                  </a:lnTo>
                  <a:lnTo>
                    <a:pt x="284099" y="322453"/>
                  </a:lnTo>
                  <a:lnTo>
                    <a:pt x="285877" y="319532"/>
                  </a:lnTo>
                  <a:lnTo>
                    <a:pt x="287401" y="316357"/>
                  </a:lnTo>
                  <a:lnTo>
                    <a:pt x="288544" y="313055"/>
                  </a:lnTo>
                  <a:lnTo>
                    <a:pt x="289433" y="309753"/>
                  </a:lnTo>
                  <a:lnTo>
                    <a:pt x="289814" y="306324"/>
                  </a:lnTo>
                  <a:lnTo>
                    <a:pt x="289560" y="302895"/>
                  </a:lnTo>
                  <a:lnTo>
                    <a:pt x="289433" y="299212"/>
                  </a:lnTo>
                  <a:lnTo>
                    <a:pt x="288544" y="296291"/>
                  </a:lnTo>
                  <a:lnTo>
                    <a:pt x="287909" y="293370"/>
                  </a:lnTo>
                  <a:lnTo>
                    <a:pt x="286893" y="290830"/>
                  </a:lnTo>
                  <a:lnTo>
                    <a:pt x="285623" y="288544"/>
                  </a:lnTo>
                  <a:lnTo>
                    <a:pt x="284099" y="286004"/>
                  </a:lnTo>
                  <a:lnTo>
                    <a:pt x="282321" y="283845"/>
                  </a:lnTo>
                  <a:lnTo>
                    <a:pt x="280416" y="281940"/>
                  </a:lnTo>
                  <a:lnTo>
                    <a:pt x="278130" y="280162"/>
                  </a:lnTo>
                  <a:lnTo>
                    <a:pt x="275971" y="278511"/>
                  </a:lnTo>
                  <a:lnTo>
                    <a:pt x="273558" y="276733"/>
                  </a:lnTo>
                  <a:lnTo>
                    <a:pt x="270637" y="275336"/>
                  </a:lnTo>
                  <a:lnTo>
                    <a:pt x="267716" y="274066"/>
                  </a:lnTo>
                  <a:lnTo>
                    <a:pt x="261620" y="271653"/>
                  </a:lnTo>
                  <a:lnTo>
                    <a:pt x="254635" y="269875"/>
                  </a:lnTo>
                  <a:lnTo>
                    <a:pt x="247396" y="268478"/>
                  </a:lnTo>
                  <a:lnTo>
                    <a:pt x="239649" y="267208"/>
                  </a:lnTo>
                  <a:lnTo>
                    <a:pt x="231394" y="266319"/>
                  </a:lnTo>
                  <a:lnTo>
                    <a:pt x="222885" y="265684"/>
                  </a:lnTo>
                  <a:lnTo>
                    <a:pt x="214122" y="265303"/>
                  </a:lnTo>
                  <a:lnTo>
                    <a:pt x="205359" y="265049"/>
                  </a:lnTo>
                  <a:lnTo>
                    <a:pt x="186817" y="264795"/>
                  </a:lnTo>
                  <a:lnTo>
                    <a:pt x="168783" y="264541"/>
                  </a:lnTo>
                  <a:lnTo>
                    <a:pt x="159766" y="264287"/>
                  </a:lnTo>
                  <a:lnTo>
                    <a:pt x="150749" y="264160"/>
                  </a:lnTo>
                  <a:lnTo>
                    <a:pt x="142367" y="263906"/>
                  </a:lnTo>
                  <a:lnTo>
                    <a:pt x="134112" y="263144"/>
                  </a:lnTo>
                  <a:lnTo>
                    <a:pt x="126111" y="262382"/>
                  </a:lnTo>
                  <a:lnTo>
                    <a:pt x="118618" y="261112"/>
                  </a:lnTo>
                  <a:lnTo>
                    <a:pt x="112014" y="259715"/>
                  </a:lnTo>
                  <a:lnTo>
                    <a:pt x="105537" y="257937"/>
                  </a:lnTo>
                  <a:lnTo>
                    <a:pt x="102743" y="257048"/>
                  </a:lnTo>
                  <a:lnTo>
                    <a:pt x="100076" y="255778"/>
                  </a:lnTo>
                  <a:lnTo>
                    <a:pt x="97282" y="254508"/>
                  </a:lnTo>
                  <a:lnTo>
                    <a:pt x="95123" y="253111"/>
                  </a:lnTo>
                  <a:lnTo>
                    <a:pt x="92837" y="251587"/>
                  </a:lnTo>
                  <a:lnTo>
                    <a:pt x="90932" y="249936"/>
                  </a:lnTo>
                  <a:lnTo>
                    <a:pt x="89154" y="248158"/>
                  </a:lnTo>
                  <a:lnTo>
                    <a:pt x="87376" y="246253"/>
                  </a:lnTo>
                  <a:lnTo>
                    <a:pt x="86106" y="244094"/>
                  </a:lnTo>
                  <a:lnTo>
                    <a:pt x="84963" y="241808"/>
                  </a:lnTo>
                  <a:lnTo>
                    <a:pt x="84074" y="239395"/>
                  </a:lnTo>
                  <a:lnTo>
                    <a:pt x="83439" y="236982"/>
                  </a:lnTo>
                  <a:lnTo>
                    <a:pt x="83185" y="229616"/>
                  </a:lnTo>
                  <a:lnTo>
                    <a:pt x="83693" y="222504"/>
                  </a:lnTo>
                  <a:lnTo>
                    <a:pt x="84455" y="216281"/>
                  </a:lnTo>
                  <a:lnTo>
                    <a:pt x="85852" y="210058"/>
                  </a:lnTo>
                  <a:lnTo>
                    <a:pt x="87884" y="204470"/>
                  </a:lnTo>
                  <a:lnTo>
                    <a:pt x="90297" y="199136"/>
                  </a:lnTo>
                  <a:lnTo>
                    <a:pt x="93345" y="194056"/>
                  </a:lnTo>
                  <a:lnTo>
                    <a:pt x="96774" y="189611"/>
                  </a:lnTo>
                  <a:lnTo>
                    <a:pt x="100584" y="185166"/>
                  </a:lnTo>
                  <a:lnTo>
                    <a:pt x="104775" y="181356"/>
                  </a:lnTo>
                  <a:lnTo>
                    <a:pt x="109474" y="177673"/>
                  </a:lnTo>
                  <a:lnTo>
                    <a:pt x="114173" y="174244"/>
                  </a:lnTo>
                  <a:lnTo>
                    <a:pt x="119380" y="171069"/>
                  </a:lnTo>
                  <a:lnTo>
                    <a:pt x="124968" y="168402"/>
                  </a:lnTo>
                  <a:lnTo>
                    <a:pt x="130556" y="165735"/>
                  </a:lnTo>
                  <a:lnTo>
                    <a:pt x="136652" y="163576"/>
                  </a:lnTo>
                  <a:lnTo>
                    <a:pt x="142875" y="161290"/>
                  </a:lnTo>
                  <a:lnTo>
                    <a:pt x="148971" y="159385"/>
                  </a:lnTo>
                  <a:lnTo>
                    <a:pt x="155448" y="157988"/>
                  </a:lnTo>
                  <a:lnTo>
                    <a:pt x="161925" y="156464"/>
                  </a:lnTo>
                  <a:lnTo>
                    <a:pt x="175387" y="153924"/>
                  </a:lnTo>
                  <a:lnTo>
                    <a:pt x="188849" y="152273"/>
                  </a:lnTo>
                  <a:lnTo>
                    <a:pt x="202311" y="151130"/>
                  </a:lnTo>
                  <a:lnTo>
                    <a:pt x="215265" y="150114"/>
                  </a:lnTo>
                  <a:lnTo>
                    <a:pt x="227711" y="149733"/>
                  </a:lnTo>
                  <a:lnTo>
                    <a:pt x="239395" y="149606"/>
                  </a:lnTo>
                  <a:lnTo>
                    <a:pt x="247142" y="149606"/>
                  </a:lnTo>
                  <a:lnTo>
                    <a:pt x="254635" y="149606"/>
                  </a:lnTo>
                  <a:lnTo>
                    <a:pt x="270256" y="150495"/>
                  </a:lnTo>
                  <a:lnTo>
                    <a:pt x="286385" y="151765"/>
                  </a:lnTo>
                  <a:lnTo>
                    <a:pt x="302260" y="153543"/>
                  </a:lnTo>
                  <a:lnTo>
                    <a:pt x="318389" y="155194"/>
                  </a:lnTo>
                  <a:lnTo>
                    <a:pt x="334137" y="157353"/>
                  </a:lnTo>
                  <a:lnTo>
                    <a:pt x="349377" y="159385"/>
                  </a:lnTo>
                  <a:lnTo>
                    <a:pt x="363982" y="161036"/>
                  </a:lnTo>
                  <a:lnTo>
                    <a:pt x="370967" y="161798"/>
                  </a:lnTo>
                  <a:lnTo>
                    <a:pt x="377825" y="162433"/>
                  </a:lnTo>
                  <a:lnTo>
                    <a:pt x="384175" y="163068"/>
                  </a:lnTo>
                  <a:lnTo>
                    <a:pt x="390398" y="163576"/>
                  </a:lnTo>
                  <a:lnTo>
                    <a:pt x="396367" y="163957"/>
                  </a:lnTo>
                  <a:lnTo>
                    <a:pt x="401828" y="164211"/>
                  </a:lnTo>
                  <a:lnTo>
                    <a:pt x="407035" y="164211"/>
                  </a:lnTo>
                  <a:lnTo>
                    <a:pt x="411734" y="163957"/>
                  </a:lnTo>
                  <a:lnTo>
                    <a:pt x="416052" y="163576"/>
                  </a:lnTo>
                  <a:lnTo>
                    <a:pt x="419862" y="163068"/>
                  </a:lnTo>
                  <a:lnTo>
                    <a:pt x="423418" y="162052"/>
                  </a:lnTo>
                  <a:lnTo>
                    <a:pt x="426466" y="161036"/>
                  </a:lnTo>
                  <a:lnTo>
                    <a:pt x="428879" y="159512"/>
                  </a:lnTo>
                  <a:lnTo>
                    <a:pt x="430911" y="157988"/>
                  </a:lnTo>
                  <a:lnTo>
                    <a:pt x="432181" y="155956"/>
                  </a:lnTo>
                  <a:lnTo>
                    <a:pt x="432943" y="153797"/>
                  </a:lnTo>
                  <a:lnTo>
                    <a:pt x="433070" y="152273"/>
                  </a:lnTo>
                  <a:lnTo>
                    <a:pt x="433070" y="150876"/>
                  </a:lnTo>
                  <a:lnTo>
                    <a:pt x="432689" y="149352"/>
                  </a:lnTo>
                  <a:lnTo>
                    <a:pt x="432181" y="147955"/>
                  </a:lnTo>
                  <a:lnTo>
                    <a:pt x="430403" y="145542"/>
                  </a:lnTo>
                  <a:lnTo>
                    <a:pt x="427609" y="142748"/>
                  </a:lnTo>
                  <a:lnTo>
                    <a:pt x="424053" y="140335"/>
                  </a:lnTo>
                  <a:lnTo>
                    <a:pt x="419735" y="138049"/>
                  </a:lnTo>
                  <a:lnTo>
                    <a:pt x="414782" y="135890"/>
                  </a:lnTo>
                  <a:lnTo>
                    <a:pt x="409321" y="133985"/>
                  </a:lnTo>
                  <a:lnTo>
                    <a:pt x="403098" y="131699"/>
                  </a:lnTo>
                  <a:lnTo>
                    <a:pt x="396367" y="129794"/>
                  </a:lnTo>
                  <a:lnTo>
                    <a:pt x="389382" y="128143"/>
                  </a:lnTo>
                  <a:lnTo>
                    <a:pt x="382016" y="126111"/>
                  </a:lnTo>
                  <a:lnTo>
                    <a:pt x="366268" y="122555"/>
                  </a:lnTo>
                  <a:lnTo>
                    <a:pt x="349885" y="118872"/>
                  </a:lnTo>
                  <a:lnTo>
                    <a:pt x="333375" y="115062"/>
                  </a:lnTo>
                  <a:lnTo>
                    <a:pt x="317500" y="111506"/>
                  </a:lnTo>
                  <a:lnTo>
                    <a:pt x="309626" y="109347"/>
                  </a:lnTo>
                  <a:lnTo>
                    <a:pt x="302133" y="107315"/>
                  </a:lnTo>
                  <a:lnTo>
                    <a:pt x="295148" y="105156"/>
                  </a:lnTo>
                  <a:lnTo>
                    <a:pt x="288417" y="102616"/>
                  </a:lnTo>
                  <a:lnTo>
                    <a:pt x="282194" y="100584"/>
                  </a:lnTo>
                  <a:lnTo>
                    <a:pt x="276352" y="97917"/>
                  </a:lnTo>
                  <a:lnTo>
                    <a:pt x="271526" y="95123"/>
                  </a:lnTo>
                  <a:lnTo>
                    <a:pt x="266954" y="92583"/>
                  </a:lnTo>
                  <a:lnTo>
                    <a:pt x="263398" y="89535"/>
                  </a:lnTo>
                  <a:lnTo>
                    <a:pt x="260477" y="86360"/>
                  </a:lnTo>
                  <a:lnTo>
                    <a:pt x="259461" y="84709"/>
                  </a:lnTo>
                  <a:lnTo>
                    <a:pt x="258572" y="82931"/>
                  </a:lnTo>
                  <a:lnTo>
                    <a:pt x="258064" y="81280"/>
                  </a:lnTo>
                  <a:lnTo>
                    <a:pt x="257556" y="79502"/>
                  </a:lnTo>
                  <a:lnTo>
                    <a:pt x="257683" y="75438"/>
                  </a:lnTo>
                  <a:lnTo>
                    <a:pt x="258572" y="71628"/>
                  </a:lnTo>
                  <a:lnTo>
                    <a:pt x="259715" y="68072"/>
                  </a:lnTo>
                  <a:lnTo>
                    <a:pt x="261239" y="64897"/>
                  </a:lnTo>
                  <a:lnTo>
                    <a:pt x="263017" y="61849"/>
                  </a:lnTo>
                  <a:lnTo>
                    <a:pt x="265430" y="59055"/>
                  </a:lnTo>
                  <a:lnTo>
                    <a:pt x="267970" y="56388"/>
                  </a:lnTo>
                  <a:lnTo>
                    <a:pt x="270891" y="53848"/>
                  </a:lnTo>
                  <a:lnTo>
                    <a:pt x="274193" y="51816"/>
                  </a:lnTo>
                  <a:lnTo>
                    <a:pt x="277749" y="49530"/>
                  </a:lnTo>
                  <a:lnTo>
                    <a:pt x="281432" y="47625"/>
                  </a:lnTo>
                  <a:lnTo>
                    <a:pt x="285369" y="45847"/>
                  </a:lnTo>
                  <a:lnTo>
                    <a:pt x="289560" y="44323"/>
                  </a:lnTo>
                  <a:lnTo>
                    <a:pt x="293751" y="42926"/>
                  </a:lnTo>
                  <a:lnTo>
                    <a:pt x="298577" y="41402"/>
                  </a:lnTo>
                  <a:lnTo>
                    <a:pt x="303022" y="40259"/>
                  </a:lnTo>
                  <a:lnTo>
                    <a:pt x="312928" y="38227"/>
                  </a:lnTo>
                  <a:lnTo>
                    <a:pt x="323215" y="36576"/>
                  </a:lnTo>
                  <a:lnTo>
                    <a:pt x="333629" y="35433"/>
                  </a:lnTo>
                  <a:lnTo>
                    <a:pt x="344043" y="34290"/>
                  </a:lnTo>
                  <a:lnTo>
                    <a:pt x="354584" y="33401"/>
                  </a:lnTo>
                  <a:lnTo>
                    <a:pt x="364744" y="32639"/>
                  </a:lnTo>
                  <a:lnTo>
                    <a:pt x="374269" y="31877"/>
                  </a:lnTo>
                  <a:lnTo>
                    <a:pt x="383413" y="31242"/>
                  </a:lnTo>
                  <a:lnTo>
                    <a:pt x="395605" y="29972"/>
                  </a:lnTo>
                  <a:lnTo>
                    <a:pt x="407543" y="28321"/>
                  </a:lnTo>
                  <a:lnTo>
                    <a:pt x="419481" y="26289"/>
                  </a:lnTo>
                  <a:lnTo>
                    <a:pt x="425196" y="24892"/>
                  </a:lnTo>
                  <a:lnTo>
                    <a:pt x="431546" y="23368"/>
                  </a:lnTo>
                  <a:lnTo>
                    <a:pt x="437388" y="21717"/>
                  </a:lnTo>
                  <a:lnTo>
                    <a:pt x="443611" y="19685"/>
                  </a:lnTo>
                  <a:lnTo>
                    <a:pt x="450088" y="17526"/>
                  </a:lnTo>
                  <a:lnTo>
                    <a:pt x="456819" y="15113"/>
                  </a:lnTo>
                  <a:lnTo>
                    <a:pt x="463677" y="12446"/>
                  </a:lnTo>
                  <a:lnTo>
                    <a:pt x="470662" y="9271"/>
                  </a:lnTo>
                  <a:lnTo>
                    <a:pt x="478155" y="6096"/>
                  </a:lnTo>
                  <a:lnTo>
                    <a:pt x="485902" y="2159"/>
                  </a:lnTo>
                  <a:lnTo>
                    <a:pt x="488950" y="1143"/>
                  </a:lnTo>
                  <a:lnTo>
                    <a:pt x="491617" y="508"/>
                  </a:lnTo>
                  <a:lnTo>
                    <a:pt x="493776" y="0"/>
                  </a:lnTo>
                  <a:lnTo>
                    <a:pt x="496189" y="0"/>
                  </a:lnTo>
                  <a:lnTo>
                    <a:pt x="498094" y="508"/>
                  </a:lnTo>
                  <a:lnTo>
                    <a:pt x="499745" y="889"/>
                  </a:lnTo>
                  <a:lnTo>
                    <a:pt x="501269" y="1905"/>
                  </a:lnTo>
                  <a:lnTo>
                    <a:pt x="502539" y="2921"/>
                  </a:lnTo>
                  <a:lnTo>
                    <a:pt x="503301" y="4191"/>
                  </a:lnTo>
                  <a:lnTo>
                    <a:pt x="503936" y="5588"/>
                  </a:lnTo>
                  <a:lnTo>
                    <a:pt x="503936" y="7112"/>
                  </a:lnTo>
                  <a:lnTo>
                    <a:pt x="503555" y="8509"/>
                  </a:lnTo>
                  <a:lnTo>
                    <a:pt x="502793" y="10033"/>
                  </a:lnTo>
                  <a:lnTo>
                    <a:pt x="501523" y="11684"/>
                  </a:lnTo>
                  <a:lnTo>
                    <a:pt x="499999" y="12954"/>
                  </a:lnTo>
                  <a:lnTo>
                    <a:pt x="498094" y="14351"/>
                  </a:lnTo>
                  <a:lnTo>
                    <a:pt x="493395" y="16764"/>
                  </a:lnTo>
                  <a:lnTo>
                    <a:pt x="488569" y="19304"/>
                  </a:lnTo>
                  <a:lnTo>
                    <a:pt x="484124" y="21717"/>
                  </a:lnTo>
                  <a:lnTo>
                    <a:pt x="479933" y="23622"/>
                  </a:lnTo>
                  <a:lnTo>
                    <a:pt x="475996" y="25654"/>
                  </a:lnTo>
                  <a:lnTo>
                    <a:pt x="472059" y="27559"/>
                  </a:lnTo>
                  <a:lnTo>
                    <a:pt x="468249" y="29337"/>
                  </a:lnTo>
                  <a:lnTo>
                    <a:pt x="464566" y="30734"/>
                  </a:lnTo>
                  <a:lnTo>
                    <a:pt x="457835" y="33655"/>
                  </a:lnTo>
                  <a:lnTo>
                    <a:pt x="451358" y="35814"/>
                  </a:lnTo>
                  <a:lnTo>
                    <a:pt x="445389" y="37846"/>
                  </a:lnTo>
                  <a:lnTo>
                    <a:pt x="439674" y="39624"/>
                  </a:lnTo>
                  <a:lnTo>
                    <a:pt x="433959" y="40767"/>
                  </a:lnTo>
                  <a:lnTo>
                    <a:pt x="428625" y="41910"/>
                  </a:lnTo>
                  <a:lnTo>
                    <a:pt x="417703" y="43688"/>
                  </a:lnTo>
                  <a:lnTo>
                    <a:pt x="406273" y="45085"/>
                  </a:lnTo>
                  <a:lnTo>
                    <a:pt x="400050" y="45847"/>
                  </a:lnTo>
                  <a:lnTo>
                    <a:pt x="393573" y="46736"/>
                  </a:lnTo>
                  <a:lnTo>
                    <a:pt x="387096" y="47879"/>
                  </a:lnTo>
                  <a:lnTo>
                    <a:pt x="379984" y="48768"/>
                  </a:lnTo>
                  <a:lnTo>
                    <a:pt x="372364" y="49657"/>
                  </a:lnTo>
                  <a:lnTo>
                    <a:pt x="364998" y="50927"/>
                  </a:lnTo>
                  <a:lnTo>
                    <a:pt x="349504" y="53594"/>
                  </a:lnTo>
                  <a:lnTo>
                    <a:pt x="342138" y="54991"/>
                  </a:lnTo>
                  <a:lnTo>
                    <a:pt x="334899" y="56769"/>
                  </a:lnTo>
                  <a:lnTo>
                    <a:pt x="328422" y="58801"/>
                  </a:lnTo>
                  <a:lnTo>
                    <a:pt x="322707" y="60706"/>
                  </a:lnTo>
                  <a:lnTo>
                    <a:pt x="319913" y="61849"/>
                  </a:lnTo>
                  <a:lnTo>
                    <a:pt x="317754" y="62992"/>
                  </a:lnTo>
                  <a:lnTo>
                    <a:pt x="315595" y="64135"/>
                  </a:lnTo>
                  <a:lnTo>
                    <a:pt x="313436" y="65405"/>
                  </a:lnTo>
                  <a:lnTo>
                    <a:pt x="312039" y="66548"/>
                  </a:lnTo>
                  <a:lnTo>
                    <a:pt x="310769" y="68072"/>
                  </a:lnTo>
                  <a:lnTo>
                    <a:pt x="309753" y="69342"/>
                  </a:lnTo>
                  <a:lnTo>
                    <a:pt x="308991" y="70739"/>
                  </a:lnTo>
                  <a:lnTo>
                    <a:pt x="308737" y="72263"/>
                  </a:lnTo>
                  <a:lnTo>
                    <a:pt x="308991" y="73914"/>
                  </a:lnTo>
                  <a:lnTo>
                    <a:pt x="309626" y="75692"/>
                  </a:lnTo>
                  <a:lnTo>
                    <a:pt x="310261" y="77216"/>
                  </a:lnTo>
                  <a:lnTo>
                    <a:pt x="310007" y="78105"/>
                  </a:lnTo>
                  <a:lnTo>
                    <a:pt x="310007" y="78994"/>
                  </a:lnTo>
                  <a:lnTo>
                    <a:pt x="310261" y="79756"/>
                  </a:lnTo>
                  <a:lnTo>
                    <a:pt x="310769" y="80264"/>
                  </a:lnTo>
                  <a:lnTo>
                    <a:pt x="311785" y="81026"/>
                  </a:lnTo>
                  <a:lnTo>
                    <a:pt x="312928" y="81407"/>
                  </a:lnTo>
                  <a:lnTo>
                    <a:pt x="314198" y="81915"/>
                  </a:lnTo>
                  <a:lnTo>
                    <a:pt x="315976" y="82550"/>
                  </a:lnTo>
                  <a:lnTo>
                    <a:pt x="318008" y="82931"/>
                  </a:lnTo>
                  <a:lnTo>
                    <a:pt x="320167" y="83439"/>
                  </a:lnTo>
                  <a:lnTo>
                    <a:pt x="325247" y="84201"/>
                  </a:lnTo>
                  <a:lnTo>
                    <a:pt x="330962" y="84709"/>
                  </a:lnTo>
                  <a:lnTo>
                    <a:pt x="337312" y="85090"/>
                  </a:lnTo>
                  <a:lnTo>
                    <a:pt x="344551" y="85852"/>
                  </a:lnTo>
                  <a:lnTo>
                    <a:pt x="352298" y="86360"/>
                  </a:lnTo>
                  <a:lnTo>
                    <a:pt x="360426" y="86868"/>
                  </a:lnTo>
                  <a:lnTo>
                    <a:pt x="369062" y="87630"/>
                  </a:lnTo>
                  <a:lnTo>
                    <a:pt x="377825" y="88519"/>
                  </a:lnTo>
                  <a:lnTo>
                    <a:pt x="386842" y="89535"/>
                  </a:lnTo>
                  <a:lnTo>
                    <a:pt x="395859" y="90551"/>
                  </a:lnTo>
                  <a:lnTo>
                    <a:pt x="405003" y="91948"/>
                  </a:lnTo>
                  <a:lnTo>
                    <a:pt x="414147" y="93726"/>
                  </a:lnTo>
                  <a:lnTo>
                    <a:pt x="423164" y="95631"/>
                  </a:lnTo>
                  <a:lnTo>
                    <a:pt x="431927" y="97917"/>
                  </a:lnTo>
                  <a:lnTo>
                    <a:pt x="440309" y="100584"/>
                  </a:lnTo>
                  <a:lnTo>
                    <a:pt x="448310" y="103505"/>
                  </a:lnTo>
                  <a:lnTo>
                    <a:pt x="456057" y="107061"/>
                  </a:lnTo>
                  <a:lnTo>
                    <a:pt x="459486" y="109093"/>
                  </a:lnTo>
                  <a:lnTo>
                    <a:pt x="462788" y="110998"/>
                  </a:lnTo>
                  <a:lnTo>
                    <a:pt x="465963" y="113284"/>
                  </a:lnTo>
                  <a:lnTo>
                    <a:pt x="469138" y="115443"/>
                  </a:lnTo>
                  <a:lnTo>
                    <a:pt x="472059" y="117856"/>
                  </a:lnTo>
                  <a:lnTo>
                    <a:pt x="474726" y="120523"/>
                  </a:lnTo>
                  <a:lnTo>
                    <a:pt x="477139" y="123317"/>
                  </a:lnTo>
                  <a:lnTo>
                    <a:pt x="479298" y="126111"/>
                  </a:lnTo>
                  <a:lnTo>
                    <a:pt x="481457" y="129032"/>
                  </a:lnTo>
                  <a:lnTo>
                    <a:pt x="483235" y="132207"/>
                  </a:lnTo>
                  <a:lnTo>
                    <a:pt x="485013" y="135763"/>
                  </a:lnTo>
                  <a:lnTo>
                    <a:pt x="486156" y="139065"/>
                  </a:lnTo>
                  <a:lnTo>
                    <a:pt x="487172" y="142748"/>
                  </a:lnTo>
                  <a:lnTo>
                    <a:pt x="487680" y="146685"/>
                  </a:lnTo>
                  <a:lnTo>
                    <a:pt x="488061" y="150876"/>
                  </a:lnTo>
                  <a:lnTo>
                    <a:pt x="488061" y="154940"/>
                  </a:lnTo>
                  <a:lnTo>
                    <a:pt x="488061" y="159385"/>
                  </a:lnTo>
                  <a:lnTo>
                    <a:pt x="487426" y="163957"/>
                  </a:lnTo>
                  <a:lnTo>
                    <a:pt x="486537" y="168910"/>
                  </a:lnTo>
                  <a:lnTo>
                    <a:pt x="485394" y="173736"/>
                  </a:lnTo>
                  <a:lnTo>
                    <a:pt x="481203" y="177673"/>
                  </a:lnTo>
                  <a:lnTo>
                    <a:pt x="477012" y="181102"/>
                  </a:lnTo>
                  <a:lnTo>
                    <a:pt x="472694" y="184531"/>
                  </a:lnTo>
                  <a:lnTo>
                    <a:pt x="468249" y="187452"/>
                  </a:lnTo>
                  <a:lnTo>
                    <a:pt x="463677" y="190246"/>
                  </a:lnTo>
                  <a:lnTo>
                    <a:pt x="458978" y="192786"/>
                  </a:lnTo>
                  <a:lnTo>
                    <a:pt x="454406" y="194945"/>
                  </a:lnTo>
                  <a:lnTo>
                    <a:pt x="449580" y="196977"/>
                  </a:lnTo>
                  <a:lnTo>
                    <a:pt x="444881" y="198882"/>
                  </a:lnTo>
                  <a:lnTo>
                    <a:pt x="439928" y="200533"/>
                  </a:lnTo>
                  <a:lnTo>
                    <a:pt x="429641" y="203327"/>
                  </a:lnTo>
                  <a:lnTo>
                    <a:pt x="419227" y="205232"/>
                  </a:lnTo>
                  <a:lnTo>
                    <a:pt x="408813" y="206756"/>
                  </a:lnTo>
                  <a:lnTo>
                    <a:pt x="397891" y="207391"/>
                  </a:lnTo>
                  <a:lnTo>
                    <a:pt x="386842" y="207645"/>
                  </a:lnTo>
                  <a:lnTo>
                    <a:pt x="375920" y="207645"/>
                  </a:lnTo>
                  <a:lnTo>
                    <a:pt x="364744" y="207391"/>
                  </a:lnTo>
                  <a:lnTo>
                    <a:pt x="342138" y="205994"/>
                  </a:lnTo>
                  <a:lnTo>
                    <a:pt x="319532" y="204216"/>
                  </a:lnTo>
                  <a:lnTo>
                    <a:pt x="315976" y="203835"/>
                  </a:lnTo>
                  <a:lnTo>
                    <a:pt x="312039" y="203454"/>
                  </a:lnTo>
                  <a:lnTo>
                    <a:pt x="303530" y="202311"/>
                  </a:lnTo>
                  <a:lnTo>
                    <a:pt x="294640" y="201168"/>
                  </a:lnTo>
                  <a:lnTo>
                    <a:pt x="284988" y="199898"/>
                  </a:lnTo>
                  <a:lnTo>
                    <a:pt x="274955" y="198628"/>
                  </a:lnTo>
                  <a:lnTo>
                    <a:pt x="264541" y="197358"/>
                  </a:lnTo>
                  <a:lnTo>
                    <a:pt x="253746" y="196469"/>
                  </a:lnTo>
                  <a:lnTo>
                    <a:pt x="242824" y="195961"/>
                  </a:lnTo>
                  <a:lnTo>
                    <a:pt x="232156" y="195961"/>
                  </a:lnTo>
                  <a:lnTo>
                    <a:pt x="221361" y="196723"/>
                  </a:lnTo>
                  <a:lnTo>
                    <a:pt x="210820" y="197866"/>
                  </a:lnTo>
                  <a:lnTo>
                    <a:pt x="205486" y="198882"/>
                  </a:lnTo>
                  <a:lnTo>
                    <a:pt x="200660" y="200025"/>
                  </a:lnTo>
                  <a:lnTo>
                    <a:pt x="195580" y="201422"/>
                  </a:lnTo>
                  <a:lnTo>
                    <a:pt x="190881" y="203073"/>
                  </a:lnTo>
                  <a:lnTo>
                    <a:pt x="186182" y="204978"/>
                  </a:lnTo>
                  <a:lnTo>
                    <a:pt x="181610" y="207137"/>
                  </a:lnTo>
                  <a:lnTo>
                    <a:pt x="177165" y="209677"/>
                  </a:lnTo>
                  <a:lnTo>
                    <a:pt x="172974" y="212471"/>
                  </a:lnTo>
                  <a:lnTo>
                    <a:pt x="169037" y="215519"/>
                  </a:lnTo>
                  <a:lnTo>
                    <a:pt x="165227" y="219202"/>
                  </a:lnTo>
                  <a:lnTo>
                    <a:pt x="180340" y="218694"/>
                  </a:lnTo>
                  <a:lnTo>
                    <a:pt x="195072" y="218440"/>
                  </a:lnTo>
                  <a:lnTo>
                    <a:pt x="209042" y="218440"/>
                  </a:lnTo>
                  <a:lnTo>
                    <a:pt x="222504" y="218694"/>
                  </a:lnTo>
                  <a:lnTo>
                    <a:pt x="235204" y="219456"/>
                  </a:lnTo>
                  <a:lnTo>
                    <a:pt x="247142" y="220091"/>
                  </a:lnTo>
                  <a:lnTo>
                    <a:pt x="258572" y="221107"/>
                  </a:lnTo>
                  <a:lnTo>
                    <a:pt x="269367" y="222250"/>
                  </a:lnTo>
                  <a:lnTo>
                    <a:pt x="279654" y="223774"/>
                  </a:lnTo>
                  <a:lnTo>
                    <a:pt x="289433" y="225552"/>
                  </a:lnTo>
                  <a:lnTo>
                    <a:pt x="298323" y="227457"/>
                  </a:lnTo>
                  <a:lnTo>
                    <a:pt x="306832" y="229616"/>
                  </a:lnTo>
                  <a:lnTo>
                    <a:pt x="314706" y="232029"/>
                  </a:lnTo>
                  <a:lnTo>
                    <a:pt x="321945" y="234823"/>
                  </a:lnTo>
                  <a:lnTo>
                    <a:pt x="328930" y="237617"/>
                  </a:lnTo>
                  <a:lnTo>
                    <a:pt x="335153" y="240919"/>
                  </a:lnTo>
                  <a:lnTo>
                    <a:pt x="340614" y="244348"/>
                  </a:lnTo>
                  <a:lnTo>
                    <a:pt x="345948" y="247904"/>
                  </a:lnTo>
                  <a:lnTo>
                    <a:pt x="350520" y="251841"/>
                  </a:lnTo>
                  <a:lnTo>
                    <a:pt x="354584" y="255905"/>
                  </a:lnTo>
                  <a:lnTo>
                    <a:pt x="358267" y="260096"/>
                  </a:lnTo>
                  <a:lnTo>
                    <a:pt x="361315" y="264795"/>
                  </a:lnTo>
                  <a:lnTo>
                    <a:pt x="363982" y="269748"/>
                  </a:lnTo>
                  <a:lnTo>
                    <a:pt x="366014" y="274574"/>
                  </a:lnTo>
                  <a:lnTo>
                    <a:pt x="367665" y="279908"/>
                  </a:lnTo>
                  <a:lnTo>
                    <a:pt x="369062" y="285242"/>
                  </a:lnTo>
                  <a:lnTo>
                    <a:pt x="369697" y="290830"/>
                  </a:lnTo>
                  <a:lnTo>
                    <a:pt x="369951" y="297053"/>
                  </a:lnTo>
                  <a:lnTo>
                    <a:pt x="369697" y="303149"/>
                  </a:lnTo>
                  <a:lnTo>
                    <a:pt x="369062" y="309499"/>
                  </a:lnTo>
                  <a:lnTo>
                    <a:pt x="367919" y="315976"/>
                  </a:lnTo>
                  <a:lnTo>
                    <a:pt x="366395" y="322834"/>
                  </a:lnTo>
                  <a:lnTo>
                    <a:pt x="364998" y="328549"/>
                  </a:lnTo>
                  <a:lnTo>
                    <a:pt x="363347" y="333629"/>
                  </a:lnTo>
                  <a:lnTo>
                    <a:pt x="360934" y="338709"/>
                  </a:lnTo>
                  <a:lnTo>
                    <a:pt x="358775" y="343916"/>
                  </a:lnTo>
                  <a:lnTo>
                    <a:pt x="356235" y="348488"/>
                  </a:lnTo>
                  <a:lnTo>
                    <a:pt x="353568" y="353187"/>
                  </a:lnTo>
                  <a:lnTo>
                    <a:pt x="350520" y="357505"/>
                  </a:lnTo>
                  <a:lnTo>
                    <a:pt x="347091" y="361696"/>
                  </a:lnTo>
                  <a:lnTo>
                    <a:pt x="343662" y="365887"/>
                  </a:lnTo>
                  <a:lnTo>
                    <a:pt x="340233" y="369697"/>
                  </a:lnTo>
                  <a:lnTo>
                    <a:pt x="336042" y="373380"/>
                  </a:lnTo>
                  <a:lnTo>
                    <a:pt x="331851" y="377063"/>
                  </a:lnTo>
                  <a:lnTo>
                    <a:pt x="327660" y="380238"/>
                  </a:lnTo>
                  <a:lnTo>
                    <a:pt x="323215" y="383667"/>
                  </a:lnTo>
                  <a:lnTo>
                    <a:pt x="318389" y="386588"/>
                  </a:lnTo>
                  <a:lnTo>
                    <a:pt x="313436" y="389509"/>
                  </a:lnTo>
                  <a:lnTo>
                    <a:pt x="308483" y="392430"/>
                  </a:lnTo>
                  <a:lnTo>
                    <a:pt x="303276" y="395224"/>
                  </a:lnTo>
                  <a:lnTo>
                    <a:pt x="297815" y="397637"/>
                  </a:lnTo>
                  <a:lnTo>
                    <a:pt x="292354" y="399669"/>
                  </a:lnTo>
                  <a:lnTo>
                    <a:pt x="286512" y="402209"/>
                  </a:lnTo>
                  <a:lnTo>
                    <a:pt x="280797" y="404114"/>
                  </a:lnTo>
                  <a:lnTo>
                    <a:pt x="268986" y="407797"/>
                  </a:lnTo>
                  <a:lnTo>
                    <a:pt x="256540" y="410972"/>
                  </a:lnTo>
                  <a:lnTo>
                    <a:pt x="243586" y="413639"/>
                  </a:lnTo>
                  <a:lnTo>
                    <a:pt x="230378" y="415925"/>
                  </a:lnTo>
                  <a:lnTo>
                    <a:pt x="216789" y="417576"/>
                  </a:lnTo>
                  <a:lnTo>
                    <a:pt x="202819" y="418846"/>
                  </a:lnTo>
                  <a:lnTo>
                    <a:pt x="188849" y="419481"/>
                  </a:lnTo>
                  <a:lnTo>
                    <a:pt x="174625" y="420116"/>
                  </a:lnTo>
                  <a:lnTo>
                    <a:pt x="160274" y="420116"/>
                  </a:lnTo>
                  <a:lnTo>
                    <a:pt x="146050" y="419481"/>
                  </a:lnTo>
                  <a:lnTo>
                    <a:pt x="131572" y="418846"/>
                  </a:lnTo>
                  <a:lnTo>
                    <a:pt x="117475" y="417576"/>
                  </a:lnTo>
                  <a:lnTo>
                    <a:pt x="103251" y="416052"/>
                  </a:lnTo>
                  <a:lnTo>
                    <a:pt x="89154" y="414147"/>
                  </a:lnTo>
                  <a:lnTo>
                    <a:pt x="75311" y="412242"/>
                  </a:lnTo>
                  <a:lnTo>
                    <a:pt x="61849" y="409702"/>
                  </a:lnTo>
                  <a:lnTo>
                    <a:pt x="48895" y="407162"/>
                  </a:lnTo>
                  <a:lnTo>
                    <a:pt x="35814" y="404114"/>
                  </a:lnTo>
                  <a:lnTo>
                    <a:pt x="23495" y="400939"/>
                  </a:lnTo>
                  <a:lnTo>
                    <a:pt x="11430" y="397891"/>
                  </a:lnTo>
                  <a:lnTo>
                    <a:pt x="254" y="394081"/>
                  </a:lnTo>
                  <a:close/>
                </a:path>
              </a:pathLst>
            </a:custGeom>
            <a:solidFill>
              <a:srgbClr val="BFCC63"/>
            </a:solidFill>
            <a:ln w="0" cap="flat" cmpd="sng" algn="ctr">
              <a:solidFill>
                <a:srgbClr val="BFCC6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2485771" y="4499864"/>
              <a:ext cx="117603" cy="70359"/>
            </a:xfrm>
            <a:custGeom>
              <a:avLst/>
              <a:gdLst/>
              <a:ahLst/>
              <a:cxnLst/>
              <a:rect l="0" t="0" r="0" b="0"/>
              <a:pathLst>
                <a:path w="117603" h="70359">
                  <a:moveTo>
                    <a:pt x="15875" y="31496"/>
                  </a:moveTo>
                  <a:lnTo>
                    <a:pt x="22098" y="29591"/>
                  </a:lnTo>
                  <a:lnTo>
                    <a:pt x="28321" y="27559"/>
                  </a:lnTo>
                  <a:lnTo>
                    <a:pt x="35052" y="25781"/>
                  </a:lnTo>
                  <a:lnTo>
                    <a:pt x="48641" y="21590"/>
                  </a:lnTo>
                  <a:lnTo>
                    <a:pt x="62357" y="17145"/>
                  </a:lnTo>
                  <a:lnTo>
                    <a:pt x="75819" y="12827"/>
                  </a:lnTo>
                  <a:lnTo>
                    <a:pt x="82042" y="10541"/>
                  </a:lnTo>
                  <a:lnTo>
                    <a:pt x="88138" y="8382"/>
                  </a:lnTo>
                  <a:lnTo>
                    <a:pt x="93980" y="6223"/>
                  </a:lnTo>
                  <a:lnTo>
                    <a:pt x="99314" y="3937"/>
                  </a:lnTo>
                  <a:lnTo>
                    <a:pt x="104394" y="2032"/>
                  </a:lnTo>
                  <a:lnTo>
                    <a:pt x="108585" y="0"/>
                  </a:lnTo>
                  <a:lnTo>
                    <a:pt x="108585" y="3429"/>
                  </a:lnTo>
                  <a:lnTo>
                    <a:pt x="108077" y="5207"/>
                  </a:lnTo>
                  <a:lnTo>
                    <a:pt x="107442" y="6858"/>
                  </a:lnTo>
                  <a:lnTo>
                    <a:pt x="106680" y="8382"/>
                  </a:lnTo>
                  <a:lnTo>
                    <a:pt x="105410" y="9906"/>
                  </a:lnTo>
                  <a:lnTo>
                    <a:pt x="104140" y="11303"/>
                  </a:lnTo>
                  <a:lnTo>
                    <a:pt x="102362" y="12827"/>
                  </a:lnTo>
                  <a:lnTo>
                    <a:pt x="100203" y="14224"/>
                  </a:lnTo>
                  <a:lnTo>
                    <a:pt x="97917" y="15367"/>
                  </a:lnTo>
                  <a:lnTo>
                    <a:pt x="94996" y="16637"/>
                  </a:lnTo>
                  <a:lnTo>
                    <a:pt x="91694" y="17653"/>
                  </a:lnTo>
                  <a:lnTo>
                    <a:pt x="88138" y="18669"/>
                  </a:lnTo>
                  <a:lnTo>
                    <a:pt x="83947" y="19558"/>
                  </a:lnTo>
                  <a:lnTo>
                    <a:pt x="79502" y="20193"/>
                  </a:lnTo>
                  <a:lnTo>
                    <a:pt x="74422" y="21082"/>
                  </a:lnTo>
                  <a:lnTo>
                    <a:pt x="71628" y="19939"/>
                  </a:lnTo>
                  <a:lnTo>
                    <a:pt x="68961" y="19050"/>
                  </a:lnTo>
                  <a:lnTo>
                    <a:pt x="67183" y="18669"/>
                  </a:lnTo>
                  <a:lnTo>
                    <a:pt x="65151" y="18669"/>
                  </a:lnTo>
                  <a:lnTo>
                    <a:pt x="63246" y="18796"/>
                  </a:lnTo>
                  <a:lnTo>
                    <a:pt x="61849" y="19050"/>
                  </a:lnTo>
                  <a:lnTo>
                    <a:pt x="60579" y="19939"/>
                  </a:lnTo>
                  <a:lnTo>
                    <a:pt x="59690" y="20574"/>
                  </a:lnTo>
                  <a:lnTo>
                    <a:pt x="57912" y="22225"/>
                  </a:lnTo>
                  <a:lnTo>
                    <a:pt x="56896" y="24384"/>
                  </a:lnTo>
                  <a:lnTo>
                    <a:pt x="56388" y="26416"/>
                  </a:lnTo>
                  <a:lnTo>
                    <a:pt x="56134" y="27813"/>
                  </a:lnTo>
                  <a:lnTo>
                    <a:pt x="53086" y="29337"/>
                  </a:lnTo>
                  <a:lnTo>
                    <a:pt x="50165" y="30861"/>
                  </a:lnTo>
                  <a:lnTo>
                    <a:pt x="47625" y="32258"/>
                  </a:lnTo>
                  <a:lnTo>
                    <a:pt x="45466" y="33528"/>
                  </a:lnTo>
                  <a:lnTo>
                    <a:pt x="43434" y="34925"/>
                  </a:lnTo>
                  <a:lnTo>
                    <a:pt x="41656" y="36195"/>
                  </a:lnTo>
                  <a:lnTo>
                    <a:pt x="38989" y="38862"/>
                  </a:lnTo>
                  <a:lnTo>
                    <a:pt x="37084" y="41275"/>
                  </a:lnTo>
                  <a:lnTo>
                    <a:pt x="35687" y="43561"/>
                  </a:lnTo>
                  <a:lnTo>
                    <a:pt x="35052" y="45593"/>
                  </a:lnTo>
                  <a:lnTo>
                    <a:pt x="35052" y="47879"/>
                  </a:lnTo>
                  <a:lnTo>
                    <a:pt x="35052" y="49149"/>
                  </a:lnTo>
                  <a:lnTo>
                    <a:pt x="35306" y="50038"/>
                  </a:lnTo>
                  <a:lnTo>
                    <a:pt x="35687" y="50800"/>
                  </a:lnTo>
                  <a:lnTo>
                    <a:pt x="35941" y="51308"/>
                  </a:lnTo>
                  <a:lnTo>
                    <a:pt x="36449" y="51562"/>
                  </a:lnTo>
                  <a:lnTo>
                    <a:pt x="37211" y="51816"/>
                  </a:lnTo>
                  <a:lnTo>
                    <a:pt x="38735" y="51816"/>
                  </a:lnTo>
                  <a:lnTo>
                    <a:pt x="40640" y="51054"/>
                  </a:lnTo>
                  <a:lnTo>
                    <a:pt x="42926" y="50292"/>
                  </a:lnTo>
                  <a:lnTo>
                    <a:pt x="45974" y="49530"/>
                  </a:lnTo>
                  <a:lnTo>
                    <a:pt x="49149" y="48895"/>
                  </a:lnTo>
                  <a:lnTo>
                    <a:pt x="52959" y="48133"/>
                  </a:lnTo>
                  <a:lnTo>
                    <a:pt x="56896" y="47371"/>
                  </a:lnTo>
                  <a:lnTo>
                    <a:pt x="65151" y="45339"/>
                  </a:lnTo>
                  <a:lnTo>
                    <a:pt x="74041" y="43180"/>
                  </a:lnTo>
                  <a:lnTo>
                    <a:pt x="83058" y="41148"/>
                  </a:lnTo>
                  <a:lnTo>
                    <a:pt x="92202" y="38862"/>
                  </a:lnTo>
                  <a:lnTo>
                    <a:pt x="100838" y="36703"/>
                  </a:lnTo>
                  <a:lnTo>
                    <a:pt x="109601" y="34671"/>
                  </a:lnTo>
                  <a:lnTo>
                    <a:pt x="113665" y="34036"/>
                  </a:lnTo>
                  <a:lnTo>
                    <a:pt x="117602" y="33147"/>
                  </a:lnTo>
                  <a:lnTo>
                    <a:pt x="116078" y="34417"/>
                  </a:lnTo>
                  <a:lnTo>
                    <a:pt x="114935" y="35687"/>
                  </a:lnTo>
                  <a:lnTo>
                    <a:pt x="113157" y="38227"/>
                  </a:lnTo>
                  <a:lnTo>
                    <a:pt x="112141" y="39624"/>
                  </a:lnTo>
                  <a:lnTo>
                    <a:pt x="110871" y="40894"/>
                  </a:lnTo>
                  <a:lnTo>
                    <a:pt x="109220" y="42291"/>
                  </a:lnTo>
                  <a:lnTo>
                    <a:pt x="106934" y="43815"/>
                  </a:lnTo>
                  <a:lnTo>
                    <a:pt x="99695" y="47117"/>
                  </a:lnTo>
                  <a:lnTo>
                    <a:pt x="92075" y="50800"/>
                  </a:lnTo>
                  <a:lnTo>
                    <a:pt x="83947" y="54229"/>
                  </a:lnTo>
                  <a:lnTo>
                    <a:pt x="75565" y="57658"/>
                  </a:lnTo>
                  <a:lnTo>
                    <a:pt x="67183" y="60706"/>
                  </a:lnTo>
                  <a:lnTo>
                    <a:pt x="58420" y="63754"/>
                  </a:lnTo>
                  <a:lnTo>
                    <a:pt x="49911" y="66167"/>
                  </a:lnTo>
                  <a:lnTo>
                    <a:pt x="41656" y="68199"/>
                  </a:lnTo>
                  <a:lnTo>
                    <a:pt x="37465" y="68961"/>
                  </a:lnTo>
                  <a:lnTo>
                    <a:pt x="33782" y="69596"/>
                  </a:lnTo>
                  <a:lnTo>
                    <a:pt x="29972" y="69850"/>
                  </a:lnTo>
                  <a:lnTo>
                    <a:pt x="26289" y="70104"/>
                  </a:lnTo>
                  <a:lnTo>
                    <a:pt x="22733" y="70358"/>
                  </a:lnTo>
                  <a:lnTo>
                    <a:pt x="19685" y="70104"/>
                  </a:lnTo>
                  <a:lnTo>
                    <a:pt x="16383" y="69596"/>
                  </a:lnTo>
                  <a:lnTo>
                    <a:pt x="13589" y="69088"/>
                  </a:lnTo>
                  <a:lnTo>
                    <a:pt x="10922" y="68453"/>
                  </a:lnTo>
                  <a:lnTo>
                    <a:pt x="8382" y="67183"/>
                  </a:lnTo>
                  <a:lnTo>
                    <a:pt x="6477" y="66040"/>
                  </a:lnTo>
                  <a:lnTo>
                    <a:pt x="4445" y="64262"/>
                  </a:lnTo>
                  <a:lnTo>
                    <a:pt x="2921" y="62230"/>
                  </a:lnTo>
                  <a:lnTo>
                    <a:pt x="1651" y="60071"/>
                  </a:lnTo>
                  <a:lnTo>
                    <a:pt x="762" y="57658"/>
                  </a:lnTo>
                  <a:lnTo>
                    <a:pt x="0" y="54737"/>
                  </a:lnTo>
                  <a:lnTo>
                    <a:pt x="0" y="51816"/>
                  </a:lnTo>
                  <a:lnTo>
                    <a:pt x="381" y="48895"/>
                  </a:lnTo>
                  <a:lnTo>
                    <a:pt x="1143" y="45974"/>
                  </a:lnTo>
                  <a:lnTo>
                    <a:pt x="2667" y="43180"/>
                  </a:lnTo>
                  <a:lnTo>
                    <a:pt x="4191" y="40259"/>
                  </a:lnTo>
                  <a:lnTo>
                    <a:pt x="5842" y="37592"/>
                  </a:lnTo>
                  <a:lnTo>
                    <a:pt x="8001" y="35306"/>
                  </a:lnTo>
                  <a:lnTo>
                    <a:pt x="9906" y="33147"/>
                  </a:lnTo>
                  <a:close/>
                </a:path>
              </a:pathLst>
            </a:custGeom>
            <a:solidFill>
              <a:srgbClr val="EBE8E5"/>
            </a:solidFill>
            <a:ln w="0" cap="flat" cmpd="sng" algn="ctr">
              <a:solidFill>
                <a:srgbClr val="EBE8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2509139" y="4543806"/>
              <a:ext cx="8637" cy="7113"/>
            </a:xfrm>
            <a:custGeom>
              <a:avLst/>
              <a:gdLst/>
              <a:ahLst/>
              <a:cxnLst/>
              <a:rect l="0" t="0" r="0" b="0"/>
              <a:pathLst>
                <a:path w="8637" h="7113">
                  <a:moveTo>
                    <a:pt x="0" y="3937"/>
                  </a:moveTo>
                  <a:lnTo>
                    <a:pt x="508" y="2921"/>
                  </a:lnTo>
                  <a:lnTo>
                    <a:pt x="1524" y="2032"/>
                  </a:lnTo>
                  <a:lnTo>
                    <a:pt x="2413" y="1397"/>
                  </a:lnTo>
                  <a:lnTo>
                    <a:pt x="3683" y="508"/>
                  </a:lnTo>
                  <a:lnTo>
                    <a:pt x="4953" y="0"/>
                  </a:lnTo>
                  <a:lnTo>
                    <a:pt x="6223" y="0"/>
                  </a:lnTo>
                  <a:lnTo>
                    <a:pt x="7239" y="254"/>
                  </a:lnTo>
                  <a:lnTo>
                    <a:pt x="7874" y="762"/>
                  </a:lnTo>
                  <a:lnTo>
                    <a:pt x="8128" y="1397"/>
                  </a:lnTo>
                  <a:lnTo>
                    <a:pt x="8636" y="2921"/>
                  </a:lnTo>
                  <a:lnTo>
                    <a:pt x="8382" y="4699"/>
                  </a:lnTo>
                  <a:lnTo>
                    <a:pt x="7874" y="5461"/>
                  </a:lnTo>
                  <a:lnTo>
                    <a:pt x="7366" y="6096"/>
                  </a:lnTo>
                  <a:lnTo>
                    <a:pt x="6604" y="6731"/>
                  </a:lnTo>
                  <a:lnTo>
                    <a:pt x="5715" y="6985"/>
                  </a:lnTo>
                  <a:lnTo>
                    <a:pt x="3175" y="7112"/>
                  </a:lnTo>
                  <a:lnTo>
                    <a:pt x="2159" y="6985"/>
                  </a:lnTo>
                  <a:lnTo>
                    <a:pt x="1143" y="6350"/>
                  </a:lnTo>
                  <a:lnTo>
                    <a:pt x="508" y="5842"/>
                  </a:lnTo>
                  <a:lnTo>
                    <a:pt x="0" y="4953"/>
                  </a:lnTo>
                  <a:close/>
                </a:path>
              </a:pathLst>
            </a:custGeom>
            <a:solidFill>
              <a:srgbClr val="3A2100"/>
            </a:solidFill>
            <a:ln w="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8" name="Полилиния 337"/>
            <p:cNvSpPr/>
            <p:nvPr/>
          </p:nvSpPr>
          <p:spPr>
            <a:xfrm>
              <a:off x="2509520" y="4544060"/>
              <a:ext cx="7621" cy="6351"/>
            </a:xfrm>
            <a:custGeom>
              <a:avLst/>
              <a:gdLst/>
              <a:ahLst/>
              <a:cxnLst/>
              <a:rect l="0" t="0" r="0" b="0"/>
              <a:pathLst>
                <a:path w="7621" h="6351">
                  <a:moveTo>
                    <a:pt x="0" y="3810"/>
                  </a:moveTo>
                  <a:lnTo>
                    <a:pt x="0" y="5080"/>
                  </a:lnTo>
                  <a:lnTo>
                    <a:pt x="1270" y="5080"/>
                  </a:lnTo>
                  <a:lnTo>
                    <a:pt x="1270" y="6350"/>
                  </a:lnTo>
                  <a:lnTo>
                    <a:pt x="2540" y="6350"/>
                  </a:lnTo>
                  <a:lnTo>
                    <a:pt x="6350" y="6350"/>
                  </a:lnTo>
                  <a:lnTo>
                    <a:pt x="6350" y="6350"/>
                  </a:lnTo>
                  <a:lnTo>
                    <a:pt x="6350" y="5080"/>
                  </a:lnTo>
                  <a:lnTo>
                    <a:pt x="6350" y="5080"/>
                  </a:lnTo>
                  <a:lnTo>
                    <a:pt x="7620" y="3810"/>
                  </a:lnTo>
                  <a:lnTo>
                    <a:pt x="7620" y="1270"/>
                  </a:lnTo>
                  <a:lnTo>
                    <a:pt x="6350" y="1270"/>
                  </a:lnTo>
                  <a:lnTo>
                    <a:pt x="6350" y="1270"/>
                  </a:lnTo>
                  <a:lnTo>
                    <a:pt x="6350" y="0"/>
                  </a:lnTo>
                  <a:lnTo>
                    <a:pt x="6350" y="0"/>
                  </a:lnTo>
                  <a:lnTo>
                    <a:pt x="5080" y="0"/>
                  </a:lnTo>
                  <a:lnTo>
                    <a:pt x="3810" y="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9" name="Полилиния 338"/>
            <p:cNvSpPr/>
            <p:nvPr/>
          </p:nvSpPr>
          <p:spPr>
            <a:xfrm>
              <a:off x="2549906" y="4524756"/>
              <a:ext cx="3684" cy="4700"/>
            </a:xfrm>
            <a:custGeom>
              <a:avLst/>
              <a:gdLst/>
              <a:ahLst/>
              <a:cxnLst/>
              <a:rect l="0" t="0" r="0" b="0"/>
              <a:pathLst>
                <a:path w="3684" h="4700">
                  <a:moveTo>
                    <a:pt x="254" y="1524"/>
                  </a:moveTo>
                  <a:lnTo>
                    <a:pt x="635" y="889"/>
                  </a:lnTo>
                  <a:lnTo>
                    <a:pt x="1270" y="381"/>
                  </a:lnTo>
                  <a:lnTo>
                    <a:pt x="1905" y="0"/>
                  </a:lnTo>
                  <a:lnTo>
                    <a:pt x="2540" y="381"/>
                  </a:lnTo>
                  <a:lnTo>
                    <a:pt x="3302" y="889"/>
                  </a:lnTo>
                  <a:lnTo>
                    <a:pt x="3429" y="1524"/>
                  </a:lnTo>
                  <a:lnTo>
                    <a:pt x="3683" y="2413"/>
                  </a:lnTo>
                  <a:lnTo>
                    <a:pt x="3429" y="3302"/>
                  </a:lnTo>
                  <a:lnTo>
                    <a:pt x="3302" y="3937"/>
                  </a:lnTo>
                  <a:lnTo>
                    <a:pt x="2540" y="4445"/>
                  </a:lnTo>
                  <a:lnTo>
                    <a:pt x="1905" y="4699"/>
                  </a:lnTo>
                  <a:lnTo>
                    <a:pt x="1270" y="4445"/>
                  </a:lnTo>
                  <a:lnTo>
                    <a:pt x="635" y="3937"/>
                  </a:lnTo>
                  <a:lnTo>
                    <a:pt x="254" y="3302"/>
                  </a:lnTo>
                  <a:lnTo>
                    <a:pt x="0" y="2413"/>
                  </a:lnTo>
                  <a:close/>
                </a:path>
              </a:pathLst>
            </a:custGeom>
            <a:solidFill>
              <a:srgbClr val="FFFF00"/>
            </a:solidFill>
            <a:ln w="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0" name="Полилиния 339"/>
            <p:cNvSpPr/>
            <p:nvPr/>
          </p:nvSpPr>
          <p:spPr>
            <a:xfrm>
              <a:off x="2640711" y="4542409"/>
              <a:ext cx="48515" cy="158878"/>
            </a:xfrm>
            <a:custGeom>
              <a:avLst/>
              <a:gdLst/>
              <a:ahLst/>
              <a:cxnLst/>
              <a:rect l="0" t="0" r="0" b="0"/>
              <a:pathLst>
                <a:path w="48515" h="158878">
                  <a:moveTo>
                    <a:pt x="13462" y="254"/>
                  </a:moveTo>
                  <a:lnTo>
                    <a:pt x="15494" y="0"/>
                  </a:lnTo>
                  <a:lnTo>
                    <a:pt x="17145" y="0"/>
                  </a:lnTo>
                  <a:lnTo>
                    <a:pt x="18923" y="508"/>
                  </a:lnTo>
                  <a:lnTo>
                    <a:pt x="20701" y="1016"/>
                  </a:lnTo>
                  <a:lnTo>
                    <a:pt x="22352" y="1905"/>
                  </a:lnTo>
                  <a:lnTo>
                    <a:pt x="23876" y="3048"/>
                  </a:lnTo>
                  <a:lnTo>
                    <a:pt x="27305" y="6096"/>
                  </a:lnTo>
                  <a:lnTo>
                    <a:pt x="30226" y="9652"/>
                  </a:lnTo>
                  <a:lnTo>
                    <a:pt x="33274" y="14351"/>
                  </a:lnTo>
                  <a:lnTo>
                    <a:pt x="35941" y="19431"/>
                  </a:lnTo>
                  <a:lnTo>
                    <a:pt x="38608" y="25019"/>
                  </a:lnTo>
                  <a:lnTo>
                    <a:pt x="41021" y="30988"/>
                  </a:lnTo>
                  <a:lnTo>
                    <a:pt x="43053" y="37338"/>
                  </a:lnTo>
                  <a:lnTo>
                    <a:pt x="44704" y="43688"/>
                  </a:lnTo>
                  <a:lnTo>
                    <a:pt x="46228" y="50038"/>
                  </a:lnTo>
                  <a:lnTo>
                    <a:pt x="47244" y="56388"/>
                  </a:lnTo>
                  <a:lnTo>
                    <a:pt x="48006" y="62484"/>
                  </a:lnTo>
                  <a:lnTo>
                    <a:pt x="48514" y="68199"/>
                  </a:lnTo>
                  <a:lnTo>
                    <a:pt x="48514" y="73533"/>
                  </a:lnTo>
                  <a:lnTo>
                    <a:pt x="48260" y="76708"/>
                  </a:lnTo>
                  <a:lnTo>
                    <a:pt x="48006" y="79756"/>
                  </a:lnTo>
                  <a:lnTo>
                    <a:pt x="46736" y="86614"/>
                  </a:lnTo>
                  <a:lnTo>
                    <a:pt x="45212" y="94234"/>
                  </a:lnTo>
                  <a:lnTo>
                    <a:pt x="43053" y="101727"/>
                  </a:lnTo>
                  <a:lnTo>
                    <a:pt x="40513" y="109601"/>
                  </a:lnTo>
                  <a:lnTo>
                    <a:pt x="37846" y="117094"/>
                  </a:lnTo>
                  <a:lnTo>
                    <a:pt x="34544" y="124714"/>
                  </a:lnTo>
                  <a:lnTo>
                    <a:pt x="31115" y="131826"/>
                  </a:lnTo>
                  <a:lnTo>
                    <a:pt x="27305" y="138303"/>
                  </a:lnTo>
                  <a:lnTo>
                    <a:pt x="23368" y="144272"/>
                  </a:lnTo>
                  <a:lnTo>
                    <a:pt x="19431" y="149606"/>
                  </a:lnTo>
                  <a:lnTo>
                    <a:pt x="17399" y="151892"/>
                  </a:lnTo>
                  <a:lnTo>
                    <a:pt x="15494" y="153670"/>
                  </a:lnTo>
                  <a:lnTo>
                    <a:pt x="13462" y="155448"/>
                  </a:lnTo>
                  <a:lnTo>
                    <a:pt x="11430" y="156591"/>
                  </a:lnTo>
                  <a:lnTo>
                    <a:pt x="9525" y="157861"/>
                  </a:lnTo>
                  <a:lnTo>
                    <a:pt x="7493" y="158369"/>
                  </a:lnTo>
                  <a:lnTo>
                    <a:pt x="5334" y="158877"/>
                  </a:lnTo>
                  <a:lnTo>
                    <a:pt x="3810" y="158877"/>
                  </a:lnTo>
                  <a:lnTo>
                    <a:pt x="1778" y="158369"/>
                  </a:lnTo>
                  <a:lnTo>
                    <a:pt x="0" y="157607"/>
                  </a:lnTo>
                  <a:lnTo>
                    <a:pt x="3937" y="155194"/>
                  </a:lnTo>
                  <a:lnTo>
                    <a:pt x="7620" y="152527"/>
                  </a:lnTo>
                  <a:lnTo>
                    <a:pt x="11049" y="149352"/>
                  </a:lnTo>
                  <a:lnTo>
                    <a:pt x="14351" y="145923"/>
                  </a:lnTo>
                  <a:lnTo>
                    <a:pt x="17653" y="142113"/>
                  </a:lnTo>
                  <a:lnTo>
                    <a:pt x="20701" y="137922"/>
                  </a:lnTo>
                  <a:lnTo>
                    <a:pt x="23368" y="133477"/>
                  </a:lnTo>
                  <a:lnTo>
                    <a:pt x="25781" y="128524"/>
                  </a:lnTo>
                  <a:lnTo>
                    <a:pt x="28067" y="123698"/>
                  </a:lnTo>
                  <a:lnTo>
                    <a:pt x="30099" y="118364"/>
                  </a:lnTo>
                  <a:lnTo>
                    <a:pt x="31750" y="112903"/>
                  </a:lnTo>
                  <a:lnTo>
                    <a:pt x="33655" y="107315"/>
                  </a:lnTo>
                  <a:lnTo>
                    <a:pt x="34798" y="101727"/>
                  </a:lnTo>
                  <a:lnTo>
                    <a:pt x="35941" y="95885"/>
                  </a:lnTo>
                  <a:lnTo>
                    <a:pt x="37084" y="90043"/>
                  </a:lnTo>
                  <a:lnTo>
                    <a:pt x="37465" y="83947"/>
                  </a:lnTo>
                  <a:lnTo>
                    <a:pt x="38354" y="71755"/>
                  </a:lnTo>
                  <a:lnTo>
                    <a:pt x="38354" y="65786"/>
                  </a:lnTo>
                  <a:lnTo>
                    <a:pt x="37846" y="59817"/>
                  </a:lnTo>
                  <a:lnTo>
                    <a:pt x="37211" y="53975"/>
                  </a:lnTo>
                  <a:lnTo>
                    <a:pt x="36576" y="48133"/>
                  </a:lnTo>
                  <a:lnTo>
                    <a:pt x="35560" y="42164"/>
                  </a:lnTo>
                  <a:lnTo>
                    <a:pt x="34163" y="36576"/>
                  </a:lnTo>
                  <a:lnTo>
                    <a:pt x="32639" y="31242"/>
                  </a:lnTo>
                  <a:lnTo>
                    <a:pt x="30607" y="26035"/>
                  </a:lnTo>
                  <a:lnTo>
                    <a:pt x="28575" y="20955"/>
                  </a:lnTo>
                  <a:lnTo>
                    <a:pt x="26035" y="16383"/>
                  </a:lnTo>
                  <a:lnTo>
                    <a:pt x="23368" y="11938"/>
                  </a:lnTo>
                  <a:lnTo>
                    <a:pt x="20320" y="7493"/>
                  </a:lnTo>
                  <a:lnTo>
                    <a:pt x="17145" y="3937"/>
                  </a:lnTo>
                  <a:close/>
                </a:path>
              </a:pathLst>
            </a:custGeom>
            <a:solidFill>
              <a:srgbClr val="DDDBA8"/>
            </a:solidFill>
            <a:ln w="0" cap="flat" cmpd="sng" algn="ctr">
              <a:solidFill>
                <a:srgbClr val="DDDBA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1" name="Полилиния 340"/>
            <p:cNvSpPr/>
            <p:nvPr/>
          </p:nvSpPr>
          <p:spPr>
            <a:xfrm>
              <a:off x="2513330" y="4705350"/>
              <a:ext cx="109221" cy="30481"/>
            </a:xfrm>
            <a:custGeom>
              <a:avLst/>
              <a:gdLst/>
              <a:ahLst/>
              <a:cxnLst/>
              <a:rect l="0" t="0" r="0" b="0"/>
              <a:pathLst>
                <a:path w="109221" h="30481">
                  <a:moveTo>
                    <a:pt x="109220" y="30480"/>
                  </a:moveTo>
                  <a:lnTo>
                    <a:pt x="104140" y="26670"/>
                  </a:lnTo>
                  <a:lnTo>
                    <a:pt x="99060" y="21590"/>
                  </a:lnTo>
                  <a:lnTo>
                    <a:pt x="91440" y="19050"/>
                  </a:lnTo>
                  <a:lnTo>
                    <a:pt x="90170" y="17780"/>
                  </a:lnTo>
                  <a:lnTo>
                    <a:pt x="86360" y="16510"/>
                  </a:lnTo>
                  <a:lnTo>
                    <a:pt x="83820" y="16510"/>
                  </a:lnTo>
                  <a:lnTo>
                    <a:pt x="80010" y="17780"/>
                  </a:lnTo>
                  <a:lnTo>
                    <a:pt x="74930" y="17780"/>
                  </a:lnTo>
                  <a:lnTo>
                    <a:pt x="72390" y="17780"/>
                  </a:lnTo>
                  <a:lnTo>
                    <a:pt x="68580" y="17780"/>
                  </a:lnTo>
                  <a:lnTo>
                    <a:pt x="63500" y="16510"/>
                  </a:lnTo>
                  <a:lnTo>
                    <a:pt x="54610" y="16510"/>
                  </a:lnTo>
                  <a:lnTo>
                    <a:pt x="49530" y="15240"/>
                  </a:lnTo>
                  <a:lnTo>
                    <a:pt x="44450" y="13970"/>
                  </a:lnTo>
                  <a:lnTo>
                    <a:pt x="39370" y="12700"/>
                  </a:lnTo>
                  <a:lnTo>
                    <a:pt x="35560" y="10160"/>
                  </a:lnTo>
                  <a:lnTo>
                    <a:pt x="31750" y="8890"/>
                  </a:lnTo>
                  <a:lnTo>
                    <a:pt x="27940" y="7620"/>
                  </a:lnTo>
                  <a:lnTo>
                    <a:pt x="24130" y="5080"/>
                  </a:lnTo>
                  <a:lnTo>
                    <a:pt x="21590" y="1270"/>
                  </a:lnTo>
                  <a:lnTo>
                    <a:pt x="17780" y="1270"/>
                  </a:lnTo>
                  <a:lnTo>
                    <a:pt x="16510" y="1270"/>
                  </a:lnTo>
                  <a:lnTo>
                    <a:pt x="11430" y="2540"/>
                  </a:lnTo>
                  <a:lnTo>
                    <a:pt x="8890" y="2540"/>
                  </a:lnTo>
                  <a:lnTo>
                    <a:pt x="6350" y="2540"/>
                  </a:lnTo>
                  <a:lnTo>
                    <a:pt x="2540" y="1270"/>
                  </a:lnTo>
                  <a:lnTo>
                    <a:pt x="2540" y="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2" name="Полилиния 341"/>
            <p:cNvSpPr/>
            <p:nvPr/>
          </p:nvSpPr>
          <p:spPr>
            <a:xfrm>
              <a:off x="2514600" y="4752340"/>
              <a:ext cx="73661" cy="22861"/>
            </a:xfrm>
            <a:custGeom>
              <a:avLst/>
              <a:gdLst/>
              <a:ahLst/>
              <a:cxnLst/>
              <a:rect l="0" t="0" r="0" b="0"/>
              <a:pathLst>
                <a:path w="73661" h="22861">
                  <a:moveTo>
                    <a:pt x="73660" y="22860"/>
                  </a:moveTo>
                  <a:lnTo>
                    <a:pt x="72390" y="21590"/>
                  </a:lnTo>
                  <a:lnTo>
                    <a:pt x="68580" y="19050"/>
                  </a:lnTo>
                  <a:lnTo>
                    <a:pt x="64770" y="17780"/>
                  </a:lnTo>
                  <a:lnTo>
                    <a:pt x="63500" y="17780"/>
                  </a:lnTo>
                  <a:lnTo>
                    <a:pt x="62230" y="17780"/>
                  </a:lnTo>
                  <a:lnTo>
                    <a:pt x="58420" y="19050"/>
                  </a:lnTo>
                  <a:lnTo>
                    <a:pt x="53340" y="20320"/>
                  </a:lnTo>
                  <a:lnTo>
                    <a:pt x="48260" y="20320"/>
                  </a:lnTo>
                  <a:lnTo>
                    <a:pt x="44450" y="20320"/>
                  </a:lnTo>
                  <a:lnTo>
                    <a:pt x="38100" y="19050"/>
                  </a:lnTo>
                  <a:lnTo>
                    <a:pt x="33020" y="17780"/>
                  </a:lnTo>
                  <a:lnTo>
                    <a:pt x="30480" y="17780"/>
                  </a:lnTo>
                  <a:lnTo>
                    <a:pt x="25400" y="16510"/>
                  </a:lnTo>
                  <a:lnTo>
                    <a:pt x="20320" y="16510"/>
                  </a:lnTo>
                  <a:lnTo>
                    <a:pt x="16510" y="13970"/>
                  </a:lnTo>
                  <a:lnTo>
                    <a:pt x="12700" y="11430"/>
                  </a:lnTo>
                  <a:lnTo>
                    <a:pt x="10160" y="10160"/>
                  </a:lnTo>
                  <a:lnTo>
                    <a:pt x="6350" y="6350"/>
                  </a:lnTo>
                  <a:lnTo>
                    <a:pt x="2540" y="381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3" name="Полилиния 342"/>
            <p:cNvSpPr/>
            <p:nvPr/>
          </p:nvSpPr>
          <p:spPr>
            <a:xfrm>
              <a:off x="2514600" y="4767580"/>
              <a:ext cx="71121" cy="17781"/>
            </a:xfrm>
            <a:custGeom>
              <a:avLst/>
              <a:gdLst/>
              <a:ahLst/>
              <a:cxnLst/>
              <a:rect l="0" t="0" r="0" b="0"/>
              <a:pathLst>
                <a:path w="71121" h="17781">
                  <a:moveTo>
                    <a:pt x="71120" y="17780"/>
                  </a:moveTo>
                  <a:lnTo>
                    <a:pt x="67310" y="16510"/>
                  </a:lnTo>
                  <a:lnTo>
                    <a:pt x="64770" y="15240"/>
                  </a:lnTo>
                  <a:lnTo>
                    <a:pt x="62230" y="13970"/>
                  </a:lnTo>
                  <a:lnTo>
                    <a:pt x="60960" y="13970"/>
                  </a:lnTo>
                  <a:lnTo>
                    <a:pt x="59690" y="13970"/>
                  </a:lnTo>
                  <a:lnTo>
                    <a:pt x="54610" y="15240"/>
                  </a:lnTo>
                  <a:lnTo>
                    <a:pt x="50800" y="15240"/>
                  </a:lnTo>
                  <a:lnTo>
                    <a:pt x="45720" y="15240"/>
                  </a:lnTo>
                  <a:lnTo>
                    <a:pt x="41910" y="15240"/>
                  </a:lnTo>
                  <a:lnTo>
                    <a:pt x="36830" y="15240"/>
                  </a:lnTo>
                  <a:lnTo>
                    <a:pt x="31750" y="15240"/>
                  </a:lnTo>
                  <a:lnTo>
                    <a:pt x="27940" y="15240"/>
                  </a:lnTo>
                  <a:lnTo>
                    <a:pt x="22860" y="15240"/>
                  </a:lnTo>
                  <a:lnTo>
                    <a:pt x="19050" y="13970"/>
                  </a:lnTo>
                  <a:lnTo>
                    <a:pt x="16510" y="12700"/>
                  </a:lnTo>
                  <a:lnTo>
                    <a:pt x="12700" y="11430"/>
                  </a:lnTo>
                  <a:lnTo>
                    <a:pt x="8890" y="8890"/>
                  </a:lnTo>
                  <a:lnTo>
                    <a:pt x="6350" y="6350"/>
                  </a:lnTo>
                  <a:lnTo>
                    <a:pt x="2540" y="508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4" name="Полилиния 343"/>
            <p:cNvSpPr/>
            <p:nvPr/>
          </p:nvSpPr>
          <p:spPr>
            <a:xfrm>
              <a:off x="2515870" y="4781550"/>
              <a:ext cx="68581" cy="17781"/>
            </a:xfrm>
            <a:custGeom>
              <a:avLst/>
              <a:gdLst/>
              <a:ahLst/>
              <a:cxnLst/>
              <a:rect l="0" t="0" r="0" b="0"/>
              <a:pathLst>
                <a:path w="68581" h="17781">
                  <a:moveTo>
                    <a:pt x="68580" y="17780"/>
                  </a:moveTo>
                  <a:lnTo>
                    <a:pt x="67310" y="16510"/>
                  </a:lnTo>
                  <a:lnTo>
                    <a:pt x="67310" y="15240"/>
                  </a:lnTo>
                  <a:lnTo>
                    <a:pt x="66040" y="15240"/>
                  </a:lnTo>
                  <a:lnTo>
                    <a:pt x="66040" y="13970"/>
                  </a:lnTo>
                  <a:lnTo>
                    <a:pt x="64770" y="12700"/>
                  </a:lnTo>
                  <a:lnTo>
                    <a:pt x="63500" y="12700"/>
                  </a:lnTo>
                  <a:lnTo>
                    <a:pt x="63500" y="11430"/>
                  </a:lnTo>
                  <a:lnTo>
                    <a:pt x="62230" y="11430"/>
                  </a:lnTo>
                  <a:lnTo>
                    <a:pt x="62230" y="11430"/>
                  </a:lnTo>
                  <a:lnTo>
                    <a:pt x="60960" y="12700"/>
                  </a:lnTo>
                  <a:lnTo>
                    <a:pt x="59690" y="12700"/>
                  </a:lnTo>
                  <a:lnTo>
                    <a:pt x="57150" y="13970"/>
                  </a:lnTo>
                  <a:lnTo>
                    <a:pt x="50800" y="15240"/>
                  </a:lnTo>
                  <a:lnTo>
                    <a:pt x="45720" y="15240"/>
                  </a:lnTo>
                  <a:lnTo>
                    <a:pt x="41910" y="15240"/>
                  </a:lnTo>
                  <a:lnTo>
                    <a:pt x="36830" y="15240"/>
                  </a:lnTo>
                  <a:lnTo>
                    <a:pt x="33020" y="15240"/>
                  </a:lnTo>
                  <a:lnTo>
                    <a:pt x="29210" y="15240"/>
                  </a:lnTo>
                  <a:lnTo>
                    <a:pt x="25400" y="13970"/>
                  </a:lnTo>
                  <a:lnTo>
                    <a:pt x="20320" y="12700"/>
                  </a:lnTo>
                  <a:lnTo>
                    <a:pt x="16510" y="11430"/>
                  </a:lnTo>
                  <a:lnTo>
                    <a:pt x="13970" y="10160"/>
                  </a:lnTo>
                  <a:lnTo>
                    <a:pt x="10160" y="8890"/>
                  </a:lnTo>
                  <a:lnTo>
                    <a:pt x="6350" y="6350"/>
                  </a:lnTo>
                  <a:lnTo>
                    <a:pt x="5080" y="3810"/>
                  </a:lnTo>
                  <a:lnTo>
                    <a:pt x="254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2520950" y="4843780"/>
              <a:ext cx="76201" cy="15241"/>
            </a:xfrm>
            <a:custGeom>
              <a:avLst/>
              <a:gdLst/>
              <a:ahLst/>
              <a:cxnLst/>
              <a:rect l="0" t="0" r="0" b="0"/>
              <a:pathLst>
                <a:path w="76201" h="15241">
                  <a:moveTo>
                    <a:pt x="76200" y="15240"/>
                  </a:moveTo>
                  <a:lnTo>
                    <a:pt x="73660" y="13970"/>
                  </a:lnTo>
                  <a:lnTo>
                    <a:pt x="71120" y="12700"/>
                  </a:lnTo>
                  <a:lnTo>
                    <a:pt x="67310" y="8890"/>
                  </a:lnTo>
                  <a:lnTo>
                    <a:pt x="66040" y="8890"/>
                  </a:lnTo>
                  <a:lnTo>
                    <a:pt x="63500" y="8890"/>
                  </a:lnTo>
                  <a:lnTo>
                    <a:pt x="62230" y="8890"/>
                  </a:lnTo>
                  <a:lnTo>
                    <a:pt x="60960" y="8890"/>
                  </a:lnTo>
                  <a:lnTo>
                    <a:pt x="52070" y="8890"/>
                  </a:lnTo>
                  <a:lnTo>
                    <a:pt x="46990" y="11430"/>
                  </a:lnTo>
                  <a:lnTo>
                    <a:pt x="41910" y="11430"/>
                  </a:lnTo>
                  <a:lnTo>
                    <a:pt x="38100" y="11430"/>
                  </a:lnTo>
                  <a:lnTo>
                    <a:pt x="33020" y="11430"/>
                  </a:lnTo>
                  <a:lnTo>
                    <a:pt x="27940" y="11430"/>
                  </a:lnTo>
                  <a:lnTo>
                    <a:pt x="24130" y="11430"/>
                  </a:lnTo>
                  <a:lnTo>
                    <a:pt x="20320" y="11430"/>
                  </a:lnTo>
                  <a:lnTo>
                    <a:pt x="16510" y="8890"/>
                  </a:lnTo>
                  <a:lnTo>
                    <a:pt x="12700" y="8890"/>
                  </a:lnTo>
                  <a:lnTo>
                    <a:pt x="10160" y="7620"/>
                  </a:lnTo>
                  <a:lnTo>
                    <a:pt x="7620" y="6350"/>
                  </a:lnTo>
                  <a:lnTo>
                    <a:pt x="5080" y="3810"/>
                  </a:lnTo>
                  <a:lnTo>
                    <a:pt x="254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олилиния 345"/>
            <p:cNvSpPr/>
            <p:nvPr/>
          </p:nvSpPr>
          <p:spPr>
            <a:xfrm>
              <a:off x="2524760" y="4856480"/>
              <a:ext cx="77471" cy="13971"/>
            </a:xfrm>
            <a:custGeom>
              <a:avLst/>
              <a:gdLst/>
              <a:ahLst/>
              <a:cxnLst/>
              <a:rect l="0" t="0" r="0" b="0"/>
              <a:pathLst>
                <a:path w="77471" h="13971">
                  <a:moveTo>
                    <a:pt x="77470" y="13970"/>
                  </a:moveTo>
                  <a:lnTo>
                    <a:pt x="74930" y="12700"/>
                  </a:lnTo>
                  <a:lnTo>
                    <a:pt x="72390" y="11430"/>
                  </a:lnTo>
                  <a:lnTo>
                    <a:pt x="66040" y="10160"/>
                  </a:lnTo>
                  <a:lnTo>
                    <a:pt x="63500" y="8890"/>
                  </a:lnTo>
                  <a:lnTo>
                    <a:pt x="62230" y="7620"/>
                  </a:lnTo>
                  <a:lnTo>
                    <a:pt x="59690" y="7620"/>
                  </a:lnTo>
                  <a:lnTo>
                    <a:pt x="58420" y="7620"/>
                  </a:lnTo>
                  <a:lnTo>
                    <a:pt x="49530" y="10160"/>
                  </a:lnTo>
                  <a:lnTo>
                    <a:pt x="44450" y="10160"/>
                  </a:lnTo>
                  <a:lnTo>
                    <a:pt x="40640" y="10160"/>
                  </a:lnTo>
                  <a:lnTo>
                    <a:pt x="35560" y="11430"/>
                  </a:lnTo>
                  <a:lnTo>
                    <a:pt x="31750" y="11430"/>
                  </a:lnTo>
                  <a:lnTo>
                    <a:pt x="26670" y="11430"/>
                  </a:lnTo>
                  <a:lnTo>
                    <a:pt x="22860" y="11430"/>
                  </a:lnTo>
                  <a:lnTo>
                    <a:pt x="19050" y="10160"/>
                  </a:lnTo>
                  <a:lnTo>
                    <a:pt x="16510" y="10160"/>
                  </a:lnTo>
                  <a:lnTo>
                    <a:pt x="12700" y="8890"/>
                  </a:lnTo>
                  <a:lnTo>
                    <a:pt x="8890" y="7620"/>
                  </a:lnTo>
                  <a:lnTo>
                    <a:pt x="6350" y="6350"/>
                  </a:lnTo>
                  <a:lnTo>
                    <a:pt x="5080" y="5080"/>
                  </a:lnTo>
                  <a:lnTo>
                    <a:pt x="254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" name="Полилиния 346"/>
            <p:cNvSpPr/>
            <p:nvPr/>
          </p:nvSpPr>
          <p:spPr>
            <a:xfrm>
              <a:off x="2517140" y="4627880"/>
              <a:ext cx="154941" cy="50801"/>
            </a:xfrm>
            <a:custGeom>
              <a:avLst/>
              <a:gdLst/>
              <a:ahLst/>
              <a:cxnLst/>
              <a:rect l="0" t="0" r="0" b="0"/>
              <a:pathLst>
                <a:path w="154941" h="50801">
                  <a:moveTo>
                    <a:pt x="154940" y="50800"/>
                  </a:moveTo>
                  <a:lnTo>
                    <a:pt x="151130" y="48260"/>
                  </a:lnTo>
                  <a:lnTo>
                    <a:pt x="147320" y="45720"/>
                  </a:lnTo>
                  <a:lnTo>
                    <a:pt x="139700" y="40640"/>
                  </a:lnTo>
                  <a:lnTo>
                    <a:pt x="135890" y="39370"/>
                  </a:lnTo>
                  <a:lnTo>
                    <a:pt x="132080" y="36830"/>
                  </a:lnTo>
                  <a:lnTo>
                    <a:pt x="129540" y="35560"/>
                  </a:lnTo>
                  <a:lnTo>
                    <a:pt x="128270" y="35560"/>
                  </a:lnTo>
                  <a:lnTo>
                    <a:pt x="124460" y="35560"/>
                  </a:lnTo>
                  <a:lnTo>
                    <a:pt x="121920" y="34290"/>
                  </a:lnTo>
                  <a:lnTo>
                    <a:pt x="118110" y="34290"/>
                  </a:lnTo>
                  <a:lnTo>
                    <a:pt x="114300" y="34290"/>
                  </a:lnTo>
                  <a:lnTo>
                    <a:pt x="107950" y="35560"/>
                  </a:lnTo>
                  <a:lnTo>
                    <a:pt x="101600" y="35560"/>
                  </a:lnTo>
                  <a:lnTo>
                    <a:pt x="96520" y="35560"/>
                  </a:lnTo>
                  <a:lnTo>
                    <a:pt x="90170" y="34290"/>
                  </a:lnTo>
                  <a:lnTo>
                    <a:pt x="85090" y="34290"/>
                  </a:lnTo>
                  <a:lnTo>
                    <a:pt x="77470" y="34290"/>
                  </a:lnTo>
                  <a:lnTo>
                    <a:pt x="71120" y="33020"/>
                  </a:lnTo>
                  <a:lnTo>
                    <a:pt x="64770" y="31750"/>
                  </a:lnTo>
                  <a:lnTo>
                    <a:pt x="58420" y="30480"/>
                  </a:lnTo>
                  <a:lnTo>
                    <a:pt x="52070" y="29210"/>
                  </a:lnTo>
                  <a:lnTo>
                    <a:pt x="46990" y="27940"/>
                  </a:lnTo>
                  <a:lnTo>
                    <a:pt x="44450" y="26670"/>
                  </a:lnTo>
                  <a:lnTo>
                    <a:pt x="43180" y="25400"/>
                  </a:lnTo>
                  <a:lnTo>
                    <a:pt x="40640" y="22860"/>
                  </a:lnTo>
                  <a:lnTo>
                    <a:pt x="39370" y="21590"/>
                  </a:lnTo>
                  <a:lnTo>
                    <a:pt x="38100" y="19050"/>
                  </a:lnTo>
                  <a:lnTo>
                    <a:pt x="35560" y="17780"/>
                  </a:lnTo>
                  <a:lnTo>
                    <a:pt x="33020" y="16510"/>
                  </a:lnTo>
                  <a:lnTo>
                    <a:pt x="30480" y="16510"/>
                  </a:lnTo>
                  <a:lnTo>
                    <a:pt x="26670" y="13970"/>
                  </a:lnTo>
                  <a:lnTo>
                    <a:pt x="21590" y="11430"/>
                  </a:lnTo>
                  <a:lnTo>
                    <a:pt x="15240" y="8890"/>
                  </a:lnTo>
                  <a:lnTo>
                    <a:pt x="11430" y="6350"/>
                  </a:lnTo>
                  <a:lnTo>
                    <a:pt x="8890" y="5080"/>
                  </a:lnTo>
                  <a:lnTo>
                    <a:pt x="6350" y="381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Полилиния 347"/>
            <p:cNvSpPr/>
            <p:nvPr/>
          </p:nvSpPr>
          <p:spPr>
            <a:xfrm>
              <a:off x="2513330" y="4740910"/>
              <a:ext cx="80011" cy="26671"/>
            </a:xfrm>
            <a:custGeom>
              <a:avLst/>
              <a:gdLst/>
              <a:ahLst/>
              <a:cxnLst/>
              <a:rect l="0" t="0" r="0" b="0"/>
              <a:pathLst>
                <a:path w="80011" h="26671">
                  <a:moveTo>
                    <a:pt x="80010" y="26670"/>
                  </a:moveTo>
                  <a:lnTo>
                    <a:pt x="77470" y="24130"/>
                  </a:lnTo>
                  <a:lnTo>
                    <a:pt x="74930" y="21590"/>
                  </a:lnTo>
                  <a:lnTo>
                    <a:pt x="74930" y="21590"/>
                  </a:lnTo>
                  <a:lnTo>
                    <a:pt x="73660" y="20320"/>
                  </a:lnTo>
                  <a:lnTo>
                    <a:pt x="72390" y="20320"/>
                  </a:lnTo>
                  <a:lnTo>
                    <a:pt x="71120" y="20320"/>
                  </a:lnTo>
                  <a:lnTo>
                    <a:pt x="66040" y="21590"/>
                  </a:lnTo>
                  <a:lnTo>
                    <a:pt x="60960" y="21590"/>
                  </a:lnTo>
                  <a:lnTo>
                    <a:pt x="55880" y="21590"/>
                  </a:lnTo>
                  <a:lnTo>
                    <a:pt x="49530" y="21590"/>
                  </a:lnTo>
                  <a:lnTo>
                    <a:pt x="45720" y="21590"/>
                  </a:lnTo>
                  <a:lnTo>
                    <a:pt x="39370" y="20320"/>
                  </a:lnTo>
                  <a:lnTo>
                    <a:pt x="34290" y="20320"/>
                  </a:lnTo>
                  <a:lnTo>
                    <a:pt x="29210" y="17780"/>
                  </a:lnTo>
                  <a:lnTo>
                    <a:pt x="24130" y="16510"/>
                  </a:lnTo>
                  <a:lnTo>
                    <a:pt x="19050" y="13970"/>
                  </a:lnTo>
                  <a:lnTo>
                    <a:pt x="15240" y="13970"/>
                  </a:lnTo>
                  <a:lnTo>
                    <a:pt x="11430" y="11430"/>
                  </a:lnTo>
                  <a:lnTo>
                    <a:pt x="7620" y="8890"/>
                  </a:lnTo>
                  <a:lnTo>
                    <a:pt x="3810" y="6350"/>
                  </a:lnTo>
                  <a:lnTo>
                    <a:pt x="2540" y="381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>
              <a:off x="2531110" y="487426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38100" y="5080"/>
                  </a:moveTo>
                  <a:lnTo>
                    <a:pt x="35560" y="6350"/>
                  </a:lnTo>
                  <a:lnTo>
                    <a:pt x="31750" y="6350"/>
                  </a:lnTo>
                  <a:lnTo>
                    <a:pt x="29210" y="6350"/>
                  </a:lnTo>
                  <a:lnTo>
                    <a:pt x="26670" y="6350"/>
                  </a:lnTo>
                  <a:lnTo>
                    <a:pt x="25400" y="6350"/>
                  </a:lnTo>
                  <a:lnTo>
                    <a:pt x="21590" y="6350"/>
                  </a:lnTo>
                  <a:lnTo>
                    <a:pt x="16510" y="5080"/>
                  </a:lnTo>
                  <a:lnTo>
                    <a:pt x="12700" y="3810"/>
                  </a:lnTo>
                  <a:lnTo>
                    <a:pt x="8890" y="1270"/>
                  </a:lnTo>
                  <a:lnTo>
                    <a:pt x="381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Полилиния 349"/>
            <p:cNvSpPr/>
            <p:nvPr/>
          </p:nvSpPr>
          <p:spPr>
            <a:xfrm>
              <a:off x="2524760" y="4608830"/>
              <a:ext cx="156211" cy="49531"/>
            </a:xfrm>
            <a:custGeom>
              <a:avLst/>
              <a:gdLst/>
              <a:ahLst/>
              <a:cxnLst/>
              <a:rect l="0" t="0" r="0" b="0"/>
              <a:pathLst>
                <a:path w="156211" h="49531">
                  <a:moveTo>
                    <a:pt x="156210" y="49530"/>
                  </a:moveTo>
                  <a:lnTo>
                    <a:pt x="151130" y="48260"/>
                  </a:lnTo>
                  <a:lnTo>
                    <a:pt x="147320" y="46990"/>
                  </a:lnTo>
                  <a:lnTo>
                    <a:pt x="135890" y="40640"/>
                  </a:lnTo>
                  <a:lnTo>
                    <a:pt x="132080" y="36830"/>
                  </a:lnTo>
                  <a:lnTo>
                    <a:pt x="127000" y="35560"/>
                  </a:lnTo>
                  <a:lnTo>
                    <a:pt x="124460" y="34290"/>
                  </a:lnTo>
                  <a:lnTo>
                    <a:pt x="121920" y="34290"/>
                  </a:lnTo>
                  <a:lnTo>
                    <a:pt x="119380" y="34290"/>
                  </a:lnTo>
                  <a:lnTo>
                    <a:pt x="116840" y="34290"/>
                  </a:lnTo>
                  <a:lnTo>
                    <a:pt x="113030" y="34290"/>
                  </a:lnTo>
                  <a:lnTo>
                    <a:pt x="107950" y="34290"/>
                  </a:lnTo>
                  <a:lnTo>
                    <a:pt x="104140" y="34290"/>
                  </a:lnTo>
                  <a:lnTo>
                    <a:pt x="97790" y="34290"/>
                  </a:lnTo>
                  <a:lnTo>
                    <a:pt x="91440" y="34290"/>
                  </a:lnTo>
                  <a:lnTo>
                    <a:pt x="85090" y="34290"/>
                  </a:lnTo>
                  <a:lnTo>
                    <a:pt x="78740" y="34290"/>
                  </a:lnTo>
                  <a:lnTo>
                    <a:pt x="72390" y="33020"/>
                  </a:lnTo>
                  <a:lnTo>
                    <a:pt x="64770" y="33020"/>
                  </a:lnTo>
                  <a:lnTo>
                    <a:pt x="59690" y="31750"/>
                  </a:lnTo>
                  <a:lnTo>
                    <a:pt x="53340" y="30480"/>
                  </a:lnTo>
                  <a:lnTo>
                    <a:pt x="48260" y="27940"/>
                  </a:lnTo>
                  <a:lnTo>
                    <a:pt x="41910" y="25400"/>
                  </a:lnTo>
                  <a:lnTo>
                    <a:pt x="39370" y="24130"/>
                  </a:lnTo>
                  <a:lnTo>
                    <a:pt x="36830" y="22860"/>
                  </a:lnTo>
                  <a:lnTo>
                    <a:pt x="35560" y="21590"/>
                  </a:lnTo>
                  <a:lnTo>
                    <a:pt x="34290" y="2032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7940" y="16510"/>
                  </a:lnTo>
                  <a:lnTo>
                    <a:pt x="26670" y="15240"/>
                  </a:lnTo>
                  <a:lnTo>
                    <a:pt x="21590" y="12700"/>
                  </a:lnTo>
                  <a:lnTo>
                    <a:pt x="12700" y="7620"/>
                  </a:lnTo>
                  <a:lnTo>
                    <a:pt x="7620" y="6350"/>
                  </a:lnTo>
                  <a:lnTo>
                    <a:pt x="5080" y="508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1" name="Полилиния 350"/>
            <p:cNvSpPr/>
            <p:nvPr/>
          </p:nvSpPr>
          <p:spPr>
            <a:xfrm>
              <a:off x="2529840" y="4591050"/>
              <a:ext cx="157481" cy="52071"/>
            </a:xfrm>
            <a:custGeom>
              <a:avLst/>
              <a:gdLst/>
              <a:ahLst/>
              <a:cxnLst/>
              <a:rect l="0" t="0" r="0" b="0"/>
              <a:pathLst>
                <a:path w="157481" h="52071">
                  <a:moveTo>
                    <a:pt x="157480" y="52070"/>
                  </a:moveTo>
                  <a:lnTo>
                    <a:pt x="152400" y="49530"/>
                  </a:lnTo>
                  <a:lnTo>
                    <a:pt x="146050" y="46990"/>
                  </a:lnTo>
                  <a:lnTo>
                    <a:pt x="137160" y="40640"/>
                  </a:lnTo>
                  <a:lnTo>
                    <a:pt x="132080" y="38100"/>
                  </a:lnTo>
                  <a:lnTo>
                    <a:pt x="127000" y="36830"/>
                  </a:lnTo>
                  <a:lnTo>
                    <a:pt x="121920" y="35560"/>
                  </a:lnTo>
                  <a:lnTo>
                    <a:pt x="119380" y="35560"/>
                  </a:lnTo>
                  <a:lnTo>
                    <a:pt x="116840" y="35560"/>
                  </a:lnTo>
                  <a:lnTo>
                    <a:pt x="113030" y="35560"/>
                  </a:lnTo>
                  <a:lnTo>
                    <a:pt x="107950" y="35560"/>
                  </a:lnTo>
                  <a:lnTo>
                    <a:pt x="102870" y="35560"/>
                  </a:lnTo>
                  <a:lnTo>
                    <a:pt x="97790" y="35560"/>
                  </a:lnTo>
                  <a:lnTo>
                    <a:pt x="90170" y="35560"/>
                  </a:lnTo>
                  <a:lnTo>
                    <a:pt x="85090" y="35560"/>
                  </a:lnTo>
                  <a:lnTo>
                    <a:pt x="78740" y="34290"/>
                  </a:lnTo>
                  <a:lnTo>
                    <a:pt x="72390" y="34290"/>
                  </a:lnTo>
                  <a:lnTo>
                    <a:pt x="64770" y="33020"/>
                  </a:lnTo>
                  <a:lnTo>
                    <a:pt x="58420" y="31750"/>
                  </a:lnTo>
                  <a:lnTo>
                    <a:pt x="53340" y="30480"/>
                  </a:lnTo>
                  <a:lnTo>
                    <a:pt x="46990" y="29210"/>
                  </a:lnTo>
                  <a:lnTo>
                    <a:pt x="43180" y="26670"/>
                  </a:lnTo>
                  <a:lnTo>
                    <a:pt x="39370" y="25400"/>
                  </a:lnTo>
                  <a:lnTo>
                    <a:pt x="36830" y="24130"/>
                  </a:lnTo>
                  <a:lnTo>
                    <a:pt x="35560" y="22860"/>
                  </a:lnTo>
                  <a:lnTo>
                    <a:pt x="33020" y="2159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9210" y="16510"/>
                  </a:lnTo>
                  <a:lnTo>
                    <a:pt x="26670" y="16510"/>
                  </a:lnTo>
                  <a:lnTo>
                    <a:pt x="21590" y="13970"/>
                  </a:lnTo>
                  <a:lnTo>
                    <a:pt x="12700" y="10160"/>
                  </a:lnTo>
                  <a:lnTo>
                    <a:pt x="7620" y="7620"/>
                  </a:lnTo>
                  <a:lnTo>
                    <a:pt x="3810" y="5080"/>
                  </a:lnTo>
                  <a:lnTo>
                    <a:pt x="1270" y="381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Полилиния 351"/>
            <p:cNvSpPr/>
            <p:nvPr/>
          </p:nvSpPr>
          <p:spPr>
            <a:xfrm>
              <a:off x="2537460" y="4574540"/>
              <a:ext cx="152401" cy="49531"/>
            </a:xfrm>
            <a:custGeom>
              <a:avLst/>
              <a:gdLst/>
              <a:ahLst/>
              <a:cxnLst/>
              <a:rect l="0" t="0" r="0" b="0"/>
              <a:pathLst>
                <a:path w="152401" h="49531">
                  <a:moveTo>
                    <a:pt x="152400" y="49530"/>
                  </a:moveTo>
                  <a:lnTo>
                    <a:pt x="148590" y="46990"/>
                  </a:lnTo>
                  <a:lnTo>
                    <a:pt x="144780" y="44450"/>
                  </a:lnTo>
                  <a:lnTo>
                    <a:pt x="137160" y="40640"/>
                  </a:lnTo>
                  <a:lnTo>
                    <a:pt x="132080" y="38100"/>
                  </a:lnTo>
                  <a:lnTo>
                    <a:pt x="127000" y="35560"/>
                  </a:lnTo>
                  <a:lnTo>
                    <a:pt x="124460" y="35560"/>
                  </a:lnTo>
                  <a:lnTo>
                    <a:pt x="123190" y="34290"/>
                  </a:lnTo>
                  <a:lnTo>
                    <a:pt x="119380" y="34290"/>
                  </a:lnTo>
                  <a:lnTo>
                    <a:pt x="116840" y="34290"/>
                  </a:lnTo>
                  <a:lnTo>
                    <a:pt x="113030" y="34290"/>
                  </a:lnTo>
                  <a:lnTo>
                    <a:pt x="109220" y="34290"/>
                  </a:lnTo>
                  <a:lnTo>
                    <a:pt x="102870" y="34290"/>
                  </a:lnTo>
                  <a:lnTo>
                    <a:pt x="97790" y="34290"/>
                  </a:lnTo>
                  <a:lnTo>
                    <a:pt x="91440" y="34290"/>
                  </a:lnTo>
                  <a:lnTo>
                    <a:pt x="85090" y="34290"/>
                  </a:lnTo>
                  <a:lnTo>
                    <a:pt x="78740" y="34290"/>
                  </a:lnTo>
                  <a:lnTo>
                    <a:pt x="72390" y="33020"/>
                  </a:lnTo>
                  <a:lnTo>
                    <a:pt x="66040" y="33020"/>
                  </a:lnTo>
                  <a:lnTo>
                    <a:pt x="59690" y="30480"/>
                  </a:lnTo>
                  <a:lnTo>
                    <a:pt x="53340" y="29210"/>
                  </a:lnTo>
                  <a:lnTo>
                    <a:pt x="46990" y="27940"/>
                  </a:lnTo>
                  <a:lnTo>
                    <a:pt x="41910" y="26670"/>
                  </a:lnTo>
                  <a:lnTo>
                    <a:pt x="39370" y="25400"/>
                  </a:lnTo>
                  <a:lnTo>
                    <a:pt x="36830" y="24130"/>
                  </a:lnTo>
                  <a:lnTo>
                    <a:pt x="35560" y="22860"/>
                  </a:lnTo>
                  <a:lnTo>
                    <a:pt x="34290" y="21590"/>
                  </a:lnTo>
                  <a:lnTo>
                    <a:pt x="31750" y="19050"/>
                  </a:lnTo>
                  <a:lnTo>
                    <a:pt x="30480" y="16510"/>
                  </a:lnTo>
                  <a:lnTo>
                    <a:pt x="29210" y="16510"/>
                  </a:lnTo>
                  <a:lnTo>
                    <a:pt x="25400" y="15240"/>
                  </a:lnTo>
                  <a:lnTo>
                    <a:pt x="22860" y="12700"/>
                  </a:lnTo>
                  <a:lnTo>
                    <a:pt x="12700" y="10160"/>
                  </a:lnTo>
                  <a:lnTo>
                    <a:pt x="7620" y="6350"/>
                  </a:lnTo>
                  <a:lnTo>
                    <a:pt x="5080" y="3810"/>
                  </a:lnTo>
                  <a:lnTo>
                    <a:pt x="2540" y="381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Полилиния 352"/>
            <p:cNvSpPr/>
            <p:nvPr/>
          </p:nvSpPr>
          <p:spPr>
            <a:xfrm>
              <a:off x="2543810" y="456692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146050" y="38100"/>
                  </a:moveTo>
                  <a:lnTo>
                    <a:pt x="143510" y="36830"/>
                  </a:lnTo>
                  <a:lnTo>
                    <a:pt x="139700" y="34290"/>
                  </a:lnTo>
                  <a:lnTo>
                    <a:pt x="133350" y="31750"/>
                  </a:lnTo>
                  <a:lnTo>
                    <a:pt x="130810" y="29210"/>
                  </a:lnTo>
                  <a:lnTo>
                    <a:pt x="127000" y="27940"/>
                  </a:lnTo>
                  <a:lnTo>
                    <a:pt x="124460" y="26670"/>
                  </a:lnTo>
                  <a:lnTo>
                    <a:pt x="121920" y="26670"/>
                  </a:lnTo>
                  <a:lnTo>
                    <a:pt x="119380" y="26670"/>
                  </a:lnTo>
                  <a:lnTo>
                    <a:pt x="116840" y="26670"/>
                  </a:lnTo>
                  <a:lnTo>
                    <a:pt x="113030" y="26670"/>
                  </a:lnTo>
                  <a:lnTo>
                    <a:pt x="107950" y="26670"/>
                  </a:lnTo>
                  <a:lnTo>
                    <a:pt x="102870" y="26670"/>
                  </a:lnTo>
                  <a:lnTo>
                    <a:pt x="97790" y="26670"/>
                  </a:lnTo>
                  <a:lnTo>
                    <a:pt x="91440" y="26670"/>
                  </a:lnTo>
                  <a:lnTo>
                    <a:pt x="86360" y="26670"/>
                  </a:lnTo>
                  <a:lnTo>
                    <a:pt x="78740" y="25400"/>
                  </a:lnTo>
                  <a:lnTo>
                    <a:pt x="72390" y="25400"/>
                  </a:lnTo>
                  <a:lnTo>
                    <a:pt x="66040" y="24130"/>
                  </a:lnTo>
                  <a:lnTo>
                    <a:pt x="59690" y="24130"/>
                  </a:lnTo>
                  <a:lnTo>
                    <a:pt x="53340" y="22860"/>
                  </a:lnTo>
                  <a:lnTo>
                    <a:pt x="48260" y="20320"/>
                  </a:lnTo>
                  <a:lnTo>
                    <a:pt x="43180" y="19050"/>
                  </a:lnTo>
                  <a:lnTo>
                    <a:pt x="40640" y="17780"/>
                  </a:lnTo>
                  <a:lnTo>
                    <a:pt x="38100" y="16510"/>
                  </a:lnTo>
                  <a:lnTo>
                    <a:pt x="35560" y="15240"/>
                  </a:lnTo>
                  <a:lnTo>
                    <a:pt x="34290" y="12700"/>
                  </a:lnTo>
                  <a:lnTo>
                    <a:pt x="31750" y="11430"/>
                  </a:lnTo>
                  <a:lnTo>
                    <a:pt x="30480" y="8890"/>
                  </a:lnTo>
                  <a:lnTo>
                    <a:pt x="27940" y="7620"/>
                  </a:lnTo>
                  <a:lnTo>
                    <a:pt x="22860" y="6350"/>
                  </a:lnTo>
                  <a:lnTo>
                    <a:pt x="12700" y="5080"/>
                  </a:lnTo>
                  <a:lnTo>
                    <a:pt x="7620" y="381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4" name="Полилиния 353"/>
            <p:cNvSpPr/>
            <p:nvPr/>
          </p:nvSpPr>
          <p:spPr>
            <a:xfrm>
              <a:off x="2515870" y="4650740"/>
              <a:ext cx="144781" cy="44451"/>
            </a:xfrm>
            <a:custGeom>
              <a:avLst/>
              <a:gdLst/>
              <a:ahLst/>
              <a:cxnLst/>
              <a:rect l="0" t="0" r="0" b="0"/>
              <a:pathLst>
                <a:path w="144781" h="44451">
                  <a:moveTo>
                    <a:pt x="144780" y="44450"/>
                  </a:moveTo>
                  <a:lnTo>
                    <a:pt x="140970" y="41910"/>
                  </a:lnTo>
                  <a:lnTo>
                    <a:pt x="138430" y="40640"/>
                  </a:lnTo>
                  <a:lnTo>
                    <a:pt x="130810" y="35560"/>
                  </a:lnTo>
                  <a:lnTo>
                    <a:pt x="129540" y="34290"/>
                  </a:lnTo>
                  <a:lnTo>
                    <a:pt x="124460" y="34290"/>
                  </a:lnTo>
                  <a:lnTo>
                    <a:pt x="121920" y="33020"/>
                  </a:lnTo>
                  <a:lnTo>
                    <a:pt x="119380" y="33020"/>
                  </a:lnTo>
                  <a:lnTo>
                    <a:pt x="116840" y="33020"/>
                  </a:lnTo>
                  <a:lnTo>
                    <a:pt x="115570" y="31750"/>
                  </a:lnTo>
                  <a:lnTo>
                    <a:pt x="111760" y="31750"/>
                  </a:lnTo>
                  <a:lnTo>
                    <a:pt x="106680" y="33020"/>
                  </a:lnTo>
                  <a:lnTo>
                    <a:pt x="101600" y="33020"/>
                  </a:lnTo>
                  <a:lnTo>
                    <a:pt x="96520" y="33020"/>
                  </a:lnTo>
                  <a:lnTo>
                    <a:pt x="88900" y="33020"/>
                  </a:lnTo>
                  <a:lnTo>
                    <a:pt x="83820" y="31750"/>
                  </a:lnTo>
                  <a:lnTo>
                    <a:pt x="77470" y="31750"/>
                  </a:lnTo>
                  <a:lnTo>
                    <a:pt x="71120" y="31750"/>
                  </a:lnTo>
                  <a:lnTo>
                    <a:pt x="63500" y="30480"/>
                  </a:lnTo>
                  <a:lnTo>
                    <a:pt x="58420" y="29210"/>
                  </a:lnTo>
                  <a:lnTo>
                    <a:pt x="52070" y="27940"/>
                  </a:lnTo>
                  <a:lnTo>
                    <a:pt x="45720" y="25400"/>
                  </a:lnTo>
                  <a:lnTo>
                    <a:pt x="40640" y="24130"/>
                  </a:lnTo>
                  <a:lnTo>
                    <a:pt x="38100" y="22860"/>
                  </a:lnTo>
                  <a:lnTo>
                    <a:pt x="35560" y="21590"/>
                  </a:lnTo>
                  <a:lnTo>
                    <a:pt x="34290" y="2032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9210" y="15240"/>
                  </a:lnTo>
                  <a:lnTo>
                    <a:pt x="25400" y="12700"/>
                  </a:lnTo>
                  <a:lnTo>
                    <a:pt x="20320" y="11430"/>
                  </a:lnTo>
                  <a:lnTo>
                    <a:pt x="11430" y="6350"/>
                  </a:lnTo>
                  <a:lnTo>
                    <a:pt x="6350" y="5080"/>
                  </a:lnTo>
                  <a:lnTo>
                    <a:pt x="3810" y="3810"/>
                  </a:lnTo>
                  <a:lnTo>
                    <a:pt x="1270" y="2540"/>
                  </a:lnTo>
                  <a:lnTo>
                    <a:pt x="0" y="127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3A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5" name="Полилиния 354"/>
            <p:cNvSpPr/>
            <p:nvPr/>
          </p:nvSpPr>
          <p:spPr>
            <a:xfrm>
              <a:off x="2513330" y="4705350"/>
              <a:ext cx="109221" cy="30481"/>
            </a:xfrm>
            <a:custGeom>
              <a:avLst/>
              <a:gdLst/>
              <a:ahLst/>
              <a:cxnLst/>
              <a:rect l="0" t="0" r="0" b="0"/>
              <a:pathLst>
                <a:path w="109221" h="30481">
                  <a:moveTo>
                    <a:pt x="109220" y="30480"/>
                  </a:moveTo>
                  <a:lnTo>
                    <a:pt x="104140" y="26670"/>
                  </a:lnTo>
                  <a:lnTo>
                    <a:pt x="99060" y="21590"/>
                  </a:lnTo>
                  <a:lnTo>
                    <a:pt x="91440" y="19050"/>
                  </a:lnTo>
                  <a:lnTo>
                    <a:pt x="90170" y="17780"/>
                  </a:lnTo>
                  <a:lnTo>
                    <a:pt x="86360" y="16510"/>
                  </a:lnTo>
                  <a:lnTo>
                    <a:pt x="83820" y="16510"/>
                  </a:lnTo>
                  <a:lnTo>
                    <a:pt x="80010" y="17780"/>
                  </a:lnTo>
                  <a:lnTo>
                    <a:pt x="74930" y="17780"/>
                  </a:lnTo>
                  <a:lnTo>
                    <a:pt x="72390" y="17780"/>
                  </a:lnTo>
                  <a:lnTo>
                    <a:pt x="68580" y="17780"/>
                  </a:lnTo>
                  <a:lnTo>
                    <a:pt x="63500" y="16510"/>
                  </a:lnTo>
                  <a:lnTo>
                    <a:pt x="54610" y="16510"/>
                  </a:lnTo>
                  <a:lnTo>
                    <a:pt x="49530" y="15240"/>
                  </a:lnTo>
                  <a:lnTo>
                    <a:pt x="44450" y="13970"/>
                  </a:lnTo>
                  <a:lnTo>
                    <a:pt x="39370" y="12700"/>
                  </a:lnTo>
                  <a:lnTo>
                    <a:pt x="35560" y="10160"/>
                  </a:lnTo>
                  <a:lnTo>
                    <a:pt x="31750" y="8890"/>
                  </a:lnTo>
                  <a:lnTo>
                    <a:pt x="27940" y="7620"/>
                  </a:lnTo>
                  <a:lnTo>
                    <a:pt x="24130" y="5080"/>
                  </a:lnTo>
                  <a:lnTo>
                    <a:pt x="21590" y="1270"/>
                  </a:lnTo>
                  <a:lnTo>
                    <a:pt x="17780" y="1270"/>
                  </a:lnTo>
                  <a:lnTo>
                    <a:pt x="16510" y="1270"/>
                  </a:lnTo>
                  <a:lnTo>
                    <a:pt x="11430" y="2540"/>
                  </a:lnTo>
                  <a:lnTo>
                    <a:pt x="8890" y="2540"/>
                  </a:lnTo>
                  <a:lnTo>
                    <a:pt x="6350" y="2540"/>
                  </a:lnTo>
                  <a:lnTo>
                    <a:pt x="2540" y="1270"/>
                  </a:lnTo>
                  <a:lnTo>
                    <a:pt x="2540" y="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6" name="Полилиния 355"/>
            <p:cNvSpPr/>
            <p:nvPr/>
          </p:nvSpPr>
          <p:spPr>
            <a:xfrm>
              <a:off x="2514600" y="4752340"/>
              <a:ext cx="73661" cy="22861"/>
            </a:xfrm>
            <a:custGeom>
              <a:avLst/>
              <a:gdLst/>
              <a:ahLst/>
              <a:cxnLst/>
              <a:rect l="0" t="0" r="0" b="0"/>
              <a:pathLst>
                <a:path w="73661" h="22861">
                  <a:moveTo>
                    <a:pt x="73660" y="22860"/>
                  </a:moveTo>
                  <a:lnTo>
                    <a:pt x="72390" y="21590"/>
                  </a:lnTo>
                  <a:lnTo>
                    <a:pt x="68580" y="19050"/>
                  </a:lnTo>
                  <a:lnTo>
                    <a:pt x="64770" y="17780"/>
                  </a:lnTo>
                  <a:lnTo>
                    <a:pt x="63500" y="17780"/>
                  </a:lnTo>
                  <a:lnTo>
                    <a:pt x="62230" y="17780"/>
                  </a:lnTo>
                  <a:lnTo>
                    <a:pt x="58420" y="19050"/>
                  </a:lnTo>
                  <a:lnTo>
                    <a:pt x="53340" y="20320"/>
                  </a:lnTo>
                  <a:lnTo>
                    <a:pt x="48260" y="20320"/>
                  </a:lnTo>
                  <a:lnTo>
                    <a:pt x="44450" y="20320"/>
                  </a:lnTo>
                  <a:lnTo>
                    <a:pt x="38100" y="19050"/>
                  </a:lnTo>
                  <a:lnTo>
                    <a:pt x="33020" y="17780"/>
                  </a:lnTo>
                  <a:lnTo>
                    <a:pt x="30480" y="17780"/>
                  </a:lnTo>
                  <a:lnTo>
                    <a:pt x="25400" y="16510"/>
                  </a:lnTo>
                  <a:lnTo>
                    <a:pt x="20320" y="16510"/>
                  </a:lnTo>
                  <a:lnTo>
                    <a:pt x="16510" y="13970"/>
                  </a:lnTo>
                  <a:lnTo>
                    <a:pt x="12700" y="11430"/>
                  </a:lnTo>
                  <a:lnTo>
                    <a:pt x="10160" y="10160"/>
                  </a:lnTo>
                  <a:lnTo>
                    <a:pt x="6350" y="6350"/>
                  </a:lnTo>
                  <a:lnTo>
                    <a:pt x="2540" y="381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7" name="Полилиния 356"/>
            <p:cNvSpPr/>
            <p:nvPr/>
          </p:nvSpPr>
          <p:spPr>
            <a:xfrm>
              <a:off x="2514600" y="4767580"/>
              <a:ext cx="71121" cy="17781"/>
            </a:xfrm>
            <a:custGeom>
              <a:avLst/>
              <a:gdLst/>
              <a:ahLst/>
              <a:cxnLst/>
              <a:rect l="0" t="0" r="0" b="0"/>
              <a:pathLst>
                <a:path w="71121" h="17781">
                  <a:moveTo>
                    <a:pt x="71120" y="17780"/>
                  </a:moveTo>
                  <a:lnTo>
                    <a:pt x="67310" y="16510"/>
                  </a:lnTo>
                  <a:lnTo>
                    <a:pt x="64770" y="15240"/>
                  </a:lnTo>
                  <a:lnTo>
                    <a:pt x="62230" y="13970"/>
                  </a:lnTo>
                  <a:lnTo>
                    <a:pt x="60960" y="13970"/>
                  </a:lnTo>
                  <a:lnTo>
                    <a:pt x="59690" y="13970"/>
                  </a:lnTo>
                  <a:lnTo>
                    <a:pt x="54610" y="15240"/>
                  </a:lnTo>
                  <a:lnTo>
                    <a:pt x="50800" y="15240"/>
                  </a:lnTo>
                  <a:lnTo>
                    <a:pt x="45720" y="15240"/>
                  </a:lnTo>
                  <a:lnTo>
                    <a:pt x="41910" y="15240"/>
                  </a:lnTo>
                  <a:lnTo>
                    <a:pt x="36830" y="15240"/>
                  </a:lnTo>
                  <a:lnTo>
                    <a:pt x="31750" y="15240"/>
                  </a:lnTo>
                  <a:lnTo>
                    <a:pt x="27940" y="15240"/>
                  </a:lnTo>
                  <a:lnTo>
                    <a:pt x="22860" y="15240"/>
                  </a:lnTo>
                  <a:lnTo>
                    <a:pt x="19050" y="13970"/>
                  </a:lnTo>
                  <a:lnTo>
                    <a:pt x="16510" y="12700"/>
                  </a:lnTo>
                  <a:lnTo>
                    <a:pt x="12700" y="11430"/>
                  </a:lnTo>
                  <a:lnTo>
                    <a:pt x="8890" y="8890"/>
                  </a:lnTo>
                  <a:lnTo>
                    <a:pt x="6350" y="6350"/>
                  </a:lnTo>
                  <a:lnTo>
                    <a:pt x="2540" y="508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8" name="Полилиния 357"/>
            <p:cNvSpPr/>
            <p:nvPr/>
          </p:nvSpPr>
          <p:spPr>
            <a:xfrm>
              <a:off x="2515870" y="4781550"/>
              <a:ext cx="68581" cy="17781"/>
            </a:xfrm>
            <a:custGeom>
              <a:avLst/>
              <a:gdLst/>
              <a:ahLst/>
              <a:cxnLst/>
              <a:rect l="0" t="0" r="0" b="0"/>
              <a:pathLst>
                <a:path w="68581" h="17781">
                  <a:moveTo>
                    <a:pt x="68580" y="17780"/>
                  </a:moveTo>
                  <a:lnTo>
                    <a:pt x="67310" y="16510"/>
                  </a:lnTo>
                  <a:lnTo>
                    <a:pt x="67310" y="15240"/>
                  </a:lnTo>
                  <a:lnTo>
                    <a:pt x="66040" y="15240"/>
                  </a:lnTo>
                  <a:lnTo>
                    <a:pt x="66040" y="13970"/>
                  </a:lnTo>
                  <a:lnTo>
                    <a:pt x="64770" y="12700"/>
                  </a:lnTo>
                  <a:lnTo>
                    <a:pt x="63500" y="12700"/>
                  </a:lnTo>
                  <a:lnTo>
                    <a:pt x="63500" y="11430"/>
                  </a:lnTo>
                  <a:lnTo>
                    <a:pt x="62230" y="11430"/>
                  </a:lnTo>
                  <a:lnTo>
                    <a:pt x="62230" y="11430"/>
                  </a:lnTo>
                  <a:lnTo>
                    <a:pt x="60960" y="12700"/>
                  </a:lnTo>
                  <a:lnTo>
                    <a:pt x="59690" y="12700"/>
                  </a:lnTo>
                  <a:lnTo>
                    <a:pt x="57150" y="13970"/>
                  </a:lnTo>
                  <a:lnTo>
                    <a:pt x="50800" y="15240"/>
                  </a:lnTo>
                  <a:lnTo>
                    <a:pt x="45720" y="15240"/>
                  </a:lnTo>
                  <a:lnTo>
                    <a:pt x="41910" y="15240"/>
                  </a:lnTo>
                  <a:lnTo>
                    <a:pt x="36830" y="15240"/>
                  </a:lnTo>
                  <a:lnTo>
                    <a:pt x="33020" y="15240"/>
                  </a:lnTo>
                  <a:lnTo>
                    <a:pt x="29210" y="15240"/>
                  </a:lnTo>
                  <a:lnTo>
                    <a:pt x="25400" y="13970"/>
                  </a:lnTo>
                  <a:lnTo>
                    <a:pt x="20320" y="12700"/>
                  </a:lnTo>
                  <a:lnTo>
                    <a:pt x="16510" y="11430"/>
                  </a:lnTo>
                  <a:lnTo>
                    <a:pt x="13970" y="10160"/>
                  </a:lnTo>
                  <a:lnTo>
                    <a:pt x="10160" y="8890"/>
                  </a:lnTo>
                  <a:lnTo>
                    <a:pt x="6350" y="6350"/>
                  </a:lnTo>
                  <a:lnTo>
                    <a:pt x="5080" y="3810"/>
                  </a:lnTo>
                  <a:lnTo>
                    <a:pt x="254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Полилиния 358"/>
            <p:cNvSpPr/>
            <p:nvPr/>
          </p:nvSpPr>
          <p:spPr>
            <a:xfrm>
              <a:off x="2520950" y="4843780"/>
              <a:ext cx="76201" cy="15241"/>
            </a:xfrm>
            <a:custGeom>
              <a:avLst/>
              <a:gdLst/>
              <a:ahLst/>
              <a:cxnLst/>
              <a:rect l="0" t="0" r="0" b="0"/>
              <a:pathLst>
                <a:path w="76201" h="15241">
                  <a:moveTo>
                    <a:pt x="76200" y="15240"/>
                  </a:moveTo>
                  <a:lnTo>
                    <a:pt x="73660" y="13970"/>
                  </a:lnTo>
                  <a:lnTo>
                    <a:pt x="71120" y="12700"/>
                  </a:lnTo>
                  <a:lnTo>
                    <a:pt x="67310" y="8890"/>
                  </a:lnTo>
                  <a:lnTo>
                    <a:pt x="66040" y="8890"/>
                  </a:lnTo>
                  <a:lnTo>
                    <a:pt x="63500" y="8890"/>
                  </a:lnTo>
                  <a:lnTo>
                    <a:pt x="62230" y="8890"/>
                  </a:lnTo>
                  <a:lnTo>
                    <a:pt x="60960" y="8890"/>
                  </a:lnTo>
                  <a:lnTo>
                    <a:pt x="52070" y="8890"/>
                  </a:lnTo>
                  <a:lnTo>
                    <a:pt x="46990" y="11430"/>
                  </a:lnTo>
                  <a:lnTo>
                    <a:pt x="41910" y="11430"/>
                  </a:lnTo>
                  <a:lnTo>
                    <a:pt x="38100" y="11430"/>
                  </a:lnTo>
                  <a:lnTo>
                    <a:pt x="33020" y="11430"/>
                  </a:lnTo>
                  <a:lnTo>
                    <a:pt x="27940" y="11430"/>
                  </a:lnTo>
                  <a:lnTo>
                    <a:pt x="24130" y="11430"/>
                  </a:lnTo>
                  <a:lnTo>
                    <a:pt x="20320" y="11430"/>
                  </a:lnTo>
                  <a:lnTo>
                    <a:pt x="16510" y="8890"/>
                  </a:lnTo>
                  <a:lnTo>
                    <a:pt x="12700" y="8890"/>
                  </a:lnTo>
                  <a:lnTo>
                    <a:pt x="10160" y="7620"/>
                  </a:lnTo>
                  <a:lnTo>
                    <a:pt x="7620" y="6350"/>
                  </a:lnTo>
                  <a:lnTo>
                    <a:pt x="5080" y="3810"/>
                  </a:lnTo>
                  <a:lnTo>
                    <a:pt x="254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0" name="Полилиния 359"/>
            <p:cNvSpPr/>
            <p:nvPr/>
          </p:nvSpPr>
          <p:spPr>
            <a:xfrm>
              <a:off x="2524760" y="4856480"/>
              <a:ext cx="77471" cy="13971"/>
            </a:xfrm>
            <a:custGeom>
              <a:avLst/>
              <a:gdLst/>
              <a:ahLst/>
              <a:cxnLst/>
              <a:rect l="0" t="0" r="0" b="0"/>
              <a:pathLst>
                <a:path w="77471" h="13971">
                  <a:moveTo>
                    <a:pt x="77470" y="13970"/>
                  </a:moveTo>
                  <a:lnTo>
                    <a:pt x="74930" y="12700"/>
                  </a:lnTo>
                  <a:lnTo>
                    <a:pt x="72390" y="11430"/>
                  </a:lnTo>
                  <a:lnTo>
                    <a:pt x="66040" y="10160"/>
                  </a:lnTo>
                  <a:lnTo>
                    <a:pt x="63500" y="8890"/>
                  </a:lnTo>
                  <a:lnTo>
                    <a:pt x="62230" y="7620"/>
                  </a:lnTo>
                  <a:lnTo>
                    <a:pt x="59690" y="7620"/>
                  </a:lnTo>
                  <a:lnTo>
                    <a:pt x="58420" y="7620"/>
                  </a:lnTo>
                  <a:lnTo>
                    <a:pt x="49530" y="10160"/>
                  </a:lnTo>
                  <a:lnTo>
                    <a:pt x="44450" y="10160"/>
                  </a:lnTo>
                  <a:lnTo>
                    <a:pt x="40640" y="10160"/>
                  </a:lnTo>
                  <a:lnTo>
                    <a:pt x="35560" y="11430"/>
                  </a:lnTo>
                  <a:lnTo>
                    <a:pt x="31750" y="11430"/>
                  </a:lnTo>
                  <a:lnTo>
                    <a:pt x="26670" y="11430"/>
                  </a:lnTo>
                  <a:lnTo>
                    <a:pt x="22860" y="11430"/>
                  </a:lnTo>
                  <a:lnTo>
                    <a:pt x="19050" y="10160"/>
                  </a:lnTo>
                  <a:lnTo>
                    <a:pt x="16510" y="10160"/>
                  </a:lnTo>
                  <a:lnTo>
                    <a:pt x="12700" y="8890"/>
                  </a:lnTo>
                  <a:lnTo>
                    <a:pt x="8890" y="7620"/>
                  </a:lnTo>
                  <a:lnTo>
                    <a:pt x="6350" y="6350"/>
                  </a:lnTo>
                  <a:lnTo>
                    <a:pt x="5080" y="5080"/>
                  </a:lnTo>
                  <a:lnTo>
                    <a:pt x="254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Полилиния 360"/>
            <p:cNvSpPr/>
            <p:nvPr/>
          </p:nvSpPr>
          <p:spPr>
            <a:xfrm>
              <a:off x="2517140" y="4627880"/>
              <a:ext cx="154941" cy="50801"/>
            </a:xfrm>
            <a:custGeom>
              <a:avLst/>
              <a:gdLst/>
              <a:ahLst/>
              <a:cxnLst/>
              <a:rect l="0" t="0" r="0" b="0"/>
              <a:pathLst>
                <a:path w="154941" h="50801">
                  <a:moveTo>
                    <a:pt x="154940" y="50800"/>
                  </a:moveTo>
                  <a:lnTo>
                    <a:pt x="151130" y="48260"/>
                  </a:lnTo>
                  <a:lnTo>
                    <a:pt x="147320" y="45720"/>
                  </a:lnTo>
                  <a:lnTo>
                    <a:pt x="139700" y="40640"/>
                  </a:lnTo>
                  <a:lnTo>
                    <a:pt x="135890" y="39370"/>
                  </a:lnTo>
                  <a:lnTo>
                    <a:pt x="132080" y="36830"/>
                  </a:lnTo>
                  <a:lnTo>
                    <a:pt x="129540" y="35560"/>
                  </a:lnTo>
                  <a:lnTo>
                    <a:pt x="128270" y="35560"/>
                  </a:lnTo>
                  <a:lnTo>
                    <a:pt x="124460" y="35560"/>
                  </a:lnTo>
                  <a:lnTo>
                    <a:pt x="121920" y="34290"/>
                  </a:lnTo>
                  <a:lnTo>
                    <a:pt x="118110" y="34290"/>
                  </a:lnTo>
                  <a:lnTo>
                    <a:pt x="114300" y="34290"/>
                  </a:lnTo>
                  <a:lnTo>
                    <a:pt x="107950" y="35560"/>
                  </a:lnTo>
                  <a:lnTo>
                    <a:pt x="101600" y="35560"/>
                  </a:lnTo>
                  <a:lnTo>
                    <a:pt x="96520" y="35560"/>
                  </a:lnTo>
                  <a:lnTo>
                    <a:pt x="90170" y="34290"/>
                  </a:lnTo>
                  <a:lnTo>
                    <a:pt x="85090" y="34290"/>
                  </a:lnTo>
                  <a:lnTo>
                    <a:pt x="77470" y="34290"/>
                  </a:lnTo>
                  <a:lnTo>
                    <a:pt x="71120" y="33020"/>
                  </a:lnTo>
                  <a:lnTo>
                    <a:pt x="64770" y="31750"/>
                  </a:lnTo>
                  <a:lnTo>
                    <a:pt x="58420" y="30480"/>
                  </a:lnTo>
                  <a:lnTo>
                    <a:pt x="52070" y="29210"/>
                  </a:lnTo>
                  <a:lnTo>
                    <a:pt x="46990" y="27940"/>
                  </a:lnTo>
                  <a:lnTo>
                    <a:pt x="44450" y="26670"/>
                  </a:lnTo>
                  <a:lnTo>
                    <a:pt x="43180" y="25400"/>
                  </a:lnTo>
                  <a:lnTo>
                    <a:pt x="40640" y="22860"/>
                  </a:lnTo>
                  <a:lnTo>
                    <a:pt x="39370" y="21590"/>
                  </a:lnTo>
                  <a:lnTo>
                    <a:pt x="38100" y="19050"/>
                  </a:lnTo>
                  <a:lnTo>
                    <a:pt x="35560" y="17780"/>
                  </a:lnTo>
                  <a:lnTo>
                    <a:pt x="33020" y="16510"/>
                  </a:lnTo>
                  <a:lnTo>
                    <a:pt x="30480" y="16510"/>
                  </a:lnTo>
                  <a:lnTo>
                    <a:pt x="26670" y="13970"/>
                  </a:lnTo>
                  <a:lnTo>
                    <a:pt x="21590" y="11430"/>
                  </a:lnTo>
                  <a:lnTo>
                    <a:pt x="15240" y="8890"/>
                  </a:lnTo>
                  <a:lnTo>
                    <a:pt x="11430" y="6350"/>
                  </a:lnTo>
                  <a:lnTo>
                    <a:pt x="8890" y="5080"/>
                  </a:lnTo>
                  <a:lnTo>
                    <a:pt x="6350" y="381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Полилиния 361"/>
            <p:cNvSpPr/>
            <p:nvPr/>
          </p:nvSpPr>
          <p:spPr>
            <a:xfrm>
              <a:off x="2513330" y="4740910"/>
              <a:ext cx="80011" cy="26671"/>
            </a:xfrm>
            <a:custGeom>
              <a:avLst/>
              <a:gdLst/>
              <a:ahLst/>
              <a:cxnLst/>
              <a:rect l="0" t="0" r="0" b="0"/>
              <a:pathLst>
                <a:path w="80011" h="26671">
                  <a:moveTo>
                    <a:pt x="80010" y="26670"/>
                  </a:moveTo>
                  <a:lnTo>
                    <a:pt x="77470" y="24130"/>
                  </a:lnTo>
                  <a:lnTo>
                    <a:pt x="74930" y="21590"/>
                  </a:lnTo>
                  <a:lnTo>
                    <a:pt x="74930" y="21590"/>
                  </a:lnTo>
                  <a:lnTo>
                    <a:pt x="73660" y="20320"/>
                  </a:lnTo>
                  <a:lnTo>
                    <a:pt x="72390" y="20320"/>
                  </a:lnTo>
                  <a:lnTo>
                    <a:pt x="71120" y="20320"/>
                  </a:lnTo>
                  <a:lnTo>
                    <a:pt x="66040" y="21590"/>
                  </a:lnTo>
                  <a:lnTo>
                    <a:pt x="60960" y="21590"/>
                  </a:lnTo>
                  <a:lnTo>
                    <a:pt x="55880" y="21590"/>
                  </a:lnTo>
                  <a:lnTo>
                    <a:pt x="49530" y="21590"/>
                  </a:lnTo>
                  <a:lnTo>
                    <a:pt x="45720" y="21590"/>
                  </a:lnTo>
                  <a:lnTo>
                    <a:pt x="39370" y="20320"/>
                  </a:lnTo>
                  <a:lnTo>
                    <a:pt x="34290" y="20320"/>
                  </a:lnTo>
                  <a:lnTo>
                    <a:pt x="29210" y="17780"/>
                  </a:lnTo>
                  <a:lnTo>
                    <a:pt x="24130" y="16510"/>
                  </a:lnTo>
                  <a:lnTo>
                    <a:pt x="19050" y="13970"/>
                  </a:lnTo>
                  <a:lnTo>
                    <a:pt x="15240" y="13970"/>
                  </a:lnTo>
                  <a:lnTo>
                    <a:pt x="11430" y="11430"/>
                  </a:lnTo>
                  <a:lnTo>
                    <a:pt x="7620" y="8890"/>
                  </a:lnTo>
                  <a:lnTo>
                    <a:pt x="3810" y="6350"/>
                  </a:lnTo>
                  <a:lnTo>
                    <a:pt x="2540" y="381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Полилиния 362"/>
            <p:cNvSpPr/>
            <p:nvPr/>
          </p:nvSpPr>
          <p:spPr>
            <a:xfrm>
              <a:off x="2531110" y="487426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38100" y="5080"/>
                  </a:moveTo>
                  <a:lnTo>
                    <a:pt x="35560" y="6350"/>
                  </a:lnTo>
                  <a:lnTo>
                    <a:pt x="31750" y="6350"/>
                  </a:lnTo>
                  <a:lnTo>
                    <a:pt x="29210" y="6350"/>
                  </a:lnTo>
                  <a:lnTo>
                    <a:pt x="26670" y="6350"/>
                  </a:lnTo>
                  <a:lnTo>
                    <a:pt x="25400" y="6350"/>
                  </a:lnTo>
                  <a:lnTo>
                    <a:pt x="21590" y="6350"/>
                  </a:lnTo>
                  <a:lnTo>
                    <a:pt x="16510" y="5080"/>
                  </a:lnTo>
                  <a:lnTo>
                    <a:pt x="12700" y="3810"/>
                  </a:lnTo>
                  <a:lnTo>
                    <a:pt x="8890" y="1270"/>
                  </a:lnTo>
                  <a:lnTo>
                    <a:pt x="381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4" name="Полилиния 363"/>
            <p:cNvSpPr/>
            <p:nvPr/>
          </p:nvSpPr>
          <p:spPr>
            <a:xfrm>
              <a:off x="2524760" y="4608830"/>
              <a:ext cx="156211" cy="49531"/>
            </a:xfrm>
            <a:custGeom>
              <a:avLst/>
              <a:gdLst/>
              <a:ahLst/>
              <a:cxnLst/>
              <a:rect l="0" t="0" r="0" b="0"/>
              <a:pathLst>
                <a:path w="156211" h="49531">
                  <a:moveTo>
                    <a:pt x="156210" y="49530"/>
                  </a:moveTo>
                  <a:lnTo>
                    <a:pt x="151130" y="48260"/>
                  </a:lnTo>
                  <a:lnTo>
                    <a:pt x="147320" y="46990"/>
                  </a:lnTo>
                  <a:lnTo>
                    <a:pt x="135890" y="40640"/>
                  </a:lnTo>
                  <a:lnTo>
                    <a:pt x="132080" y="36830"/>
                  </a:lnTo>
                  <a:lnTo>
                    <a:pt x="127000" y="35560"/>
                  </a:lnTo>
                  <a:lnTo>
                    <a:pt x="124460" y="34290"/>
                  </a:lnTo>
                  <a:lnTo>
                    <a:pt x="121920" y="34290"/>
                  </a:lnTo>
                  <a:lnTo>
                    <a:pt x="119380" y="34290"/>
                  </a:lnTo>
                  <a:lnTo>
                    <a:pt x="116840" y="34290"/>
                  </a:lnTo>
                  <a:lnTo>
                    <a:pt x="113030" y="34290"/>
                  </a:lnTo>
                  <a:lnTo>
                    <a:pt x="107950" y="34290"/>
                  </a:lnTo>
                  <a:lnTo>
                    <a:pt x="104140" y="34290"/>
                  </a:lnTo>
                  <a:lnTo>
                    <a:pt x="97790" y="34290"/>
                  </a:lnTo>
                  <a:lnTo>
                    <a:pt x="91440" y="34290"/>
                  </a:lnTo>
                  <a:lnTo>
                    <a:pt x="85090" y="34290"/>
                  </a:lnTo>
                  <a:lnTo>
                    <a:pt x="78740" y="34290"/>
                  </a:lnTo>
                  <a:lnTo>
                    <a:pt x="72390" y="33020"/>
                  </a:lnTo>
                  <a:lnTo>
                    <a:pt x="64770" y="33020"/>
                  </a:lnTo>
                  <a:lnTo>
                    <a:pt x="59690" y="31750"/>
                  </a:lnTo>
                  <a:lnTo>
                    <a:pt x="53340" y="30480"/>
                  </a:lnTo>
                  <a:lnTo>
                    <a:pt x="48260" y="27940"/>
                  </a:lnTo>
                  <a:lnTo>
                    <a:pt x="41910" y="25400"/>
                  </a:lnTo>
                  <a:lnTo>
                    <a:pt x="39370" y="24130"/>
                  </a:lnTo>
                  <a:lnTo>
                    <a:pt x="36830" y="22860"/>
                  </a:lnTo>
                  <a:lnTo>
                    <a:pt x="35560" y="21590"/>
                  </a:lnTo>
                  <a:lnTo>
                    <a:pt x="34290" y="2032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7940" y="16510"/>
                  </a:lnTo>
                  <a:lnTo>
                    <a:pt x="26670" y="15240"/>
                  </a:lnTo>
                  <a:lnTo>
                    <a:pt x="21590" y="12700"/>
                  </a:lnTo>
                  <a:lnTo>
                    <a:pt x="12700" y="7620"/>
                  </a:lnTo>
                  <a:lnTo>
                    <a:pt x="7620" y="6350"/>
                  </a:lnTo>
                  <a:lnTo>
                    <a:pt x="5080" y="508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5" name="Полилиния 364"/>
            <p:cNvSpPr/>
            <p:nvPr/>
          </p:nvSpPr>
          <p:spPr>
            <a:xfrm>
              <a:off x="2529840" y="4591050"/>
              <a:ext cx="157481" cy="52071"/>
            </a:xfrm>
            <a:custGeom>
              <a:avLst/>
              <a:gdLst/>
              <a:ahLst/>
              <a:cxnLst/>
              <a:rect l="0" t="0" r="0" b="0"/>
              <a:pathLst>
                <a:path w="157481" h="52071">
                  <a:moveTo>
                    <a:pt x="157480" y="52070"/>
                  </a:moveTo>
                  <a:lnTo>
                    <a:pt x="152400" y="49530"/>
                  </a:lnTo>
                  <a:lnTo>
                    <a:pt x="146050" y="46990"/>
                  </a:lnTo>
                  <a:lnTo>
                    <a:pt x="137160" y="40640"/>
                  </a:lnTo>
                  <a:lnTo>
                    <a:pt x="132080" y="38100"/>
                  </a:lnTo>
                  <a:lnTo>
                    <a:pt x="127000" y="36830"/>
                  </a:lnTo>
                  <a:lnTo>
                    <a:pt x="121920" y="35560"/>
                  </a:lnTo>
                  <a:lnTo>
                    <a:pt x="119380" y="35560"/>
                  </a:lnTo>
                  <a:lnTo>
                    <a:pt x="116840" y="35560"/>
                  </a:lnTo>
                  <a:lnTo>
                    <a:pt x="113030" y="35560"/>
                  </a:lnTo>
                  <a:lnTo>
                    <a:pt x="107950" y="35560"/>
                  </a:lnTo>
                  <a:lnTo>
                    <a:pt x="102870" y="35560"/>
                  </a:lnTo>
                  <a:lnTo>
                    <a:pt x="97790" y="35560"/>
                  </a:lnTo>
                  <a:lnTo>
                    <a:pt x="90170" y="35560"/>
                  </a:lnTo>
                  <a:lnTo>
                    <a:pt x="85090" y="35560"/>
                  </a:lnTo>
                  <a:lnTo>
                    <a:pt x="78740" y="34290"/>
                  </a:lnTo>
                  <a:lnTo>
                    <a:pt x="72390" y="34290"/>
                  </a:lnTo>
                  <a:lnTo>
                    <a:pt x="64770" y="33020"/>
                  </a:lnTo>
                  <a:lnTo>
                    <a:pt x="58420" y="31750"/>
                  </a:lnTo>
                  <a:lnTo>
                    <a:pt x="53340" y="30480"/>
                  </a:lnTo>
                  <a:lnTo>
                    <a:pt x="46990" y="29210"/>
                  </a:lnTo>
                  <a:lnTo>
                    <a:pt x="43180" y="26670"/>
                  </a:lnTo>
                  <a:lnTo>
                    <a:pt x="39370" y="25400"/>
                  </a:lnTo>
                  <a:lnTo>
                    <a:pt x="36830" y="24130"/>
                  </a:lnTo>
                  <a:lnTo>
                    <a:pt x="35560" y="22860"/>
                  </a:lnTo>
                  <a:lnTo>
                    <a:pt x="33020" y="2159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9210" y="16510"/>
                  </a:lnTo>
                  <a:lnTo>
                    <a:pt x="26670" y="16510"/>
                  </a:lnTo>
                  <a:lnTo>
                    <a:pt x="21590" y="13970"/>
                  </a:lnTo>
                  <a:lnTo>
                    <a:pt x="12700" y="10160"/>
                  </a:lnTo>
                  <a:lnTo>
                    <a:pt x="7620" y="7620"/>
                  </a:lnTo>
                  <a:lnTo>
                    <a:pt x="3810" y="5080"/>
                  </a:lnTo>
                  <a:lnTo>
                    <a:pt x="1270" y="381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6" name="Полилиния 365"/>
            <p:cNvSpPr/>
            <p:nvPr/>
          </p:nvSpPr>
          <p:spPr>
            <a:xfrm>
              <a:off x="2537460" y="4574540"/>
              <a:ext cx="152401" cy="49531"/>
            </a:xfrm>
            <a:custGeom>
              <a:avLst/>
              <a:gdLst/>
              <a:ahLst/>
              <a:cxnLst/>
              <a:rect l="0" t="0" r="0" b="0"/>
              <a:pathLst>
                <a:path w="152401" h="49531">
                  <a:moveTo>
                    <a:pt x="152400" y="49530"/>
                  </a:moveTo>
                  <a:lnTo>
                    <a:pt x="148590" y="46990"/>
                  </a:lnTo>
                  <a:lnTo>
                    <a:pt x="144780" y="44450"/>
                  </a:lnTo>
                  <a:lnTo>
                    <a:pt x="137160" y="40640"/>
                  </a:lnTo>
                  <a:lnTo>
                    <a:pt x="132080" y="38100"/>
                  </a:lnTo>
                  <a:lnTo>
                    <a:pt x="127000" y="35560"/>
                  </a:lnTo>
                  <a:lnTo>
                    <a:pt x="124460" y="35560"/>
                  </a:lnTo>
                  <a:lnTo>
                    <a:pt x="123190" y="34290"/>
                  </a:lnTo>
                  <a:lnTo>
                    <a:pt x="119380" y="34290"/>
                  </a:lnTo>
                  <a:lnTo>
                    <a:pt x="116840" y="34290"/>
                  </a:lnTo>
                  <a:lnTo>
                    <a:pt x="113030" y="34290"/>
                  </a:lnTo>
                  <a:lnTo>
                    <a:pt x="109220" y="34290"/>
                  </a:lnTo>
                  <a:lnTo>
                    <a:pt x="102870" y="34290"/>
                  </a:lnTo>
                  <a:lnTo>
                    <a:pt x="97790" y="34290"/>
                  </a:lnTo>
                  <a:lnTo>
                    <a:pt x="91440" y="34290"/>
                  </a:lnTo>
                  <a:lnTo>
                    <a:pt x="85090" y="34290"/>
                  </a:lnTo>
                  <a:lnTo>
                    <a:pt x="78740" y="34290"/>
                  </a:lnTo>
                  <a:lnTo>
                    <a:pt x="72390" y="33020"/>
                  </a:lnTo>
                  <a:lnTo>
                    <a:pt x="66040" y="33020"/>
                  </a:lnTo>
                  <a:lnTo>
                    <a:pt x="59690" y="30480"/>
                  </a:lnTo>
                  <a:lnTo>
                    <a:pt x="53340" y="29210"/>
                  </a:lnTo>
                  <a:lnTo>
                    <a:pt x="46990" y="27940"/>
                  </a:lnTo>
                  <a:lnTo>
                    <a:pt x="41910" y="26670"/>
                  </a:lnTo>
                  <a:lnTo>
                    <a:pt x="39370" y="25400"/>
                  </a:lnTo>
                  <a:lnTo>
                    <a:pt x="36830" y="24130"/>
                  </a:lnTo>
                  <a:lnTo>
                    <a:pt x="35560" y="22860"/>
                  </a:lnTo>
                  <a:lnTo>
                    <a:pt x="34290" y="21590"/>
                  </a:lnTo>
                  <a:lnTo>
                    <a:pt x="31750" y="19050"/>
                  </a:lnTo>
                  <a:lnTo>
                    <a:pt x="30480" y="16510"/>
                  </a:lnTo>
                  <a:lnTo>
                    <a:pt x="29210" y="16510"/>
                  </a:lnTo>
                  <a:lnTo>
                    <a:pt x="25400" y="15240"/>
                  </a:lnTo>
                  <a:lnTo>
                    <a:pt x="22860" y="12700"/>
                  </a:lnTo>
                  <a:lnTo>
                    <a:pt x="12700" y="10160"/>
                  </a:lnTo>
                  <a:lnTo>
                    <a:pt x="7620" y="6350"/>
                  </a:lnTo>
                  <a:lnTo>
                    <a:pt x="5080" y="3810"/>
                  </a:lnTo>
                  <a:lnTo>
                    <a:pt x="2540" y="381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7" name="Полилиния 366"/>
            <p:cNvSpPr/>
            <p:nvPr/>
          </p:nvSpPr>
          <p:spPr>
            <a:xfrm>
              <a:off x="2543810" y="456692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146050" y="38100"/>
                  </a:moveTo>
                  <a:lnTo>
                    <a:pt x="143510" y="36830"/>
                  </a:lnTo>
                  <a:lnTo>
                    <a:pt x="139700" y="34290"/>
                  </a:lnTo>
                  <a:lnTo>
                    <a:pt x="133350" y="31750"/>
                  </a:lnTo>
                  <a:lnTo>
                    <a:pt x="130810" y="29210"/>
                  </a:lnTo>
                  <a:lnTo>
                    <a:pt x="127000" y="27940"/>
                  </a:lnTo>
                  <a:lnTo>
                    <a:pt x="124460" y="26670"/>
                  </a:lnTo>
                  <a:lnTo>
                    <a:pt x="121920" y="26670"/>
                  </a:lnTo>
                  <a:lnTo>
                    <a:pt x="119380" y="26670"/>
                  </a:lnTo>
                  <a:lnTo>
                    <a:pt x="116840" y="26670"/>
                  </a:lnTo>
                  <a:lnTo>
                    <a:pt x="113030" y="26670"/>
                  </a:lnTo>
                  <a:lnTo>
                    <a:pt x="107950" y="26670"/>
                  </a:lnTo>
                  <a:lnTo>
                    <a:pt x="102870" y="26670"/>
                  </a:lnTo>
                  <a:lnTo>
                    <a:pt x="97790" y="26670"/>
                  </a:lnTo>
                  <a:lnTo>
                    <a:pt x="91440" y="26670"/>
                  </a:lnTo>
                  <a:lnTo>
                    <a:pt x="86360" y="26670"/>
                  </a:lnTo>
                  <a:lnTo>
                    <a:pt x="78740" y="25400"/>
                  </a:lnTo>
                  <a:lnTo>
                    <a:pt x="72390" y="25400"/>
                  </a:lnTo>
                  <a:lnTo>
                    <a:pt x="66040" y="24130"/>
                  </a:lnTo>
                  <a:lnTo>
                    <a:pt x="59690" y="24130"/>
                  </a:lnTo>
                  <a:lnTo>
                    <a:pt x="53340" y="22860"/>
                  </a:lnTo>
                  <a:lnTo>
                    <a:pt x="48260" y="20320"/>
                  </a:lnTo>
                  <a:lnTo>
                    <a:pt x="43180" y="19050"/>
                  </a:lnTo>
                  <a:lnTo>
                    <a:pt x="40640" y="17780"/>
                  </a:lnTo>
                  <a:lnTo>
                    <a:pt x="38100" y="16510"/>
                  </a:lnTo>
                  <a:lnTo>
                    <a:pt x="35560" y="15240"/>
                  </a:lnTo>
                  <a:lnTo>
                    <a:pt x="34290" y="12700"/>
                  </a:lnTo>
                  <a:lnTo>
                    <a:pt x="31750" y="11430"/>
                  </a:lnTo>
                  <a:lnTo>
                    <a:pt x="30480" y="8890"/>
                  </a:lnTo>
                  <a:lnTo>
                    <a:pt x="27940" y="7620"/>
                  </a:lnTo>
                  <a:lnTo>
                    <a:pt x="22860" y="6350"/>
                  </a:lnTo>
                  <a:lnTo>
                    <a:pt x="12700" y="5080"/>
                  </a:lnTo>
                  <a:lnTo>
                    <a:pt x="7620" y="381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8" name="Полилиния 367"/>
            <p:cNvSpPr/>
            <p:nvPr/>
          </p:nvSpPr>
          <p:spPr>
            <a:xfrm>
              <a:off x="2515870" y="4650740"/>
              <a:ext cx="144781" cy="43181"/>
            </a:xfrm>
            <a:custGeom>
              <a:avLst/>
              <a:gdLst/>
              <a:ahLst/>
              <a:cxnLst/>
              <a:rect l="0" t="0" r="0" b="0"/>
              <a:pathLst>
                <a:path w="144781" h="43181">
                  <a:moveTo>
                    <a:pt x="144780" y="43180"/>
                  </a:moveTo>
                  <a:lnTo>
                    <a:pt x="140970" y="41910"/>
                  </a:lnTo>
                  <a:lnTo>
                    <a:pt x="138430" y="40640"/>
                  </a:lnTo>
                  <a:lnTo>
                    <a:pt x="130810" y="35560"/>
                  </a:lnTo>
                  <a:lnTo>
                    <a:pt x="129540" y="34290"/>
                  </a:lnTo>
                  <a:lnTo>
                    <a:pt x="124460" y="34290"/>
                  </a:lnTo>
                  <a:lnTo>
                    <a:pt x="121920" y="33020"/>
                  </a:lnTo>
                  <a:lnTo>
                    <a:pt x="119380" y="33020"/>
                  </a:lnTo>
                  <a:lnTo>
                    <a:pt x="116840" y="31750"/>
                  </a:lnTo>
                  <a:lnTo>
                    <a:pt x="115570" y="31750"/>
                  </a:lnTo>
                  <a:lnTo>
                    <a:pt x="111760" y="31750"/>
                  </a:lnTo>
                  <a:lnTo>
                    <a:pt x="106680" y="31750"/>
                  </a:lnTo>
                  <a:lnTo>
                    <a:pt x="101600" y="33020"/>
                  </a:lnTo>
                  <a:lnTo>
                    <a:pt x="96520" y="33020"/>
                  </a:lnTo>
                  <a:lnTo>
                    <a:pt x="88900" y="33020"/>
                  </a:lnTo>
                  <a:lnTo>
                    <a:pt x="83820" y="31750"/>
                  </a:lnTo>
                  <a:lnTo>
                    <a:pt x="76200" y="31750"/>
                  </a:lnTo>
                  <a:lnTo>
                    <a:pt x="71120" y="31750"/>
                  </a:lnTo>
                  <a:lnTo>
                    <a:pt x="63500" y="30480"/>
                  </a:lnTo>
                  <a:lnTo>
                    <a:pt x="58420" y="29210"/>
                  </a:lnTo>
                  <a:lnTo>
                    <a:pt x="50800" y="27940"/>
                  </a:lnTo>
                  <a:lnTo>
                    <a:pt x="45720" y="25400"/>
                  </a:lnTo>
                  <a:lnTo>
                    <a:pt x="40640" y="24130"/>
                  </a:lnTo>
                  <a:lnTo>
                    <a:pt x="38100" y="22860"/>
                  </a:lnTo>
                  <a:lnTo>
                    <a:pt x="35560" y="21590"/>
                  </a:lnTo>
                  <a:lnTo>
                    <a:pt x="34290" y="2032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9210" y="15240"/>
                  </a:lnTo>
                  <a:lnTo>
                    <a:pt x="25400" y="12700"/>
                  </a:lnTo>
                  <a:lnTo>
                    <a:pt x="20320" y="11430"/>
                  </a:lnTo>
                  <a:lnTo>
                    <a:pt x="11430" y="6350"/>
                  </a:lnTo>
                  <a:lnTo>
                    <a:pt x="6350" y="5080"/>
                  </a:lnTo>
                  <a:lnTo>
                    <a:pt x="3810" y="3810"/>
                  </a:lnTo>
                  <a:lnTo>
                    <a:pt x="1270" y="2540"/>
                  </a:lnTo>
                  <a:lnTo>
                    <a:pt x="0" y="127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523D1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9" name="Полилиния 368"/>
            <p:cNvSpPr/>
            <p:nvPr/>
          </p:nvSpPr>
          <p:spPr>
            <a:xfrm>
              <a:off x="2513330" y="4705350"/>
              <a:ext cx="109221" cy="30481"/>
            </a:xfrm>
            <a:custGeom>
              <a:avLst/>
              <a:gdLst/>
              <a:ahLst/>
              <a:cxnLst/>
              <a:rect l="0" t="0" r="0" b="0"/>
              <a:pathLst>
                <a:path w="109221" h="30481">
                  <a:moveTo>
                    <a:pt x="109220" y="30480"/>
                  </a:moveTo>
                  <a:lnTo>
                    <a:pt x="104140" y="26670"/>
                  </a:lnTo>
                  <a:lnTo>
                    <a:pt x="99060" y="21590"/>
                  </a:lnTo>
                  <a:lnTo>
                    <a:pt x="91440" y="19050"/>
                  </a:lnTo>
                  <a:lnTo>
                    <a:pt x="90170" y="17780"/>
                  </a:lnTo>
                  <a:lnTo>
                    <a:pt x="86360" y="16510"/>
                  </a:lnTo>
                  <a:lnTo>
                    <a:pt x="83820" y="16510"/>
                  </a:lnTo>
                  <a:lnTo>
                    <a:pt x="80010" y="17780"/>
                  </a:lnTo>
                  <a:lnTo>
                    <a:pt x="74930" y="17780"/>
                  </a:lnTo>
                  <a:lnTo>
                    <a:pt x="72390" y="17780"/>
                  </a:lnTo>
                  <a:lnTo>
                    <a:pt x="68580" y="17780"/>
                  </a:lnTo>
                  <a:lnTo>
                    <a:pt x="63500" y="16510"/>
                  </a:lnTo>
                  <a:lnTo>
                    <a:pt x="54610" y="16510"/>
                  </a:lnTo>
                  <a:lnTo>
                    <a:pt x="49530" y="15240"/>
                  </a:lnTo>
                  <a:lnTo>
                    <a:pt x="44450" y="13970"/>
                  </a:lnTo>
                  <a:lnTo>
                    <a:pt x="39370" y="12700"/>
                  </a:lnTo>
                  <a:lnTo>
                    <a:pt x="35560" y="10160"/>
                  </a:lnTo>
                  <a:lnTo>
                    <a:pt x="31750" y="8890"/>
                  </a:lnTo>
                  <a:lnTo>
                    <a:pt x="27940" y="7620"/>
                  </a:lnTo>
                  <a:lnTo>
                    <a:pt x="24130" y="5080"/>
                  </a:lnTo>
                  <a:lnTo>
                    <a:pt x="21590" y="1270"/>
                  </a:lnTo>
                  <a:lnTo>
                    <a:pt x="17780" y="1270"/>
                  </a:lnTo>
                  <a:lnTo>
                    <a:pt x="16510" y="1270"/>
                  </a:lnTo>
                  <a:lnTo>
                    <a:pt x="11430" y="2540"/>
                  </a:lnTo>
                  <a:lnTo>
                    <a:pt x="8890" y="2540"/>
                  </a:lnTo>
                  <a:lnTo>
                    <a:pt x="6350" y="2540"/>
                  </a:lnTo>
                  <a:lnTo>
                    <a:pt x="2540" y="1270"/>
                  </a:lnTo>
                  <a:lnTo>
                    <a:pt x="2540" y="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0" name="Полилиния 369"/>
            <p:cNvSpPr/>
            <p:nvPr/>
          </p:nvSpPr>
          <p:spPr>
            <a:xfrm>
              <a:off x="2514600" y="4752340"/>
              <a:ext cx="73661" cy="22861"/>
            </a:xfrm>
            <a:custGeom>
              <a:avLst/>
              <a:gdLst/>
              <a:ahLst/>
              <a:cxnLst/>
              <a:rect l="0" t="0" r="0" b="0"/>
              <a:pathLst>
                <a:path w="73661" h="22861">
                  <a:moveTo>
                    <a:pt x="73660" y="22860"/>
                  </a:moveTo>
                  <a:lnTo>
                    <a:pt x="72390" y="21590"/>
                  </a:lnTo>
                  <a:lnTo>
                    <a:pt x="68580" y="19050"/>
                  </a:lnTo>
                  <a:lnTo>
                    <a:pt x="64770" y="17780"/>
                  </a:lnTo>
                  <a:lnTo>
                    <a:pt x="63500" y="17780"/>
                  </a:lnTo>
                  <a:lnTo>
                    <a:pt x="62230" y="17780"/>
                  </a:lnTo>
                  <a:lnTo>
                    <a:pt x="58420" y="19050"/>
                  </a:lnTo>
                  <a:lnTo>
                    <a:pt x="53340" y="20320"/>
                  </a:lnTo>
                  <a:lnTo>
                    <a:pt x="48260" y="20320"/>
                  </a:lnTo>
                  <a:lnTo>
                    <a:pt x="44450" y="20320"/>
                  </a:lnTo>
                  <a:lnTo>
                    <a:pt x="38100" y="19050"/>
                  </a:lnTo>
                  <a:lnTo>
                    <a:pt x="33020" y="17780"/>
                  </a:lnTo>
                  <a:lnTo>
                    <a:pt x="30480" y="17780"/>
                  </a:lnTo>
                  <a:lnTo>
                    <a:pt x="25400" y="16510"/>
                  </a:lnTo>
                  <a:lnTo>
                    <a:pt x="20320" y="16510"/>
                  </a:lnTo>
                  <a:lnTo>
                    <a:pt x="16510" y="13970"/>
                  </a:lnTo>
                  <a:lnTo>
                    <a:pt x="12700" y="11430"/>
                  </a:lnTo>
                  <a:lnTo>
                    <a:pt x="10160" y="10160"/>
                  </a:lnTo>
                  <a:lnTo>
                    <a:pt x="6350" y="6350"/>
                  </a:lnTo>
                  <a:lnTo>
                    <a:pt x="2540" y="381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1" name="Полилиния 370"/>
            <p:cNvSpPr/>
            <p:nvPr/>
          </p:nvSpPr>
          <p:spPr>
            <a:xfrm>
              <a:off x="2514600" y="4767580"/>
              <a:ext cx="71121" cy="17781"/>
            </a:xfrm>
            <a:custGeom>
              <a:avLst/>
              <a:gdLst/>
              <a:ahLst/>
              <a:cxnLst/>
              <a:rect l="0" t="0" r="0" b="0"/>
              <a:pathLst>
                <a:path w="71121" h="17781">
                  <a:moveTo>
                    <a:pt x="71120" y="17780"/>
                  </a:moveTo>
                  <a:lnTo>
                    <a:pt x="67310" y="16510"/>
                  </a:lnTo>
                  <a:lnTo>
                    <a:pt x="64770" y="15240"/>
                  </a:lnTo>
                  <a:lnTo>
                    <a:pt x="62230" y="13970"/>
                  </a:lnTo>
                  <a:lnTo>
                    <a:pt x="60960" y="13970"/>
                  </a:lnTo>
                  <a:lnTo>
                    <a:pt x="59690" y="13970"/>
                  </a:lnTo>
                  <a:lnTo>
                    <a:pt x="54610" y="15240"/>
                  </a:lnTo>
                  <a:lnTo>
                    <a:pt x="50800" y="15240"/>
                  </a:lnTo>
                  <a:lnTo>
                    <a:pt x="45720" y="15240"/>
                  </a:lnTo>
                  <a:lnTo>
                    <a:pt x="41910" y="15240"/>
                  </a:lnTo>
                  <a:lnTo>
                    <a:pt x="36830" y="15240"/>
                  </a:lnTo>
                  <a:lnTo>
                    <a:pt x="31750" y="15240"/>
                  </a:lnTo>
                  <a:lnTo>
                    <a:pt x="27940" y="15240"/>
                  </a:lnTo>
                  <a:lnTo>
                    <a:pt x="22860" y="15240"/>
                  </a:lnTo>
                  <a:lnTo>
                    <a:pt x="19050" y="13970"/>
                  </a:lnTo>
                  <a:lnTo>
                    <a:pt x="16510" y="12700"/>
                  </a:lnTo>
                  <a:lnTo>
                    <a:pt x="12700" y="11430"/>
                  </a:lnTo>
                  <a:lnTo>
                    <a:pt x="8890" y="8890"/>
                  </a:lnTo>
                  <a:lnTo>
                    <a:pt x="6350" y="6350"/>
                  </a:lnTo>
                  <a:lnTo>
                    <a:pt x="2540" y="508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2" name="Полилиния 371"/>
            <p:cNvSpPr/>
            <p:nvPr/>
          </p:nvSpPr>
          <p:spPr>
            <a:xfrm>
              <a:off x="2515870" y="4781550"/>
              <a:ext cx="68581" cy="17781"/>
            </a:xfrm>
            <a:custGeom>
              <a:avLst/>
              <a:gdLst/>
              <a:ahLst/>
              <a:cxnLst/>
              <a:rect l="0" t="0" r="0" b="0"/>
              <a:pathLst>
                <a:path w="68581" h="17781">
                  <a:moveTo>
                    <a:pt x="68580" y="17780"/>
                  </a:moveTo>
                  <a:lnTo>
                    <a:pt x="67310" y="16510"/>
                  </a:lnTo>
                  <a:lnTo>
                    <a:pt x="67310" y="15240"/>
                  </a:lnTo>
                  <a:lnTo>
                    <a:pt x="66040" y="15240"/>
                  </a:lnTo>
                  <a:lnTo>
                    <a:pt x="66040" y="13970"/>
                  </a:lnTo>
                  <a:lnTo>
                    <a:pt x="64770" y="12700"/>
                  </a:lnTo>
                  <a:lnTo>
                    <a:pt x="63500" y="12700"/>
                  </a:lnTo>
                  <a:lnTo>
                    <a:pt x="63500" y="11430"/>
                  </a:lnTo>
                  <a:lnTo>
                    <a:pt x="62230" y="11430"/>
                  </a:lnTo>
                  <a:lnTo>
                    <a:pt x="62230" y="11430"/>
                  </a:lnTo>
                  <a:lnTo>
                    <a:pt x="60960" y="12700"/>
                  </a:lnTo>
                  <a:lnTo>
                    <a:pt x="59690" y="12700"/>
                  </a:lnTo>
                  <a:lnTo>
                    <a:pt x="57150" y="13970"/>
                  </a:lnTo>
                  <a:lnTo>
                    <a:pt x="50800" y="15240"/>
                  </a:lnTo>
                  <a:lnTo>
                    <a:pt x="45720" y="15240"/>
                  </a:lnTo>
                  <a:lnTo>
                    <a:pt x="41910" y="15240"/>
                  </a:lnTo>
                  <a:lnTo>
                    <a:pt x="36830" y="15240"/>
                  </a:lnTo>
                  <a:lnTo>
                    <a:pt x="33020" y="15240"/>
                  </a:lnTo>
                  <a:lnTo>
                    <a:pt x="29210" y="15240"/>
                  </a:lnTo>
                  <a:lnTo>
                    <a:pt x="25400" y="13970"/>
                  </a:lnTo>
                  <a:lnTo>
                    <a:pt x="20320" y="12700"/>
                  </a:lnTo>
                  <a:lnTo>
                    <a:pt x="16510" y="11430"/>
                  </a:lnTo>
                  <a:lnTo>
                    <a:pt x="13970" y="10160"/>
                  </a:lnTo>
                  <a:lnTo>
                    <a:pt x="10160" y="8890"/>
                  </a:lnTo>
                  <a:lnTo>
                    <a:pt x="6350" y="6350"/>
                  </a:lnTo>
                  <a:lnTo>
                    <a:pt x="5080" y="3810"/>
                  </a:lnTo>
                  <a:lnTo>
                    <a:pt x="254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3" name="Полилиния 372"/>
            <p:cNvSpPr/>
            <p:nvPr/>
          </p:nvSpPr>
          <p:spPr>
            <a:xfrm>
              <a:off x="2520950" y="4843780"/>
              <a:ext cx="76201" cy="15241"/>
            </a:xfrm>
            <a:custGeom>
              <a:avLst/>
              <a:gdLst/>
              <a:ahLst/>
              <a:cxnLst/>
              <a:rect l="0" t="0" r="0" b="0"/>
              <a:pathLst>
                <a:path w="76201" h="15241">
                  <a:moveTo>
                    <a:pt x="76200" y="15240"/>
                  </a:moveTo>
                  <a:lnTo>
                    <a:pt x="73660" y="13970"/>
                  </a:lnTo>
                  <a:lnTo>
                    <a:pt x="71120" y="12700"/>
                  </a:lnTo>
                  <a:lnTo>
                    <a:pt x="67310" y="8890"/>
                  </a:lnTo>
                  <a:lnTo>
                    <a:pt x="66040" y="8890"/>
                  </a:lnTo>
                  <a:lnTo>
                    <a:pt x="63500" y="8890"/>
                  </a:lnTo>
                  <a:lnTo>
                    <a:pt x="62230" y="8890"/>
                  </a:lnTo>
                  <a:lnTo>
                    <a:pt x="60960" y="8890"/>
                  </a:lnTo>
                  <a:lnTo>
                    <a:pt x="52070" y="8890"/>
                  </a:lnTo>
                  <a:lnTo>
                    <a:pt x="46990" y="11430"/>
                  </a:lnTo>
                  <a:lnTo>
                    <a:pt x="41910" y="11430"/>
                  </a:lnTo>
                  <a:lnTo>
                    <a:pt x="38100" y="11430"/>
                  </a:lnTo>
                  <a:lnTo>
                    <a:pt x="33020" y="11430"/>
                  </a:lnTo>
                  <a:lnTo>
                    <a:pt x="27940" y="11430"/>
                  </a:lnTo>
                  <a:lnTo>
                    <a:pt x="24130" y="11430"/>
                  </a:lnTo>
                  <a:lnTo>
                    <a:pt x="20320" y="11430"/>
                  </a:lnTo>
                  <a:lnTo>
                    <a:pt x="16510" y="8890"/>
                  </a:lnTo>
                  <a:lnTo>
                    <a:pt x="12700" y="8890"/>
                  </a:lnTo>
                  <a:lnTo>
                    <a:pt x="10160" y="7620"/>
                  </a:lnTo>
                  <a:lnTo>
                    <a:pt x="7620" y="6350"/>
                  </a:lnTo>
                  <a:lnTo>
                    <a:pt x="5080" y="3810"/>
                  </a:lnTo>
                  <a:lnTo>
                    <a:pt x="254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4" name="Полилиния 373"/>
            <p:cNvSpPr/>
            <p:nvPr/>
          </p:nvSpPr>
          <p:spPr>
            <a:xfrm>
              <a:off x="2524760" y="4856480"/>
              <a:ext cx="77471" cy="13971"/>
            </a:xfrm>
            <a:custGeom>
              <a:avLst/>
              <a:gdLst/>
              <a:ahLst/>
              <a:cxnLst/>
              <a:rect l="0" t="0" r="0" b="0"/>
              <a:pathLst>
                <a:path w="77471" h="13971">
                  <a:moveTo>
                    <a:pt x="77470" y="13970"/>
                  </a:moveTo>
                  <a:lnTo>
                    <a:pt x="74930" y="12700"/>
                  </a:lnTo>
                  <a:lnTo>
                    <a:pt x="72390" y="11430"/>
                  </a:lnTo>
                  <a:lnTo>
                    <a:pt x="66040" y="10160"/>
                  </a:lnTo>
                  <a:lnTo>
                    <a:pt x="63500" y="8890"/>
                  </a:lnTo>
                  <a:lnTo>
                    <a:pt x="62230" y="7620"/>
                  </a:lnTo>
                  <a:lnTo>
                    <a:pt x="59690" y="7620"/>
                  </a:lnTo>
                  <a:lnTo>
                    <a:pt x="58420" y="7620"/>
                  </a:lnTo>
                  <a:lnTo>
                    <a:pt x="49530" y="10160"/>
                  </a:lnTo>
                  <a:lnTo>
                    <a:pt x="44450" y="10160"/>
                  </a:lnTo>
                  <a:lnTo>
                    <a:pt x="40640" y="10160"/>
                  </a:lnTo>
                  <a:lnTo>
                    <a:pt x="35560" y="11430"/>
                  </a:lnTo>
                  <a:lnTo>
                    <a:pt x="31750" y="11430"/>
                  </a:lnTo>
                  <a:lnTo>
                    <a:pt x="26670" y="11430"/>
                  </a:lnTo>
                  <a:lnTo>
                    <a:pt x="22860" y="11430"/>
                  </a:lnTo>
                  <a:lnTo>
                    <a:pt x="19050" y="10160"/>
                  </a:lnTo>
                  <a:lnTo>
                    <a:pt x="16510" y="10160"/>
                  </a:lnTo>
                  <a:lnTo>
                    <a:pt x="12700" y="8890"/>
                  </a:lnTo>
                  <a:lnTo>
                    <a:pt x="8890" y="7620"/>
                  </a:lnTo>
                  <a:lnTo>
                    <a:pt x="6350" y="6350"/>
                  </a:lnTo>
                  <a:lnTo>
                    <a:pt x="5080" y="5080"/>
                  </a:lnTo>
                  <a:lnTo>
                    <a:pt x="254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5" name="Полилиния 374"/>
            <p:cNvSpPr/>
            <p:nvPr/>
          </p:nvSpPr>
          <p:spPr>
            <a:xfrm>
              <a:off x="2517140" y="4627880"/>
              <a:ext cx="154941" cy="50801"/>
            </a:xfrm>
            <a:custGeom>
              <a:avLst/>
              <a:gdLst/>
              <a:ahLst/>
              <a:cxnLst/>
              <a:rect l="0" t="0" r="0" b="0"/>
              <a:pathLst>
                <a:path w="154941" h="50801">
                  <a:moveTo>
                    <a:pt x="154940" y="50800"/>
                  </a:moveTo>
                  <a:lnTo>
                    <a:pt x="151130" y="48260"/>
                  </a:lnTo>
                  <a:lnTo>
                    <a:pt x="147320" y="45720"/>
                  </a:lnTo>
                  <a:lnTo>
                    <a:pt x="139700" y="40640"/>
                  </a:lnTo>
                  <a:lnTo>
                    <a:pt x="135890" y="39370"/>
                  </a:lnTo>
                  <a:lnTo>
                    <a:pt x="132080" y="36830"/>
                  </a:lnTo>
                  <a:lnTo>
                    <a:pt x="129540" y="35560"/>
                  </a:lnTo>
                  <a:lnTo>
                    <a:pt x="128270" y="35560"/>
                  </a:lnTo>
                  <a:lnTo>
                    <a:pt x="124460" y="35560"/>
                  </a:lnTo>
                  <a:lnTo>
                    <a:pt x="121920" y="34290"/>
                  </a:lnTo>
                  <a:lnTo>
                    <a:pt x="118110" y="34290"/>
                  </a:lnTo>
                  <a:lnTo>
                    <a:pt x="114300" y="34290"/>
                  </a:lnTo>
                  <a:lnTo>
                    <a:pt x="107950" y="35560"/>
                  </a:lnTo>
                  <a:lnTo>
                    <a:pt x="101600" y="35560"/>
                  </a:lnTo>
                  <a:lnTo>
                    <a:pt x="96520" y="35560"/>
                  </a:lnTo>
                  <a:lnTo>
                    <a:pt x="90170" y="34290"/>
                  </a:lnTo>
                  <a:lnTo>
                    <a:pt x="85090" y="34290"/>
                  </a:lnTo>
                  <a:lnTo>
                    <a:pt x="77470" y="34290"/>
                  </a:lnTo>
                  <a:lnTo>
                    <a:pt x="71120" y="33020"/>
                  </a:lnTo>
                  <a:lnTo>
                    <a:pt x="64770" y="31750"/>
                  </a:lnTo>
                  <a:lnTo>
                    <a:pt x="58420" y="30480"/>
                  </a:lnTo>
                  <a:lnTo>
                    <a:pt x="52070" y="29210"/>
                  </a:lnTo>
                  <a:lnTo>
                    <a:pt x="46990" y="27940"/>
                  </a:lnTo>
                  <a:lnTo>
                    <a:pt x="44450" y="26670"/>
                  </a:lnTo>
                  <a:lnTo>
                    <a:pt x="43180" y="25400"/>
                  </a:lnTo>
                  <a:lnTo>
                    <a:pt x="40640" y="22860"/>
                  </a:lnTo>
                  <a:lnTo>
                    <a:pt x="39370" y="21590"/>
                  </a:lnTo>
                  <a:lnTo>
                    <a:pt x="38100" y="19050"/>
                  </a:lnTo>
                  <a:lnTo>
                    <a:pt x="35560" y="17780"/>
                  </a:lnTo>
                  <a:lnTo>
                    <a:pt x="33020" y="16510"/>
                  </a:lnTo>
                  <a:lnTo>
                    <a:pt x="30480" y="16510"/>
                  </a:lnTo>
                  <a:lnTo>
                    <a:pt x="26670" y="13970"/>
                  </a:lnTo>
                  <a:lnTo>
                    <a:pt x="21590" y="11430"/>
                  </a:lnTo>
                  <a:lnTo>
                    <a:pt x="15240" y="8890"/>
                  </a:lnTo>
                  <a:lnTo>
                    <a:pt x="11430" y="6350"/>
                  </a:lnTo>
                  <a:lnTo>
                    <a:pt x="8890" y="5080"/>
                  </a:lnTo>
                  <a:lnTo>
                    <a:pt x="6350" y="381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6" name="Полилиния 375"/>
            <p:cNvSpPr/>
            <p:nvPr/>
          </p:nvSpPr>
          <p:spPr>
            <a:xfrm>
              <a:off x="2513330" y="4740910"/>
              <a:ext cx="80011" cy="26671"/>
            </a:xfrm>
            <a:custGeom>
              <a:avLst/>
              <a:gdLst/>
              <a:ahLst/>
              <a:cxnLst/>
              <a:rect l="0" t="0" r="0" b="0"/>
              <a:pathLst>
                <a:path w="80011" h="26671">
                  <a:moveTo>
                    <a:pt x="80010" y="26670"/>
                  </a:moveTo>
                  <a:lnTo>
                    <a:pt x="77470" y="24130"/>
                  </a:lnTo>
                  <a:lnTo>
                    <a:pt x="74930" y="21590"/>
                  </a:lnTo>
                  <a:lnTo>
                    <a:pt x="74930" y="21590"/>
                  </a:lnTo>
                  <a:lnTo>
                    <a:pt x="73660" y="20320"/>
                  </a:lnTo>
                  <a:lnTo>
                    <a:pt x="72390" y="20320"/>
                  </a:lnTo>
                  <a:lnTo>
                    <a:pt x="71120" y="20320"/>
                  </a:lnTo>
                  <a:lnTo>
                    <a:pt x="66040" y="21590"/>
                  </a:lnTo>
                  <a:lnTo>
                    <a:pt x="60960" y="21590"/>
                  </a:lnTo>
                  <a:lnTo>
                    <a:pt x="55880" y="21590"/>
                  </a:lnTo>
                  <a:lnTo>
                    <a:pt x="49530" y="21590"/>
                  </a:lnTo>
                  <a:lnTo>
                    <a:pt x="45720" y="21590"/>
                  </a:lnTo>
                  <a:lnTo>
                    <a:pt x="39370" y="20320"/>
                  </a:lnTo>
                  <a:lnTo>
                    <a:pt x="34290" y="20320"/>
                  </a:lnTo>
                  <a:lnTo>
                    <a:pt x="29210" y="17780"/>
                  </a:lnTo>
                  <a:lnTo>
                    <a:pt x="24130" y="16510"/>
                  </a:lnTo>
                  <a:lnTo>
                    <a:pt x="19050" y="13970"/>
                  </a:lnTo>
                  <a:lnTo>
                    <a:pt x="15240" y="13970"/>
                  </a:lnTo>
                  <a:lnTo>
                    <a:pt x="11430" y="11430"/>
                  </a:lnTo>
                  <a:lnTo>
                    <a:pt x="7620" y="8890"/>
                  </a:lnTo>
                  <a:lnTo>
                    <a:pt x="3810" y="6350"/>
                  </a:lnTo>
                  <a:lnTo>
                    <a:pt x="2540" y="381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Полилиния 376"/>
            <p:cNvSpPr/>
            <p:nvPr/>
          </p:nvSpPr>
          <p:spPr>
            <a:xfrm>
              <a:off x="2531110" y="487426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38100" y="5080"/>
                  </a:moveTo>
                  <a:lnTo>
                    <a:pt x="35560" y="6350"/>
                  </a:lnTo>
                  <a:lnTo>
                    <a:pt x="31750" y="6350"/>
                  </a:lnTo>
                  <a:lnTo>
                    <a:pt x="29210" y="6350"/>
                  </a:lnTo>
                  <a:lnTo>
                    <a:pt x="26670" y="6350"/>
                  </a:lnTo>
                  <a:lnTo>
                    <a:pt x="25400" y="6350"/>
                  </a:lnTo>
                  <a:lnTo>
                    <a:pt x="21590" y="6350"/>
                  </a:lnTo>
                  <a:lnTo>
                    <a:pt x="16510" y="5080"/>
                  </a:lnTo>
                  <a:lnTo>
                    <a:pt x="12700" y="3810"/>
                  </a:lnTo>
                  <a:lnTo>
                    <a:pt x="8890" y="1270"/>
                  </a:lnTo>
                  <a:lnTo>
                    <a:pt x="381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Полилиния 377"/>
            <p:cNvSpPr/>
            <p:nvPr/>
          </p:nvSpPr>
          <p:spPr>
            <a:xfrm>
              <a:off x="2524760" y="4608830"/>
              <a:ext cx="156211" cy="49531"/>
            </a:xfrm>
            <a:custGeom>
              <a:avLst/>
              <a:gdLst/>
              <a:ahLst/>
              <a:cxnLst/>
              <a:rect l="0" t="0" r="0" b="0"/>
              <a:pathLst>
                <a:path w="156211" h="49531">
                  <a:moveTo>
                    <a:pt x="156210" y="49530"/>
                  </a:moveTo>
                  <a:lnTo>
                    <a:pt x="151130" y="48260"/>
                  </a:lnTo>
                  <a:lnTo>
                    <a:pt x="147320" y="46990"/>
                  </a:lnTo>
                  <a:lnTo>
                    <a:pt x="135890" y="40640"/>
                  </a:lnTo>
                  <a:lnTo>
                    <a:pt x="132080" y="36830"/>
                  </a:lnTo>
                  <a:lnTo>
                    <a:pt x="127000" y="35560"/>
                  </a:lnTo>
                  <a:lnTo>
                    <a:pt x="124460" y="34290"/>
                  </a:lnTo>
                  <a:lnTo>
                    <a:pt x="121920" y="34290"/>
                  </a:lnTo>
                  <a:lnTo>
                    <a:pt x="119380" y="34290"/>
                  </a:lnTo>
                  <a:lnTo>
                    <a:pt x="116840" y="34290"/>
                  </a:lnTo>
                  <a:lnTo>
                    <a:pt x="113030" y="34290"/>
                  </a:lnTo>
                  <a:lnTo>
                    <a:pt x="107950" y="34290"/>
                  </a:lnTo>
                  <a:lnTo>
                    <a:pt x="104140" y="34290"/>
                  </a:lnTo>
                  <a:lnTo>
                    <a:pt x="97790" y="34290"/>
                  </a:lnTo>
                  <a:lnTo>
                    <a:pt x="91440" y="34290"/>
                  </a:lnTo>
                  <a:lnTo>
                    <a:pt x="85090" y="34290"/>
                  </a:lnTo>
                  <a:lnTo>
                    <a:pt x="78740" y="34290"/>
                  </a:lnTo>
                  <a:lnTo>
                    <a:pt x="72390" y="33020"/>
                  </a:lnTo>
                  <a:lnTo>
                    <a:pt x="64770" y="33020"/>
                  </a:lnTo>
                  <a:lnTo>
                    <a:pt x="59690" y="31750"/>
                  </a:lnTo>
                  <a:lnTo>
                    <a:pt x="53340" y="30480"/>
                  </a:lnTo>
                  <a:lnTo>
                    <a:pt x="48260" y="27940"/>
                  </a:lnTo>
                  <a:lnTo>
                    <a:pt x="41910" y="25400"/>
                  </a:lnTo>
                  <a:lnTo>
                    <a:pt x="39370" y="24130"/>
                  </a:lnTo>
                  <a:lnTo>
                    <a:pt x="36830" y="22860"/>
                  </a:lnTo>
                  <a:lnTo>
                    <a:pt x="35560" y="21590"/>
                  </a:lnTo>
                  <a:lnTo>
                    <a:pt x="34290" y="2032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7940" y="16510"/>
                  </a:lnTo>
                  <a:lnTo>
                    <a:pt x="26670" y="15240"/>
                  </a:lnTo>
                  <a:lnTo>
                    <a:pt x="21590" y="12700"/>
                  </a:lnTo>
                  <a:lnTo>
                    <a:pt x="12700" y="7620"/>
                  </a:lnTo>
                  <a:lnTo>
                    <a:pt x="7620" y="6350"/>
                  </a:lnTo>
                  <a:lnTo>
                    <a:pt x="5080" y="508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9" name="Полилиния 378"/>
            <p:cNvSpPr/>
            <p:nvPr/>
          </p:nvSpPr>
          <p:spPr>
            <a:xfrm>
              <a:off x="2529840" y="4591050"/>
              <a:ext cx="157481" cy="52071"/>
            </a:xfrm>
            <a:custGeom>
              <a:avLst/>
              <a:gdLst/>
              <a:ahLst/>
              <a:cxnLst/>
              <a:rect l="0" t="0" r="0" b="0"/>
              <a:pathLst>
                <a:path w="157481" h="52071">
                  <a:moveTo>
                    <a:pt x="157480" y="52070"/>
                  </a:moveTo>
                  <a:lnTo>
                    <a:pt x="152400" y="49530"/>
                  </a:lnTo>
                  <a:lnTo>
                    <a:pt x="146050" y="46990"/>
                  </a:lnTo>
                  <a:lnTo>
                    <a:pt x="137160" y="40640"/>
                  </a:lnTo>
                  <a:lnTo>
                    <a:pt x="132080" y="38100"/>
                  </a:lnTo>
                  <a:lnTo>
                    <a:pt x="127000" y="36830"/>
                  </a:lnTo>
                  <a:lnTo>
                    <a:pt x="121920" y="35560"/>
                  </a:lnTo>
                  <a:lnTo>
                    <a:pt x="119380" y="35560"/>
                  </a:lnTo>
                  <a:lnTo>
                    <a:pt x="116840" y="35560"/>
                  </a:lnTo>
                  <a:lnTo>
                    <a:pt x="113030" y="35560"/>
                  </a:lnTo>
                  <a:lnTo>
                    <a:pt x="107950" y="35560"/>
                  </a:lnTo>
                  <a:lnTo>
                    <a:pt x="102870" y="35560"/>
                  </a:lnTo>
                  <a:lnTo>
                    <a:pt x="97790" y="35560"/>
                  </a:lnTo>
                  <a:lnTo>
                    <a:pt x="90170" y="35560"/>
                  </a:lnTo>
                  <a:lnTo>
                    <a:pt x="85090" y="35560"/>
                  </a:lnTo>
                  <a:lnTo>
                    <a:pt x="78740" y="34290"/>
                  </a:lnTo>
                  <a:lnTo>
                    <a:pt x="72390" y="34290"/>
                  </a:lnTo>
                  <a:lnTo>
                    <a:pt x="64770" y="33020"/>
                  </a:lnTo>
                  <a:lnTo>
                    <a:pt x="58420" y="31750"/>
                  </a:lnTo>
                  <a:lnTo>
                    <a:pt x="53340" y="30480"/>
                  </a:lnTo>
                  <a:lnTo>
                    <a:pt x="46990" y="29210"/>
                  </a:lnTo>
                  <a:lnTo>
                    <a:pt x="43180" y="26670"/>
                  </a:lnTo>
                  <a:lnTo>
                    <a:pt x="39370" y="25400"/>
                  </a:lnTo>
                  <a:lnTo>
                    <a:pt x="36830" y="24130"/>
                  </a:lnTo>
                  <a:lnTo>
                    <a:pt x="35560" y="22860"/>
                  </a:lnTo>
                  <a:lnTo>
                    <a:pt x="33020" y="2159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9210" y="16510"/>
                  </a:lnTo>
                  <a:lnTo>
                    <a:pt x="26670" y="16510"/>
                  </a:lnTo>
                  <a:lnTo>
                    <a:pt x="21590" y="13970"/>
                  </a:lnTo>
                  <a:lnTo>
                    <a:pt x="12700" y="10160"/>
                  </a:lnTo>
                  <a:lnTo>
                    <a:pt x="7620" y="7620"/>
                  </a:lnTo>
                  <a:lnTo>
                    <a:pt x="3810" y="5080"/>
                  </a:lnTo>
                  <a:lnTo>
                    <a:pt x="1270" y="381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0" name="Полилиния 379"/>
            <p:cNvSpPr/>
            <p:nvPr/>
          </p:nvSpPr>
          <p:spPr>
            <a:xfrm>
              <a:off x="2537460" y="4574540"/>
              <a:ext cx="152401" cy="49531"/>
            </a:xfrm>
            <a:custGeom>
              <a:avLst/>
              <a:gdLst/>
              <a:ahLst/>
              <a:cxnLst/>
              <a:rect l="0" t="0" r="0" b="0"/>
              <a:pathLst>
                <a:path w="152401" h="49531">
                  <a:moveTo>
                    <a:pt x="152400" y="49530"/>
                  </a:moveTo>
                  <a:lnTo>
                    <a:pt x="148590" y="46990"/>
                  </a:lnTo>
                  <a:lnTo>
                    <a:pt x="144780" y="44450"/>
                  </a:lnTo>
                  <a:lnTo>
                    <a:pt x="137160" y="40640"/>
                  </a:lnTo>
                  <a:lnTo>
                    <a:pt x="132080" y="38100"/>
                  </a:lnTo>
                  <a:lnTo>
                    <a:pt x="127000" y="35560"/>
                  </a:lnTo>
                  <a:lnTo>
                    <a:pt x="124460" y="35560"/>
                  </a:lnTo>
                  <a:lnTo>
                    <a:pt x="123190" y="34290"/>
                  </a:lnTo>
                  <a:lnTo>
                    <a:pt x="119380" y="34290"/>
                  </a:lnTo>
                  <a:lnTo>
                    <a:pt x="116840" y="34290"/>
                  </a:lnTo>
                  <a:lnTo>
                    <a:pt x="113030" y="34290"/>
                  </a:lnTo>
                  <a:lnTo>
                    <a:pt x="109220" y="34290"/>
                  </a:lnTo>
                  <a:lnTo>
                    <a:pt x="102870" y="34290"/>
                  </a:lnTo>
                  <a:lnTo>
                    <a:pt x="97790" y="34290"/>
                  </a:lnTo>
                  <a:lnTo>
                    <a:pt x="91440" y="34290"/>
                  </a:lnTo>
                  <a:lnTo>
                    <a:pt x="85090" y="34290"/>
                  </a:lnTo>
                  <a:lnTo>
                    <a:pt x="78740" y="34290"/>
                  </a:lnTo>
                  <a:lnTo>
                    <a:pt x="72390" y="33020"/>
                  </a:lnTo>
                  <a:lnTo>
                    <a:pt x="66040" y="33020"/>
                  </a:lnTo>
                  <a:lnTo>
                    <a:pt x="59690" y="30480"/>
                  </a:lnTo>
                  <a:lnTo>
                    <a:pt x="53340" y="29210"/>
                  </a:lnTo>
                  <a:lnTo>
                    <a:pt x="46990" y="27940"/>
                  </a:lnTo>
                  <a:lnTo>
                    <a:pt x="41910" y="26670"/>
                  </a:lnTo>
                  <a:lnTo>
                    <a:pt x="39370" y="25400"/>
                  </a:lnTo>
                  <a:lnTo>
                    <a:pt x="36830" y="24130"/>
                  </a:lnTo>
                  <a:lnTo>
                    <a:pt x="35560" y="22860"/>
                  </a:lnTo>
                  <a:lnTo>
                    <a:pt x="34290" y="21590"/>
                  </a:lnTo>
                  <a:lnTo>
                    <a:pt x="31750" y="19050"/>
                  </a:lnTo>
                  <a:lnTo>
                    <a:pt x="30480" y="16510"/>
                  </a:lnTo>
                  <a:lnTo>
                    <a:pt x="29210" y="16510"/>
                  </a:lnTo>
                  <a:lnTo>
                    <a:pt x="25400" y="15240"/>
                  </a:lnTo>
                  <a:lnTo>
                    <a:pt x="22860" y="12700"/>
                  </a:lnTo>
                  <a:lnTo>
                    <a:pt x="12700" y="10160"/>
                  </a:lnTo>
                  <a:lnTo>
                    <a:pt x="7620" y="6350"/>
                  </a:lnTo>
                  <a:lnTo>
                    <a:pt x="5080" y="3810"/>
                  </a:lnTo>
                  <a:lnTo>
                    <a:pt x="2540" y="381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Полилиния 380"/>
            <p:cNvSpPr/>
            <p:nvPr/>
          </p:nvSpPr>
          <p:spPr>
            <a:xfrm>
              <a:off x="2543810" y="456692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146050" y="38100"/>
                  </a:moveTo>
                  <a:lnTo>
                    <a:pt x="143510" y="36830"/>
                  </a:lnTo>
                  <a:lnTo>
                    <a:pt x="139700" y="34290"/>
                  </a:lnTo>
                  <a:lnTo>
                    <a:pt x="133350" y="31750"/>
                  </a:lnTo>
                  <a:lnTo>
                    <a:pt x="130810" y="29210"/>
                  </a:lnTo>
                  <a:lnTo>
                    <a:pt x="127000" y="27940"/>
                  </a:lnTo>
                  <a:lnTo>
                    <a:pt x="124460" y="26670"/>
                  </a:lnTo>
                  <a:lnTo>
                    <a:pt x="121920" y="26670"/>
                  </a:lnTo>
                  <a:lnTo>
                    <a:pt x="119380" y="26670"/>
                  </a:lnTo>
                  <a:lnTo>
                    <a:pt x="116840" y="26670"/>
                  </a:lnTo>
                  <a:lnTo>
                    <a:pt x="113030" y="26670"/>
                  </a:lnTo>
                  <a:lnTo>
                    <a:pt x="107950" y="26670"/>
                  </a:lnTo>
                  <a:lnTo>
                    <a:pt x="102870" y="26670"/>
                  </a:lnTo>
                  <a:lnTo>
                    <a:pt x="97790" y="26670"/>
                  </a:lnTo>
                  <a:lnTo>
                    <a:pt x="91440" y="26670"/>
                  </a:lnTo>
                  <a:lnTo>
                    <a:pt x="86360" y="26670"/>
                  </a:lnTo>
                  <a:lnTo>
                    <a:pt x="78740" y="25400"/>
                  </a:lnTo>
                  <a:lnTo>
                    <a:pt x="72390" y="25400"/>
                  </a:lnTo>
                  <a:lnTo>
                    <a:pt x="66040" y="24130"/>
                  </a:lnTo>
                  <a:lnTo>
                    <a:pt x="59690" y="24130"/>
                  </a:lnTo>
                  <a:lnTo>
                    <a:pt x="53340" y="22860"/>
                  </a:lnTo>
                  <a:lnTo>
                    <a:pt x="48260" y="20320"/>
                  </a:lnTo>
                  <a:lnTo>
                    <a:pt x="43180" y="19050"/>
                  </a:lnTo>
                  <a:lnTo>
                    <a:pt x="40640" y="17780"/>
                  </a:lnTo>
                  <a:lnTo>
                    <a:pt x="38100" y="16510"/>
                  </a:lnTo>
                  <a:lnTo>
                    <a:pt x="35560" y="15240"/>
                  </a:lnTo>
                  <a:lnTo>
                    <a:pt x="34290" y="12700"/>
                  </a:lnTo>
                  <a:lnTo>
                    <a:pt x="31750" y="11430"/>
                  </a:lnTo>
                  <a:lnTo>
                    <a:pt x="30480" y="8890"/>
                  </a:lnTo>
                  <a:lnTo>
                    <a:pt x="27940" y="7620"/>
                  </a:lnTo>
                  <a:lnTo>
                    <a:pt x="22860" y="6350"/>
                  </a:lnTo>
                  <a:lnTo>
                    <a:pt x="12700" y="5080"/>
                  </a:lnTo>
                  <a:lnTo>
                    <a:pt x="7620" y="381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2" name="Полилиния 381"/>
            <p:cNvSpPr/>
            <p:nvPr/>
          </p:nvSpPr>
          <p:spPr>
            <a:xfrm>
              <a:off x="2515870" y="4650740"/>
              <a:ext cx="144781" cy="43181"/>
            </a:xfrm>
            <a:custGeom>
              <a:avLst/>
              <a:gdLst/>
              <a:ahLst/>
              <a:cxnLst/>
              <a:rect l="0" t="0" r="0" b="0"/>
              <a:pathLst>
                <a:path w="144781" h="43181">
                  <a:moveTo>
                    <a:pt x="144780" y="43180"/>
                  </a:moveTo>
                  <a:lnTo>
                    <a:pt x="140970" y="41910"/>
                  </a:lnTo>
                  <a:lnTo>
                    <a:pt x="138430" y="40640"/>
                  </a:lnTo>
                  <a:lnTo>
                    <a:pt x="130810" y="35560"/>
                  </a:lnTo>
                  <a:lnTo>
                    <a:pt x="129540" y="34290"/>
                  </a:lnTo>
                  <a:lnTo>
                    <a:pt x="124460" y="34290"/>
                  </a:lnTo>
                  <a:lnTo>
                    <a:pt x="121920" y="33020"/>
                  </a:lnTo>
                  <a:lnTo>
                    <a:pt x="119380" y="33020"/>
                  </a:lnTo>
                  <a:lnTo>
                    <a:pt x="116840" y="31750"/>
                  </a:lnTo>
                  <a:lnTo>
                    <a:pt x="115570" y="31750"/>
                  </a:lnTo>
                  <a:lnTo>
                    <a:pt x="111760" y="31750"/>
                  </a:lnTo>
                  <a:lnTo>
                    <a:pt x="106680" y="31750"/>
                  </a:lnTo>
                  <a:lnTo>
                    <a:pt x="101600" y="33020"/>
                  </a:lnTo>
                  <a:lnTo>
                    <a:pt x="96520" y="33020"/>
                  </a:lnTo>
                  <a:lnTo>
                    <a:pt x="88900" y="33020"/>
                  </a:lnTo>
                  <a:lnTo>
                    <a:pt x="83820" y="31750"/>
                  </a:lnTo>
                  <a:lnTo>
                    <a:pt x="76200" y="31750"/>
                  </a:lnTo>
                  <a:lnTo>
                    <a:pt x="71120" y="31750"/>
                  </a:lnTo>
                  <a:lnTo>
                    <a:pt x="63500" y="30480"/>
                  </a:lnTo>
                  <a:lnTo>
                    <a:pt x="58420" y="29210"/>
                  </a:lnTo>
                  <a:lnTo>
                    <a:pt x="50800" y="27940"/>
                  </a:lnTo>
                  <a:lnTo>
                    <a:pt x="45720" y="25400"/>
                  </a:lnTo>
                  <a:lnTo>
                    <a:pt x="40640" y="24130"/>
                  </a:lnTo>
                  <a:lnTo>
                    <a:pt x="38100" y="22860"/>
                  </a:lnTo>
                  <a:lnTo>
                    <a:pt x="35560" y="21590"/>
                  </a:lnTo>
                  <a:lnTo>
                    <a:pt x="34290" y="2032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9210" y="15240"/>
                  </a:lnTo>
                  <a:lnTo>
                    <a:pt x="25400" y="12700"/>
                  </a:lnTo>
                  <a:lnTo>
                    <a:pt x="20320" y="11430"/>
                  </a:lnTo>
                  <a:lnTo>
                    <a:pt x="11430" y="6350"/>
                  </a:lnTo>
                  <a:lnTo>
                    <a:pt x="6350" y="5080"/>
                  </a:lnTo>
                  <a:lnTo>
                    <a:pt x="3810" y="3810"/>
                  </a:lnTo>
                  <a:lnTo>
                    <a:pt x="1270" y="2540"/>
                  </a:lnTo>
                  <a:lnTo>
                    <a:pt x="0" y="127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6C594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3" name="Полилиния 382"/>
            <p:cNvSpPr/>
            <p:nvPr/>
          </p:nvSpPr>
          <p:spPr>
            <a:xfrm>
              <a:off x="2513330" y="4705350"/>
              <a:ext cx="109221" cy="30481"/>
            </a:xfrm>
            <a:custGeom>
              <a:avLst/>
              <a:gdLst/>
              <a:ahLst/>
              <a:cxnLst/>
              <a:rect l="0" t="0" r="0" b="0"/>
              <a:pathLst>
                <a:path w="109221" h="30481">
                  <a:moveTo>
                    <a:pt x="109220" y="30480"/>
                  </a:moveTo>
                  <a:lnTo>
                    <a:pt x="104140" y="26670"/>
                  </a:lnTo>
                  <a:lnTo>
                    <a:pt x="99060" y="21590"/>
                  </a:lnTo>
                  <a:lnTo>
                    <a:pt x="91440" y="19050"/>
                  </a:lnTo>
                  <a:lnTo>
                    <a:pt x="90170" y="17780"/>
                  </a:lnTo>
                  <a:lnTo>
                    <a:pt x="86360" y="16510"/>
                  </a:lnTo>
                  <a:lnTo>
                    <a:pt x="83820" y="16510"/>
                  </a:lnTo>
                  <a:lnTo>
                    <a:pt x="80010" y="17780"/>
                  </a:lnTo>
                  <a:lnTo>
                    <a:pt x="74930" y="17780"/>
                  </a:lnTo>
                  <a:lnTo>
                    <a:pt x="72390" y="17780"/>
                  </a:lnTo>
                  <a:lnTo>
                    <a:pt x="68580" y="17780"/>
                  </a:lnTo>
                  <a:lnTo>
                    <a:pt x="63500" y="16510"/>
                  </a:lnTo>
                  <a:lnTo>
                    <a:pt x="54610" y="16510"/>
                  </a:lnTo>
                  <a:lnTo>
                    <a:pt x="49530" y="15240"/>
                  </a:lnTo>
                  <a:lnTo>
                    <a:pt x="44450" y="13970"/>
                  </a:lnTo>
                  <a:lnTo>
                    <a:pt x="39370" y="12700"/>
                  </a:lnTo>
                  <a:lnTo>
                    <a:pt x="35560" y="10160"/>
                  </a:lnTo>
                  <a:lnTo>
                    <a:pt x="31750" y="8890"/>
                  </a:lnTo>
                  <a:lnTo>
                    <a:pt x="27940" y="7620"/>
                  </a:lnTo>
                  <a:lnTo>
                    <a:pt x="24130" y="5080"/>
                  </a:lnTo>
                  <a:lnTo>
                    <a:pt x="21590" y="1270"/>
                  </a:lnTo>
                  <a:lnTo>
                    <a:pt x="17780" y="1270"/>
                  </a:lnTo>
                  <a:lnTo>
                    <a:pt x="16510" y="1270"/>
                  </a:lnTo>
                  <a:lnTo>
                    <a:pt x="11430" y="2540"/>
                  </a:lnTo>
                  <a:lnTo>
                    <a:pt x="8890" y="2540"/>
                  </a:lnTo>
                  <a:lnTo>
                    <a:pt x="6350" y="2540"/>
                  </a:lnTo>
                  <a:lnTo>
                    <a:pt x="2540" y="1270"/>
                  </a:lnTo>
                  <a:lnTo>
                    <a:pt x="2540" y="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4" name="Полилиния 383"/>
            <p:cNvSpPr/>
            <p:nvPr/>
          </p:nvSpPr>
          <p:spPr>
            <a:xfrm>
              <a:off x="2514600" y="4752340"/>
              <a:ext cx="73661" cy="22861"/>
            </a:xfrm>
            <a:custGeom>
              <a:avLst/>
              <a:gdLst/>
              <a:ahLst/>
              <a:cxnLst/>
              <a:rect l="0" t="0" r="0" b="0"/>
              <a:pathLst>
                <a:path w="73661" h="22861">
                  <a:moveTo>
                    <a:pt x="73660" y="22860"/>
                  </a:moveTo>
                  <a:lnTo>
                    <a:pt x="72390" y="21590"/>
                  </a:lnTo>
                  <a:lnTo>
                    <a:pt x="68580" y="19050"/>
                  </a:lnTo>
                  <a:lnTo>
                    <a:pt x="64770" y="17780"/>
                  </a:lnTo>
                  <a:lnTo>
                    <a:pt x="63500" y="17780"/>
                  </a:lnTo>
                  <a:lnTo>
                    <a:pt x="62230" y="17780"/>
                  </a:lnTo>
                  <a:lnTo>
                    <a:pt x="58420" y="19050"/>
                  </a:lnTo>
                  <a:lnTo>
                    <a:pt x="53340" y="20320"/>
                  </a:lnTo>
                  <a:lnTo>
                    <a:pt x="48260" y="20320"/>
                  </a:lnTo>
                  <a:lnTo>
                    <a:pt x="44450" y="20320"/>
                  </a:lnTo>
                  <a:lnTo>
                    <a:pt x="38100" y="19050"/>
                  </a:lnTo>
                  <a:lnTo>
                    <a:pt x="33020" y="17780"/>
                  </a:lnTo>
                  <a:lnTo>
                    <a:pt x="30480" y="17780"/>
                  </a:lnTo>
                  <a:lnTo>
                    <a:pt x="25400" y="16510"/>
                  </a:lnTo>
                  <a:lnTo>
                    <a:pt x="20320" y="16510"/>
                  </a:lnTo>
                  <a:lnTo>
                    <a:pt x="16510" y="13970"/>
                  </a:lnTo>
                  <a:lnTo>
                    <a:pt x="12700" y="11430"/>
                  </a:lnTo>
                  <a:lnTo>
                    <a:pt x="10160" y="10160"/>
                  </a:lnTo>
                  <a:lnTo>
                    <a:pt x="6350" y="6350"/>
                  </a:lnTo>
                  <a:lnTo>
                    <a:pt x="2540" y="381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5" name="Полилиния 384"/>
            <p:cNvSpPr/>
            <p:nvPr/>
          </p:nvSpPr>
          <p:spPr>
            <a:xfrm>
              <a:off x="2514600" y="4767580"/>
              <a:ext cx="71121" cy="17781"/>
            </a:xfrm>
            <a:custGeom>
              <a:avLst/>
              <a:gdLst/>
              <a:ahLst/>
              <a:cxnLst/>
              <a:rect l="0" t="0" r="0" b="0"/>
              <a:pathLst>
                <a:path w="71121" h="17781">
                  <a:moveTo>
                    <a:pt x="71120" y="17780"/>
                  </a:moveTo>
                  <a:lnTo>
                    <a:pt x="67310" y="16510"/>
                  </a:lnTo>
                  <a:lnTo>
                    <a:pt x="64770" y="15240"/>
                  </a:lnTo>
                  <a:lnTo>
                    <a:pt x="62230" y="13970"/>
                  </a:lnTo>
                  <a:lnTo>
                    <a:pt x="60960" y="13970"/>
                  </a:lnTo>
                  <a:lnTo>
                    <a:pt x="59690" y="13970"/>
                  </a:lnTo>
                  <a:lnTo>
                    <a:pt x="54610" y="15240"/>
                  </a:lnTo>
                  <a:lnTo>
                    <a:pt x="50800" y="15240"/>
                  </a:lnTo>
                  <a:lnTo>
                    <a:pt x="45720" y="15240"/>
                  </a:lnTo>
                  <a:lnTo>
                    <a:pt x="41910" y="15240"/>
                  </a:lnTo>
                  <a:lnTo>
                    <a:pt x="36830" y="15240"/>
                  </a:lnTo>
                  <a:lnTo>
                    <a:pt x="31750" y="15240"/>
                  </a:lnTo>
                  <a:lnTo>
                    <a:pt x="27940" y="15240"/>
                  </a:lnTo>
                  <a:lnTo>
                    <a:pt x="22860" y="15240"/>
                  </a:lnTo>
                  <a:lnTo>
                    <a:pt x="19050" y="13970"/>
                  </a:lnTo>
                  <a:lnTo>
                    <a:pt x="16510" y="12700"/>
                  </a:lnTo>
                  <a:lnTo>
                    <a:pt x="12700" y="11430"/>
                  </a:lnTo>
                  <a:lnTo>
                    <a:pt x="8890" y="8890"/>
                  </a:lnTo>
                  <a:lnTo>
                    <a:pt x="6350" y="6350"/>
                  </a:lnTo>
                  <a:lnTo>
                    <a:pt x="2540" y="508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6" name="Полилиния 385"/>
            <p:cNvSpPr/>
            <p:nvPr/>
          </p:nvSpPr>
          <p:spPr>
            <a:xfrm>
              <a:off x="2515870" y="4781550"/>
              <a:ext cx="68581" cy="17781"/>
            </a:xfrm>
            <a:custGeom>
              <a:avLst/>
              <a:gdLst/>
              <a:ahLst/>
              <a:cxnLst/>
              <a:rect l="0" t="0" r="0" b="0"/>
              <a:pathLst>
                <a:path w="68581" h="17781">
                  <a:moveTo>
                    <a:pt x="68580" y="17780"/>
                  </a:moveTo>
                  <a:lnTo>
                    <a:pt x="67310" y="16510"/>
                  </a:lnTo>
                  <a:lnTo>
                    <a:pt x="67310" y="15240"/>
                  </a:lnTo>
                  <a:lnTo>
                    <a:pt x="66040" y="15240"/>
                  </a:lnTo>
                  <a:lnTo>
                    <a:pt x="66040" y="13970"/>
                  </a:lnTo>
                  <a:lnTo>
                    <a:pt x="64770" y="12700"/>
                  </a:lnTo>
                  <a:lnTo>
                    <a:pt x="63500" y="12700"/>
                  </a:lnTo>
                  <a:lnTo>
                    <a:pt x="63500" y="11430"/>
                  </a:lnTo>
                  <a:lnTo>
                    <a:pt x="62230" y="11430"/>
                  </a:lnTo>
                  <a:lnTo>
                    <a:pt x="62230" y="11430"/>
                  </a:lnTo>
                  <a:lnTo>
                    <a:pt x="60960" y="12700"/>
                  </a:lnTo>
                  <a:lnTo>
                    <a:pt x="59690" y="12700"/>
                  </a:lnTo>
                  <a:lnTo>
                    <a:pt x="57150" y="13970"/>
                  </a:lnTo>
                  <a:lnTo>
                    <a:pt x="50800" y="15240"/>
                  </a:lnTo>
                  <a:lnTo>
                    <a:pt x="45720" y="15240"/>
                  </a:lnTo>
                  <a:lnTo>
                    <a:pt x="41910" y="15240"/>
                  </a:lnTo>
                  <a:lnTo>
                    <a:pt x="36830" y="15240"/>
                  </a:lnTo>
                  <a:lnTo>
                    <a:pt x="33020" y="15240"/>
                  </a:lnTo>
                  <a:lnTo>
                    <a:pt x="29210" y="15240"/>
                  </a:lnTo>
                  <a:lnTo>
                    <a:pt x="25400" y="13970"/>
                  </a:lnTo>
                  <a:lnTo>
                    <a:pt x="20320" y="12700"/>
                  </a:lnTo>
                  <a:lnTo>
                    <a:pt x="16510" y="11430"/>
                  </a:lnTo>
                  <a:lnTo>
                    <a:pt x="13970" y="10160"/>
                  </a:lnTo>
                  <a:lnTo>
                    <a:pt x="10160" y="8890"/>
                  </a:lnTo>
                  <a:lnTo>
                    <a:pt x="6350" y="6350"/>
                  </a:lnTo>
                  <a:lnTo>
                    <a:pt x="5080" y="3810"/>
                  </a:lnTo>
                  <a:lnTo>
                    <a:pt x="254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7" name="Полилиния 386"/>
            <p:cNvSpPr/>
            <p:nvPr/>
          </p:nvSpPr>
          <p:spPr>
            <a:xfrm>
              <a:off x="2520950" y="4843780"/>
              <a:ext cx="76201" cy="15241"/>
            </a:xfrm>
            <a:custGeom>
              <a:avLst/>
              <a:gdLst/>
              <a:ahLst/>
              <a:cxnLst/>
              <a:rect l="0" t="0" r="0" b="0"/>
              <a:pathLst>
                <a:path w="76201" h="15241">
                  <a:moveTo>
                    <a:pt x="76200" y="15240"/>
                  </a:moveTo>
                  <a:lnTo>
                    <a:pt x="73660" y="13970"/>
                  </a:lnTo>
                  <a:lnTo>
                    <a:pt x="71120" y="12700"/>
                  </a:lnTo>
                  <a:lnTo>
                    <a:pt x="67310" y="8890"/>
                  </a:lnTo>
                  <a:lnTo>
                    <a:pt x="66040" y="8890"/>
                  </a:lnTo>
                  <a:lnTo>
                    <a:pt x="63500" y="8890"/>
                  </a:lnTo>
                  <a:lnTo>
                    <a:pt x="62230" y="8890"/>
                  </a:lnTo>
                  <a:lnTo>
                    <a:pt x="60960" y="8890"/>
                  </a:lnTo>
                  <a:lnTo>
                    <a:pt x="52070" y="8890"/>
                  </a:lnTo>
                  <a:lnTo>
                    <a:pt x="46990" y="11430"/>
                  </a:lnTo>
                  <a:lnTo>
                    <a:pt x="41910" y="11430"/>
                  </a:lnTo>
                  <a:lnTo>
                    <a:pt x="38100" y="11430"/>
                  </a:lnTo>
                  <a:lnTo>
                    <a:pt x="33020" y="11430"/>
                  </a:lnTo>
                  <a:lnTo>
                    <a:pt x="27940" y="11430"/>
                  </a:lnTo>
                  <a:lnTo>
                    <a:pt x="24130" y="11430"/>
                  </a:lnTo>
                  <a:lnTo>
                    <a:pt x="20320" y="11430"/>
                  </a:lnTo>
                  <a:lnTo>
                    <a:pt x="16510" y="8890"/>
                  </a:lnTo>
                  <a:lnTo>
                    <a:pt x="12700" y="8890"/>
                  </a:lnTo>
                  <a:lnTo>
                    <a:pt x="10160" y="7620"/>
                  </a:lnTo>
                  <a:lnTo>
                    <a:pt x="7620" y="6350"/>
                  </a:lnTo>
                  <a:lnTo>
                    <a:pt x="5080" y="3810"/>
                  </a:lnTo>
                  <a:lnTo>
                    <a:pt x="254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8" name="Полилиния 387"/>
            <p:cNvSpPr/>
            <p:nvPr/>
          </p:nvSpPr>
          <p:spPr>
            <a:xfrm>
              <a:off x="2524760" y="4856480"/>
              <a:ext cx="77471" cy="13971"/>
            </a:xfrm>
            <a:custGeom>
              <a:avLst/>
              <a:gdLst/>
              <a:ahLst/>
              <a:cxnLst/>
              <a:rect l="0" t="0" r="0" b="0"/>
              <a:pathLst>
                <a:path w="77471" h="13971">
                  <a:moveTo>
                    <a:pt x="77470" y="13970"/>
                  </a:moveTo>
                  <a:lnTo>
                    <a:pt x="74930" y="12700"/>
                  </a:lnTo>
                  <a:lnTo>
                    <a:pt x="72390" y="11430"/>
                  </a:lnTo>
                  <a:lnTo>
                    <a:pt x="66040" y="10160"/>
                  </a:lnTo>
                  <a:lnTo>
                    <a:pt x="63500" y="8890"/>
                  </a:lnTo>
                  <a:lnTo>
                    <a:pt x="62230" y="7620"/>
                  </a:lnTo>
                  <a:lnTo>
                    <a:pt x="59690" y="7620"/>
                  </a:lnTo>
                  <a:lnTo>
                    <a:pt x="58420" y="7620"/>
                  </a:lnTo>
                  <a:lnTo>
                    <a:pt x="49530" y="10160"/>
                  </a:lnTo>
                  <a:lnTo>
                    <a:pt x="44450" y="10160"/>
                  </a:lnTo>
                  <a:lnTo>
                    <a:pt x="40640" y="10160"/>
                  </a:lnTo>
                  <a:lnTo>
                    <a:pt x="35560" y="11430"/>
                  </a:lnTo>
                  <a:lnTo>
                    <a:pt x="31750" y="11430"/>
                  </a:lnTo>
                  <a:lnTo>
                    <a:pt x="26670" y="11430"/>
                  </a:lnTo>
                  <a:lnTo>
                    <a:pt x="22860" y="11430"/>
                  </a:lnTo>
                  <a:lnTo>
                    <a:pt x="19050" y="10160"/>
                  </a:lnTo>
                  <a:lnTo>
                    <a:pt x="16510" y="10160"/>
                  </a:lnTo>
                  <a:lnTo>
                    <a:pt x="12700" y="8890"/>
                  </a:lnTo>
                  <a:lnTo>
                    <a:pt x="8890" y="7620"/>
                  </a:lnTo>
                  <a:lnTo>
                    <a:pt x="6350" y="6350"/>
                  </a:lnTo>
                  <a:lnTo>
                    <a:pt x="5080" y="5080"/>
                  </a:lnTo>
                  <a:lnTo>
                    <a:pt x="254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9" name="Полилиния 388"/>
            <p:cNvSpPr/>
            <p:nvPr/>
          </p:nvSpPr>
          <p:spPr>
            <a:xfrm>
              <a:off x="2517140" y="4627880"/>
              <a:ext cx="154941" cy="50801"/>
            </a:xfrm>
            <a:custGeom>
              <a:avLst/>
              <a:gdLst/>
              <a:ahLst/>
              <a:cxnLst/>
              <a:rect l="0" t="0" r="0" b="0"/>
              <a:pathLst>
                <a:path w="154941" h="50801">
                  <a:moveTo>
                    <a:pt x="154940" y="50800"/>
                  </a:moveTo>
                  <a:lnTo>
                    <a:pt x="151130" y="48260"/>
                  </a:lnTo>
                  <a:lnTo>
                    <a:pt x="147320" y="45720"/>
                  </a:lnTo>
                  <a:lnTo>
                    <a:pt x="139700" y="40640"/>
                  </a:lnTo>
                  <a:lnTo>
                    <a:pt x="135890" y="39370"/>
                  </a:lnTo>
                  <a:lnTo>
                    <a:pt x="132080" y="36830"/>
                  </a:lnTo>
                  <a:lnTo>
                    <a:pt x="129540" y="35560"/>
                  </a:lnTo>
                  <a:lnTo>
                    <a:pt x="128270" y="35560"/>
                  </a:lnTo>
                  <a:lnTo>
                    <a:pt x="124460" y="35560"/>
                  </a:lnTo>
                  <a:lnTo>
                    <a:pt x="121920" y="34290"/>
                  </a:lnTo>
                  <a:lnTo>
                    <a:pt x="118110" y="34290"/>
                  </a:lnTo>
                  <a:lnTo>
                    <a:pt x="114300" y="34290"/>
                  </a:lnTo>
                  <a:lnTo>
                    <a:pt x="107950" y="35560"/>
                  </a:lnTo>
                  <a:lnTo>
                    <a:pt x="101600" y="35560"/>
                  </a:lnTo>
                  <a:lnTo>
                    <a:pt x="96520" y="35560"/>
                  </a:lnTo>
                  <a:lnTo>
                    <a:pt x="90170" y="34290"/>
                  </a:lnTo>
                  <a:lnTo>
                    <a:pt x="85090" y="34290"/>
                  </a:lnTo>
                  <a:lnTo>
                    <a:pt x="77470" y="34290"/>
                  </a:lnTo>
                  <a:lnTo>
                    <a:pt x="71120" y="33020"/>
                  </a:lnTo>
                  <a:lnTo>
                    <a:pt x="64770" y="31750"/>
                  </a:lnTo>
                  <a:lnTo>
                    <a:pt x="58420" y="30480"/>
                  </a:lnTo>
                  <a:lnTo>
                    <a:pt x="52070" y="29210"/>
                  </a:lnTo>
                  <a:lnTo>
                    <a:pt x="46990" y="27940"/>
                  </a:lnTo>
                  <a:lnTo>
                    <a:pt x="44450" y="26670"/>
                  </a:lnTo>
                  <a:lnTo>
                    <a:pt x="43180" y="25400"/>
                  </a:lnTo>
                  <a:lnTo>
                    <a:pt x="40640" y="22860"/>
                  </a:lnTo>
                  <a:lnTo>
                    <a:pt x="39370" y="21590"/>
                  </a:lnTo>
                  <a:lnTo>
                    <a:pt x="38100" y="19050"/>
                  </a:lnTo>
                  <a:lnTo>
                    <a:pt x="35560" y="17780"/>
                  </a:lnTo>
                  <a:lnTo>
                    <a:pt x="33020" y="16510"/>
                  </a:lnTo>
                  <a:lnTo>
                    <a:pt x="30480" y="16510"/>
                  </a:lnTo>
                  <a:lnTo>
                    <a:pt x="26670" y="13970"/>
                  </a:lnTo>
                  <a:lnTo>
                    <a:pt x="21590" y="11430"/>
                  </a:lnTo>
                  <a:lnTo>
                    <a:pt x="15240" y="8890"/>
                  </a:lnTo>
                  <a:lnTo>
                    <a:pt x="11430" y="6350"/>
                  </a:lnTo>
                  <a:lnTo>
                    <a:pt x="8890" y="5080"/>
                  </a:lnTo>
                  <a:lnTo>
                    <a:pt x="6350" y="381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0" name="Полилиния 389"/>
            <p:cNvSpPr/>
            <p:nvPr/>
          </p:nvSpPr>
          <p:spPr>
            <a:xfrm>
              <a:off x="2513330" y="4740910"/>
              <a:ext cx="80011" cy="26671"/>
            </a:xfrm>
            <a:custGeom>
              <a:avLst/>
              <a:gdLst/>
              <a:ahLst/>
              <a:cxnLst/>
              <a:rect l="0" t="0" r="0" b="0"/>
              <a:pathLst>
                <a:path w="80011" h="26671">
                  <a:moveTo>
                    <a:pt x="80010" y="26670"/>
                  </a:moveTo>
                  <a:lnTo>
                    <a:pt x="77470" y="24130"/>
                  </a:lnTo>
                  <a:lnTo>
                    <a:pt x="74930" y="21590"/>
                  </a:lnTo>
                  <a:lnTo>
                    <a:pt x="74930" y="21590"/>
                  </a:lnTo>
                  <a:lnTo>
                    <a:pt x="73660" y="20320"/>
                  </a:lnTo>
                  <a:lnTo>
                    <a:pt x="72390" y="20320"/>
                  </a:lnTo>
                  <a:lnTo>
                    <a:pt x="71120" y="20320"/>
                  </a:lnTo>
                  <a:lnTo>
                    <a:pt x="66040" y="21590"/>
                  </a:lnTo>
                  <a:lnTo>
                    <a:pt x="60960" y="21590"/>
                  </a:lnTo>
                  <a:lnTo>
                    <a:pt x="55880" y="21590"/>
                  </a:lnTo>
                  <a:lnTo>
                    <a:pt x="49530" y="21590"/>
                  </a:lnTo>
                  <a:lnTo>
                    <a:pt x="45720" y="21590"/>
                  </a:lnTo>
                  <a:lnTo>
                    <a:pt x="39370" y="20320"/>
                  </a:lnTo>
                  <a:lnTo>
                    <a:pt x="34290" y="20320"/>
                  </a:lnTo>
                  <a:lnTo>
                    <a:pt x="29210" y="17780"/>
                  </a:lnTo>
                  <a:lnTo>
                    <a:pt x="24130" y="16510"/>
                  </a:lnTo>
                  <a:lnTo>
                    <a:pt x="19050" y="13970"/>
                  </a:lnTo>
                  <a:lnTo>
                    <a:pt x="15240" y="13970"/>
                  </a:lnTo>
                  <a:lnTo>
                    <a:pt x="11430" y="11430"/>
                  </a:lnTo>
                  <a:lnTo>
                    <a:pt x="7620" y="8890"/>
                  </a:lnTo>
                  <a:lnTo>
                    <a:pt x="3810" y="6350"/>
                  </a:lnTo>
                  <a:lnTo>
                    <a:pt x="2540" y="381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1" name="Полилиния 390"/>
            <p:cNvSpPr/>
            <p:nvPr/>
          </p:nvSpPr>
          <p:spPr>
            <a:xfrm>
              <a:off x="2531110" y="487426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38100" y="5080"/>
                  </a:moveTo>
                  <a:lnTo>
                    <a:pt x="35560" y="6350"/>
                  </a:lnTo>
                  <a:lnTo>
                    <a:pt x="31750" y="6350"/>
                  </a:lnTo>
                  <a:lnTo>
                    <a:pt x="29210" y="6350"/>
                  </a:lnTo>
                  <a:lnTo>
                    <a:pt x="26670" y="6350"/>
                  </a:lnTo>
                  <a:lnTo>
                    <a:pt x="25400" y="6350"/>
                  </a:lnTo>
                  <a:lnTo>
                    <a:pt x="21590" y="6350"/>
                  </a:lnTo>
                  <a:lnTo>
                    <a:pt x="16510" y="5080"/>
                  </a:lnTo>
                  <a:lnTo>
                    <a:pt x="12700" y="3810"/>
                  </a:lnTo>
                  <a:lnTo>
                    <a:pt x="8890" y="1270"/>
                  </a:lnTo>
                  <a:lnTo>
                    <a:pt x="381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2" name="Полилиния 391"/>
            <p:cNvSpPr/>
            <p:nvPr/>
          </p:nvSpPr>
          <p:spPr>
            <a:xfrm>
              <a:off x="2524760" y="4608830"/>
              <a:ext cx="156211" cy="49531"/>
            </a:xfrm>
            <a:custGeom>
              <a:avLst/>
              <a:gdLst/>
              <a:ahLst/>
              <a:cxnLst/>
              <a:rect l="0" t="0" r="0" b="0"/>
              <a:pathLst>
                <a:path w="156211" h="49531">
                  <a:moveTo>
                    <a:pt x="156210" y="49530"/>
                  </a:moveTo>
                  <a:lnTo>
                    <a:pt x="151130" y="48260"/>
                  </a:lnTo>
                  <a:lnTo>
                    <a:pt x="147320" y="46990"/>
                  </a:lnTo>
                  <a:lnTo>
                    <a:pt x="135890" y="40640"/>
                  </a:lnTo>
                  <a:lnTo>
                    <a:pt x="132080" y="36830"/>
                  </a:lnTo>
                  <a:lnTo>
                    <a:pt x="127000" y="35560"/>
                  </a:lnTo>
                  <a:lnTo>
                    <a:pt x="124460" y="34290"/>
                  </a:lnTo>
                  <a:lnTo>
                    <a:pt x="121920" y="34290"/>
                  </a:lnTo>
                  <a:lnTo>
                    <a:pt x="119380" y="34290"/>
                  </a:lnTo>
                  <a:lnTo>
                    <a:pt x="116840" y="34290"/>
                  </a:lnTo>
                  <a:lnTo>
                    <a:pt x="113030" y="34290"/>
                  </a:lnTo>
                  <a:lnTo>
                    <a:pt x="107950" y="34290"/>
                  </a:lnTo>
                  <a:lnTo>
                    <a:pt x="104140" y="34290"/>
                  </a:lnTo>
                  <a:lnTo>
                    <a:pt x="97790" y="34290"/>
                  </a:lnTo>
                  <a:lnTo>
                    <a:pt x="91440" y="34290"/>
                  </a:lnTo>
                  <a:lnTo>
                    <a:pt x="85090" y="34290"/>
                  </a:lnTo>
                  <a:lnTo>
                    <a:pt x="78740" y="34290"/>
                  </a:lnTo>
                  <a:lnTo>
                    <a:pt x="72390" y="33020"/>
                  </a:lnTo>
                  <a:lnTo>
                    <a:pt x="64770" y="33020"/>
                  </a:lnTo>
                  <a:lnTo>
                    <a:pt x="59690" y="31750"/>
                  </a:lnTo>
                  <a:lnTo>
                    <a:pt x="53340" y="30480"/>
                  </a:lnTo>
                  <a:lnTo>
                    <a:pt x="48260" y="27940"/>
                  </a:lnTo>
                  <a:lnTo>
                    <a:pt x="41910" y="25400"/>
                  </a:lnTo>
                  <a:lnTo>
                    <a:pt x="39370" y="24130"/>
                  </a:lnTo>
                  <a:lnTo>
                    <a:pt x="36830" y="22860"/>
                  </a:lnTo>
                  <a:lnTo>
                    <a:pt x="35560" y="21590"/>
                  </a:lnTo>
                  <a:lnTo>
                    <a:pt x="34290" y="2032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7940" y="16510"/>
                  </a:lnTo>
                  <a:lnTo>
                    <a:pt x="26670" y="15240"/>
                  </a:lnTo>
                  <a:lnTo>
                    <a:pt x="21590" y="12700"/>
                  </a:lnTo>
                  <a:lnTo>
                    <a:pt x="12700" y="7620"/>
                  </a:lnTo>
                  <a:lnTo>
                    <a:pt x="7620" y="6350"/>
                  </a:lnTo>
                  <a:lnTo>
                    <a:pt x="5080" y="508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3" name="Полилиния 392"/>
            <p:cNvSpPr/>
            <p:nvPr/>
          </p:nvSpPr>
          <p:spPr>
            <a:xfrm>
              <a:off x="2529840" y="4591050"/>
              <a:ext cx="157481" cy="52071"/>
            </a:xfrm>
            <a:custGeom>
              <a:avLst/>
              <a:gdLst/>
              <a:ahLst/>
              <a:cxnLst/>
              <a:rect l="0" t="0" r="0" b="0"/>
              <a:pathLst>
                <a:path w="157481" h="52071">
                  <a:moveTo>
                    <a:pt x="157480" y="52070"/>
                  </a:moveTo>
                  <a:lnTo>
                    <a:pt x="152400" y="49530"/>
                  </a:lnTo>
                  <a:lnTo>
                    <a:pt x="146050" y="46990"/>
                  </a:lnTo>
                  <a:lnTo>
                    <a:pt x="137160" y="40640"/>
                  </a:lnTo>
                  <a:lnTo>
                    <a:pt x="132080" y="38100"/>
                  </a:lnTo>
                  <a:lnTo>
                    <a:pt x="127000" y="36830"/>
                  </a:lnTo>
                  <a:lnTo>
                    <a:pt x="121920" y="35560"/>
                  </a:lnTo>
                  <a:lnTo>
                    <a:pt x="119380" y="35560"/>
                  </a:lnTo>
                  <a:lnTo>
                    <a:pt x="116840" y="35560"/>
                  </a:lnTo>
                  <a:lnTo>
                    <a:pt x="113030" y="35560"/>
                  </a:lnTo>
                  <a:lnTo>
                    <a:pt x="107950" y="35560"/>
                  </a:lnTo>
                  <a:lnTo>
                    <a:pt x="102870" y="35560"/>
                  </a:lnTo>
                  <a:lnTo>
                    <a:pt x="97790" y="35560"/>
                  </a:lnTo>
                  <a:lnTo>
                    <a:pt x="90170" y="35560"/>
                  </a:lnTo>
                  <a:lnTo>
                    <a:pt x="85090" y="35560"/>
                  </a:lnTo>
                  <a:lnTo>
                    <a:pt x="78740" y="34290"/>
                  </a:lnTo>
                  <a:lnTo>
                    <a:pt x="72390" y="34290"/>
                  </a:lnTo>
                  <a:lnTo>
                    <a:pt x="64770" y="33020"/>
                  </a:lnTo>
                  <a:lnTo>
                    <a:pt x="58420" y="31750"/>
                  </a:lnTo>
                  <a:lnTo>
                    <a:pt x="53340" y="30480"/>
                  </a:lnTo>
                  <a:lnTo>
                    <a:pt x="46990" y="29210"/>
                  </a:lnTo>
                  <a:lnTo>
                    <a:pt x="43180" y="26670"/>
                  </a:lnTo>
                  <a:lnTo>
                    <a:pt x="39370" y="25400"/>
                  </a:lnTo>
                  <a:lnTo>
                    <a:pt x="36830" y="24130"/>
                  </a:lnTo>
                  <a:lnTo>
                    <a:pt x="35560" y="22860"/>
                  </a:lnTo>
                  <a:lnTo>
                    <a:pt x="33020" y="2159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9210" y="16510"/>
                  </a:lnTo>
                  <a:lnTo>
                    <a:pt x="26670" y="16510"/>
                  </a:lnTo>
                  <a:lnTo>
                    <a:pt x="21590" y="13970"/>
                  </a:lnTo>
                  <a:lnTo>
                    <a:pt x="12700" y="10160"/>
                  </a:lnTo>
                  <a:lnTo>
                    <a:pt x="7620" y="7620"/>
                  </a:lnTo>
                  <a:lnTo>
                    <a:pt x="3810" y="5080"/>
                  </a:lnTo>
                  <a:lnTo>
                    <a:pt x="1270" y="381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Полилиния 393"/>
            <p:cNvSpPr/>
            <p:nvPr/>
          </p:nvSpPr>
          <p:spPr>
            <a:xfrm>
              <a:off x="2537460" y="4574540"/>
              <a:ext cx="152401" cy="49531"/>
            </a:xfrm>
            <a:custGeom>
              <a:avLst/>
              <a:gdLst/>
              <a:ahLst/>
              <a:cxnLst/>
              <a:rect l="0" t="0" r="0" b="0"/>
              <a:pathLst>
                <a:path w="152401" h="49531">
                  <a:moveTo>
                    <a:pt x="152400" y="49530"/>
                  </a:moveTo>
                  <a:lnTo>
                    <a:pt x="148590" y="46990"/>
                  </a:lnTo>
                  <a:lnTo>
                    <a:pt x="144780" y="44450"/>
                  </a:lnTo>
                  <a:lnTo>
                    <a:pt x="137160" y="40640"/>
                  </a:lnTo>
                  <a:lnTo>
                    <a:pt x="132080" y="38100"/>
                  </a:lnTo>
                  <a:lnTo>
                    <a:pt x="127000" y="35560"/>
                  </a:lnTo>
                  <a:lnTo>
                    <a:pt x="124460" y="35560"/>
                  </a:lnTo>
                  <a:lnTo>
                    <a:pt x="123190" y="34290"/>
                  </a:lnTo>
                  <a:lnTo>
                    <a:pt x="119380" y="34290"/>
                  </a:lnTo>
                  <a:lnTo>
                    <a:pt x="116840" y="34290"/>
                  </a:lnTo>
                  <a:lnTo>
                    <a:pt x="113030" y="34290"/>
                  </a:lnTo>
                  <a:lnTo>
                    <a:pt x="109220" y="34290"/>
                  </a:lnTo>
                  <a:lnTo>
                    <a:pt x="102870" y="34290"/>
                  </a:lnTo>
                  <a:lnTo>
                    <a:pt x="97790" y="34290"/>
                  </a:lnTo>
                  <a:lnTo>
                    <a:pt x="91440" y="34290"/>
                  </a:lnTo>
                  <a:lnTo>
                    <a:pt x="85090" y="34290"/>
                  </a:lnTo>
                  <a:lnTo>
                    <a:pt x="78740" y="34290"/>
                  </a:lnTo>
                  <a:lnTo>
                    <a:pt x="72390" y="33020"/>
                  </a:lnTo>
                  <a:lnTo>
                    <a:pt x="66040" y="33020"/>
                  </a:lnTo>
                  <a:lnTo>
                    <a:pt x="59690" y="30480"/>
                  </a:lnTo>
                  <a:lnTo>
                    <a:pt x="53340" y="29210"/>
                  </a:lnTo>
                  <a:lnTo>
                    <a:pt x="46990" y="27940"/>
                  </a:lnTo>
                  <a:lnTo>
                    <a:pt x="41910" y="26670"/>
                  </a:lnTo>
                  <a:lnTo>
                    <a:pt x="39370" y="25400"/>
                  </a:lnTo>
                  <a:lnTo>
                    <a:pt x="36830" y="24130"/>
                  </a:lnTo>
                  <a:lnTo>
                    <a:pt x="35560" y="22860"/>
                  </a:lnTo>
                  <a:lnTo>
                    <a:pt x="34290" y="21590"/>
                  </a:lnTo>
                  <a:lnTo>
                    <a:pt x="31750" y="19050"/>
                  </a:lnTo>
                  <a:lnTo>
                    <a:pt x="30480" y="16510"/>
                  </a:lnTo>
                  <a:lnTo>
                    <a:pt x="29210" y="16510"/>
                  </a:lnTo>
                  <a:lnTo>
                    <a:pt x="25400" y="15240"/>
                  </a:lnTo>
                  <a:lnTo>
                    <a:pt x="22860" y="12700"/>
                  </a:lnTo>
                  <a:lnTo>
                    <a:pt x="12700" y="10160"/>
                  </a:lnTo>
                  <a:lnTo>
                    <a:pt x="7620" y="6350"/>
                  </a:lnTo>
                  <a:lnTo>
                    <a:pt x="5080" y="3810"/>
                  </a:lnTo>
                  <a:lnTo>
                    <a:pt x="2540" y="381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5" name="Полилиния 394"/>
            <p:cNvSpPr/>
            <p:nvPr/>
          </p:nvSpPr>
          <p:spPr>
            <a:xfrm>
              <a:off x="2543810" y="456692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146050" y="38100"/>
                  </a:moveTo>
                  <a:lnTo>
                    <a:pt x="143510" y="36830"/>
                  </a:lnTo>
                  <a:lnTo>
                    <a:pt x="139700" y="34290"/>
                  </a:lnTo>
                  <a:lnTo>
                    <a:pt x="133350" y="31750"/>
                  </a:lnTo>
                  <a:lnTo>
                    <a:pt x="130810" y="29210"/>
                  </a:lnTo>
                  <a:lnTo>
                    <a:pt x="127000" y="27940"/>
                  </a:lnTo>
                  <a:lnTo>
                    <a:pt x="124460" y="26670"/>
                  </a:lnTo>
                  <a:lnTo>
                    <a:pt x="121920" y="26670"/>
                  </a:lnTo>
                  <a:lnTo>
                    <a:pt x="119380" y="26670"/>
                  </a:lnTo>
                  <a:lnTo>
                    <a:pt x="116840" y="26670"/>
                  </a:lnTo>
                  <a:lnTo>
                    <a:pt x="113030" y="26670"/>
                  </a:lnTo>
                  <a:lnTo>
                    <a:pt x="107950" y="26670"/>
                  </a:lnTo>
                  <a:lnTo>
                    <a:pt x="102870" y="26670"/>
                  </a:lnTo>
                  <a:lnTo>
                    <a:pt x="97790" y="26670"/>
                  </a:lnTo>
                  <a:lnTo>
                    <a:pt x="91440" y="26670"/>
                  </a:lnTo>
                  <a:lnTo>
                    <a:pt x="86360" y="26670"/>
                  </a:lnTo>
                  <a:lnTo>
                    <a:pt x="78740" y="25400"/>
                  </a:lnTo>
                  <a:lnTo>
                    <a:pt x="72390" y="25400"/>
                  </a:lnTo>
                  <a:lnTo>
                    <a:pt x="66040" y="24130"/>
                  </a:lnTo>
                  <a:lnTo>
                    <a:pt x="59690" y="24130"/>
                  </a:lnTo>
                  <a:lnTo>
                    <a:pt x="53340" y="22860"/>
                  </a:lnTo>
                  <a:lnTo>
                    <a:pt x="48260" y="20320"/>
                  </a:lnTo>
                  <a:lnTo>
                    <a:pt x="43180" y="19050"/>
                  </a:lnTo>
                  <a:lnTo>
                    <a:pt x="40640" y="17780"/>
                  </a:lnTo>
                  <a:lnTo>
                    <a:pt x="38100" y="16510"/>
                  </a:lnTo>
                  <a:lnTo>
                    <a:pt x="35560" y="15240"/>
                  </a:lnTo>
                  <a:lnTo>
                    <a:pt x="34290" y="12700"/>
                  </a:lnTo>
                  <a:lnTo>
                    <a:pt x="31750" y="11430"/>
                  </a:lnTo>
                  <a:lnTo>
                    <a:pt x="30480" y="8890"/>
                  </a:lnTo>
                  <a:lnTo>
                    <a:pt x="27940" y="7620"/>
                  </a:lnTo>
                  <a:lnTo>
                    <a:pt x="22860" y="6350"/>
                  </a:lnTo>
                  <a:lnTo>
                    <a:pt x="12700" y="5080"/>
                  </a:lnTo>
                  <a:lnTo>
                    <a:pt x="7620" y="381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6" name="Полилиния 395"/>
            <p:cNvSpPr/>
            <p:nvPr/>
          </p:nvSpPr>
          <p:spPr>
            <a:xfrm>
              <a:off x="2515870" y="4650740"/>
              <a:ext cx="144781" cy="43181"/>
            </a:xfrm>
            <a:custGeom>
              <a:avLst/>
              <a:gdLst/>
              <a:ahLst/>
              <a:cxnLst/>
              <a:rect l="0" t="0" r="0" b="0"/>
              <a:pathLst>
                <a:path w="144781" h="43181">
                  <a:moveTo>
                    <a:pt x="144780" y="43180"/>
                  </a:moveTo>
                  <a:lnTo>
                    <a:pt x="140970" y="41910"/>
                  </a:lnTo>
                  <a:lnTo>
                    <a:pt x="138430" y="40640"/>
                  </a:lnTo>
                  <a:lnTo>
                    <a:pt x="130810" y="35560"/>
                  </a:lnTo>
                  <a:lnTo>
                    <a:pt x="129540" y="34290"/>
                  </a:lnTo>
                  <a:lnTo>
                    <a:pt x="124460" y="34290"/>
                  </a:lnTo>
                  <a:lnTo>
                    <a:pt x="121920" y="33020"/>
                  </a:lnTo>
                  <a:lnTo>
                    <a:pt x="119380" y="33020"/>
                  </a:lnTo>
                  <a:lnTo>
                    <a:pt x="116840" y="31750"/>
                  </a:lnTo>
                  <a:lnTo>
                    <a:pt x="115570" y="31750"/>
                  </a:lnTo>
                  <a:lnTo>
                    <a:pt x="111760" y="31750"/>
                  </a:lnTo>
                  <a:lnTo>
                    <a:pt x="106680" y="31750"/>
                  </a:lnTo>
                  <a:lnTo>
                    <a:pt x="101600" y="33020"/>
                  </a:lnTo>
                  <a:lnTo>
                    <a:pt x="96520" y="33020"/>
                  </a:lnTo>
                  <a:lnTo>
                    <a:pt x="88900" y="33020"/>
                  </a:lnTo>
                  <a:lnTo>
                    <a:pt x="83820" y="31750"/>
                  </a:lnTo>
                  <a:lnTo>
                    <a:pt x="76200" y="31750"/>
                  </a:lnTo>
                  <a:lnTo>
                    <a:pt x="71120" y="31750"/>
                  </a:lnTo>
                  <a:lnTo>
                    <a:pt x="63500" y="30480"/>
                  </a:lnTo>
                  <a:lnTo>
                    <a:pt x="58420" y="29210"/>
                  </a:lnTo>
                  <a:lnTo>
                    <a:pt x="50800" y="27940"/>
                  </a:lnTo>
                  <a:lnTo>
                    <a:pt x="45720" y="25400"/>
                  </a:lnTo>
                  <a:lnTo>
                    <a:pt x="40640" y="24130"/>
                  </a:lnTo>
                  <a:lnTo>
                    <a:pt x="38100" y="22860"/>
                  </a:lnTo>
                  <a:lnTo>
                    <a:pt x="35560" y="21590"/>
                  </a:lnTo>
                  <a:lnTo>
                    <a:pt x="33020" y="20320"/>
                  </a:lnTo>
                  <a:lnTo>
                    <a:pt x="31750" y="19050"/>
                  </a:lnTo>
                  <a:lnTo>
                    <a:pt x="29210" y="17780"/>
                  </a:lnTo>
                  <a:lnTo>
                    <a:pt x="29210" y="15240"/>
                  </a:lnTo>
                  <a:lnTo>
                    <a:pt x="25400" y="12700"/>
                  </a:lnTo>
                  <a:lnTo>
                    <a:pt x="20320" y="11430"/>
                  </a:lnTo>
                  <a:lnTo>
                    <a:pt x="11430" y="6350"/>
                  </a:lnTo>
                  <a:lnTo>
                    <a:pt x="6350" y="5080"/>
                  </a:lnTo>
                  <a:lnTo>
                    <a:pt x="3810" y="3810"/>
                  </a:lnTo>
                  <a:lnTo>
                    <a:pt x="1270" y="2540"/>
                  </a:lnTo>
                  <a:lnTo>
                    <a:pt x="0" y="127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8475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7" name="Полилиния 396"/>
            <p:cNvSpPr/>
            <p:nvPr/>
          </p:nvSpPr>
          <p:spPr>
            <a:xfrm>
              <a:off x="2513330" y="4705350"/>
              <a:ext cx="109221" cy="30481"/>
            </a:xfrm>
            <a:custGeom>
              <a:avLst/>
              <a:gdLst/>
              <a:ahLst/>
              <a:cxnLst/>
              <a:rect l="0" t="0" r="0" b="0"/>
              <a:pathLst>
                <a:path w="109221" h="30481">
                  <a:moveTo>
                    <a:pt x="109220" y="30480"/>
                  </a:moveTo>
                  <a:lnTo>
                    <a:pt x="104140" y="26670"/>
                  </a:lnTo>
                  <a:lnTo>
                    <a:pt x="99060" y="21590"/>
                  </a:lnTo>
                  <a:lnTo>
                    <a:pt x="91440" y="19050"/>
                  </a:lnTo>
                  <a:lnTo>
                    <a:pt x="90170" y="17780"/>
                  </a:lnTo>
                  <a:lnTo>
                    <a:pt x="86360" y="16510"/>
                  </a:lnTo>
                  <a:lnTo>
                    <a:pt x="83820" y="16510"/>
                  </a:lnTo>
                  <a:lnTo>
                    <a:pt x="80010" y="17780"/>
                  </a:lnTo>
                  <a:lnTo>
                    <a:pt x="74930" y="17780"/>
                  </a:lnTo>
                  <a:lnTo>
                    <a:pt x="72390" y="17780"/>
                  </a:lnTo>
                  <a:lnTo>
                    <a:pt x="68580" y="17780"/>
                  </a:lnTo>
                  <a:lnTo>
                    <a:pt x="63500" y="16510"/>
                  </a:lnTo>
                  <a:lnTo>
                    <a:pt x="54610" y="16510"/>
                  </a:lnTo>
                  <a:lnTo>
                    <a:pt x="49530" y="15240"/>
                  </a:lnTo>
                  <a:lnTo>
                    <a:pt x="44450" y="13970"/>
                  </a:lnTo>
                  <a:lnTo>
                    <a:pt x="39370" y="12700"/>
                  </a:lnTo>
                  <a:lnTo>
                    <a:pt x="35560" y="10160"/>
                  </a:lnTo>
                  <a:lnTo>
                    <a:pt x="31750" y="8890"/>
                  </a:lnTo>
                  <a:lnTo>
                    <a:pt x="27940" y="7620"/>
                  </a:lnTo>
                  <a:lnTo>
                    <a:pt x="24130" y="5080"/>
                  </a:lnTo>
                  <a:lnTo>
                    <a:pt x="21590" y="1270"/>
                  </a:lnTo>
                  <a:lnTo>
                    <a:pt x="17780" y="1270"/>
                  </a:lnTo>
                  <a:lnTo>
                    <a:pt x="16510" y="1270"/>
                  </a:lnTo>
                  <a:lnTo>
                    <a:pt x="11430" y="2540"/>
                  </a:lnTo>
                  <a:lnTo>
                    <a:pt x="8890" y="2540"/>
                  </a:lnTo>
                  <a:lnTo>
                    <a:pt x="6350" y="2540"/>
                  </a:lnTo>
                  <a:lnTo>
                    <a:pt x="2540" y="1270"/>
                  </a:lnTo>
                  <a:lnTo>
                    <a:pt x="2540" y="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8" name="Полилиния 397"/>
            <p:cNvSpPr/>
            <p:nvPr/>
          </p:nvSpPr>
          <p:spPr>
            <a:xfrm>
              <a:off x="2514600" y="4752340"/>
              <a:ext cx="73661" cy="22861"/>
            </a:xfrm>
            <a:custGeom>
              <a:avLst/>
              <a:gdLst/>
              <a:ahLst/>
              <a:cxnLst/>
              <a:rect l="0" t="0" r="0" b="0"/>
              <a:pathLst>
                <a:path w="73661" h="22861">
                  <a:moveTo>
                    <a:pt x="73660" y="22860"/>
                  </a:moveTo>
                  <a:lnTo>
                    <a:pt x="72390" y="21590"/>
                  </a:lnTo>
                  <a:lnTo>
                    <a:pt x="68580" y="19050"/>
                  </a:lnTo>
                  <a:lnTo>
                    <a:pt x="64770" y="17780"/>
                  </a:lnTo>
                  <a:lnTo>
                    <a:pt x="63500" y="17780"/>
                  </a:lnTo>
                  <a:lnTo>
                    <a:pt x="62230" y="17780"/>
                  </a:lnTo>
                  <a:lnTo>
                    <a:pt x="58420" y="19050"/>
                  </a:lnTo>
                  <a:lnTo>
                    <a:pt x="53340" y="20320"/>
                  </a:lnTo>
                  <a:lnTo>
                    <a:pt x="48260" y="20320"/>
                  </a:lnTo>
                  <a:lnTo>
                    <a:pt x="44450" y="20320"/>
                  </a:lnTo>
                  <a:lnTo>
                    <a:pt x="38100" y="19050"/>
                  </a:lnTo>
                  <a:lnTo>
                    <a:pt x="33020" y="17780"/>
                  </a:lnTo>
                  <a:lnTo>
                    <a:pt x="30480" y="17780"/>
                  </a:lnTo>
                  <a:lnTo>
                    <a:pt x="25400" y="16510"/>
                  </a:lnTo>
                  <a:lnTo>
                    <a:pt x="20320" y="16510"/>
                  </a:lnTo>
                  <a:lnTo>
                    <a:pt x="16510" y="13970"/>
                  </a:lnTo>
                  <a:lnTo>
                    <a:pt x="12700" y="11430"/>
                  </a:lnTo>
                  <a:lnTo>
                    <a:pt x="10160" y="10160"/>
                  </a:lnTo>
                  <a:lnTo>
                    <a:pt x="6350" y="6350"/>
                  </a:lnTo>
                  <a:lnTo>
                    <a:pt x="2540" y="381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9" name="Полилиния 398"/>
            <p:cNvSpPr/>
            <p:nvPr/>
          </p:nvSpPr>
          <p:spPr>
            <a:xfrm>
              <a:off x="2514600" y="4767580"/>
              <a:ext cx="71121" cy="17781"/>
            </a:xfrm>
            <a:custGeom>
              <a:avLst/>
              <a:gdLst/>
              <a:ahLst/>
              <a:cxnLst/>
              <a:rect l="0" t="0" r="0" b="0"/>
              <a:pathLst>
                <a:path w="71121" h="17781">
                  <a:moveTo>
                    <a:pt x="71120" y="17780"/>
                  </a:moveTo>
                  <a:lnTo>
                    <a:pt x="67310" y="16510"/>
                  </a:lnTo>
                  <a:lnTo>
                    <a:pt x="64770" y="15240"/>
                  </a:lnTo>
                  <a:lnTo>
                    <a:pt x="62230" y="13970"/>
                  </a:lnTo>
                  <a:lnTo>
                    <a:pt x="60960" y="13970"/>
                  </a:lnTo>
                  <a:lnTo>
                    <a:pt x="59690" y="13970"/>
                  </a:lnTo>
                  <a:lnTo>
                    <a:pt x="54610" y="15240"/>
                  </a:lnTo>
                  <a:lnTo>
                    <a:pt x="50800" y="15240"/>
                  </a:lnTo>
                  <a:lnTo>
                    <a:pt x="45720" y="15240"/>
                  </a:lnTo>
                  <a:lnTo>
                    <a:pt x="41910" y="15240"/>
                  </a:lnTo>
                  <a:lnTo>
                    <a:pt x="36830" y="15240"/>
                  </a:lnTo>
                  <a:lnTo>
                    <a:pt x="31750" y="15240"/>
                  </a:lnTo>
                  <a:lnTo>
                    <a:pt x="27940" y="15240"/>
                  </a:lnTo>
                  <a:lnTo>
                    <a:pt x="22860" y="15240"/>
                  </a:lnTo>
                  <a:lnTo>
                    <a:pt x="19050" y="13970"/>
                  </a:lnTo>
                  <a:lnTo>
                    <a:pt x="16510" y="12700"/>
                  </a:lnTo>
                  <a:lnTo>
                    <a:pt x="12700" y="11430"/>
                  </a:lnTo>
                  <a:lnTo>
                    <a:pt x="8890" y="8890"/>
                  </a:lnTo>
                  <a:lnTo>
                    <a:pt x="6350" y="6350"/>
                  </a:lnTo>
                  <a:lnTo>
                    <a:pt x="2540" y="508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0" name="Полилиния 399"/>
            <p:cNvSpPr/>
            <p:nvPr/>
          </p:nvSpPr>
          <p:spPr>
            <a:xfrm>
              <a:off x="2515870" y="4781550"/>
              <a:ext cx="68581" cy="17781"/>
            </a:xfrm>
            <a:custGeom>
              <a:avLst/>
              <a:gdLst/>
              <a:ahLst/>
              <a:cxnLst/>
              <a:rect l="0" t="0" r="0" b="0"/>
              <a:pathLst>
                <a:path w="68581" h="17781">
                  <a:moveTo>
                    <a:pt x="68580" y="17780"/>
                  </a:moveTo>
                  <a:lnTo>
                    <a:pt x="67310" y="16510"/>
                  </a:lnTo>
                  <a:lnTo>
                    <a:pt x="67310" y="15240"/>
                  </a:lnTo>
                  <a:lnTo>
                    <a:pt x="66040" y="15240"/>
                  </a:lnTo>
                  <a:lnTo>
                    <a:pt x="66040" y="13970"/>
                  </a:lnTo>
                  <a:lnTo>
                    <a:pt x="64770" y="12700"/>
                  </a:lnTo>
                  <a:lnTo>
                    <a:pt x="63500" y="12700"/>
                  </a:lnTo>
                  <a:lnTo>
                    <a:pt x="63500" y="11430"/>
                  </a:lnTo>
                  <a:lnTo>
                    <a:pt x="62230" y="11430"/>
                  </a:lnTo>
                  <a:lnTo>
                    <a:pt x="62230" y="11430"/>
                  </a:lnTo>
                  <a:lnTo>
                    <a:pt x="60960" y="12700"/>
                  </a:lnTo>
                  <a:lnTo>
                    <a:pt x="59690" y="12700"/>
                  </a:lnTo>
                  <a:lnTo>
                    <a:pt x="57150" y="13970"/>
                  </a:lnTo>
                  <a:lnTo>
                    <a:pt x="50800" y="15240"/>
                  </a:lnTo>
                  <a:lnTo>
                    <a:pt x="45720" y="15240"/>
                  </a:lnTo>
                  <a:lnTo>
                    <a:pt x="41910" y="15240"/>
                  </a:lnTo>
                  <a:lnTo>
                    <a:pt x="36830" y="15240"/>
                  </a:lnTo>
                  <a:lnTo>
                    <a:pt x="33020" y="15240"/>
                  </a:lnTo>
                  <a:lnTo>
                    <a:pt x="29210" y="15240"/>
                  </a:lnTo>
                  <a:lnTo>
                    <a:pt x="25400" y="13970"/>
                  </a:lnTo>
                  <a:lnTo>
                    <a:pt x="20320" y="12700"/>
                  </a:lnTo>
                  <a:lnTo>
                    <a:pt x="16510" y="11430"/>
                  </a:lnTo>
                  <a:lnTo>
                    <a:pt x="13970" y="10160"/>
                  </a:lnTo>
                  <a:lnTo>
                    <a:pt x="10160" y="8890"/>
                  </a:lnTo>
                  <a:lnTo>
                    <a:pt x="6350" y="6350"/>
                  </a:lnTo>
                  <a:lnTo>
                    <a:pt x="5080" y="3810"/>
                  </a:lnTo>
                  <a:lnTo>
                    <a:pt x="254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1" name="Полилиния 400"/>
            <p:cNvSpPr/>
            <p:nvPr/>
          </p:nvSpPr>
          <p:spPr>
            <a:xfrm>
              <a:off x="2520950" y="4843780"/>
              <a:ext cx="76201" cy="15241"/>
            </a:xfrm>
            <a:custGeom>
              <a:avLst/>
              <a:gdLst/>
              <a:ahLst/>
              <a:cxnLst/>
              <a:rect l="0" t="0" r="0" b="0"/>
              <a:pathLst>
                <a:path w="76201" h="15241">
                  <a:moveTo>
                    <a:pt x="76200" y="15240"/>
                  </a:moveTo>
                  <a:lnTo>
                    <a:pt x="73660" y="13970"/>
                  </a:lnTo>
                  <a:lnTo>
                    <a:pt x="71120" y="12700"/>
                  </a:lnTo>
                  <a:lnTo>
                    <a:pt x="67310" y="8890"/>
                  </a:lnTo>
                  <a:lnTo>
                    <a:pt x="66040" y="8890"/>
                  </a:lnTo>
                  <a:lnTo>
                    <a:pt x="63500" y="8890"/>
                  </a:lnTo>
                  <a:lnTo>
                    <a:pt x="62230" y="8890"/>
                  </a:lnTo>
                  <a:lnTo>
                    <a:pt x="60960" y="8890"/>
                  </a:lnTo>
                  <a:lnTo>
                    <a:pt x="52070" y="8890"/>
                  </a:lnTo>
                  <a:lnTo>
                    <a:pt x="46990" y="11430"/>
                  </a:lnTo>
                  <a:lnTo>
                    <a:pt x="41910" y="11430"/>
                  </a:lnTo>
                  <a:lnTo>
                    <a:pt x="38100" y="11430"/>
                  </a:lnTo>
                  <a:lnTo>
                    <a:pt x="33020" y="11430"/>
                  </a:lnTo>
                  <a:lnTo>
                    <a:pt x="27940" y="11430"/>
                  </a:lnTo>
                  <a:lnTo>
                    <a:pt x="24130" y="11430"/>
                  </a:lnTo>
                  <a:lnTo>
                    <a:pt x="20320" y="11430"/>
                  </a:lnTo>
                  <a:lnTo>
                    <a:pt x="16510" y="8890"/>
                  </a:lnTo>
                  <a:lnTo>
                    <a:pt x="12700" y="8890"/>
                  </a:lnTo>
                  <a:lnTo>
                    <a:pt x="10160" y="7620"/>
                  </a:lnTo>
                  <a:lnTo>
                    <a:pt x="7620" y="6350"/>
                  </a:lnTo>
                  <a:lnTo>
                    <a:pt x="5080" y="3810"/>
                  </a:lnTo>
                  <a:lnTo>
                    <a:pt x="254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2" name="Полилиния 401"/>
            <p:cNvSpPr/>
            <p:nvPr/>
          </p:nvSpPr>
          <p:spPr>
            <a:xfrm>
              <a:off x="2524760" y="4856480"/>
              <a:ext cx="77471" cy="13971"/>
            </a:xfrm>
            <a:custGeom>
              <a:avLst/>
              <a:gdLst/>
              <a:ahLst/>
              <a:cxnLst/>
              <a:rect l="0" t="0" r="0" b="0"/>
              <a:pathLst>
                <a:path w="77471" h="13971">
                  <a:moveTo>
                    <a:pt x="77470" y="13970"/>
                  </a:moveTo>
                  <a:lnTo>
                    <a:pt x="74930" y="12700"/>
                  </a:lnTo>
                  <a:lnTo>
                    <a:pt x="72390" y="11430"/>
                  </a:lnTo>
                  <a:lnTo>
                    <a:pt x="66040" y="10160"/>
                  </a:lnTo>
                  <a:lnTo>
                    <a:pt x="63500" y="8890"/>
                  </a:lnTo>
                  <a:lnTo>
                    <a:pt x="62230" y="7620"/>
                  </a:lnTo>
                  <a:lnTo>
                    <a:pt x="59690" y="7620"/>
                  </a:lnTo>
                  <a:lnTo>
                    <a:pt x="58420" y="7620"/>
                  </a:lnTo>
                  <a:lnTo>
                    <a:pt x="49530" y="10160"/>
                  </a:lnTo>
                  <a:lnTo>
                    <a:pt x="44450" y="10160"/>
                  </a:lnTo>
                  <a:lnTo>
                    <a:pt x="40640" y="10160"/>
                  </a:lnTo>
                  <a:lnTo>
                    <a:pt x="35560" y="11430"/>
                  </a:lnTo>
                  <a:lnTo>
                    <a:pt x="31750" y="11430"/>
                  </a:lnTo>
                  <a:lnTo>
                    <a:pt x="26670" y="11430"/>
                  </a:lnTo>
                  <a:lnTo>
                    <a:pt x="22860" y="11430"/>
                  </a:lnTo>
                  <a:lnTo>
                    <a:pt x="19050" y="10160"/>
                  </a:lnTo>
                  <a:lnTo>
                    <a:pt x="16510" y="10160"/>
                  </a:lnTo>
                  <a:lnTo>
                    <a:pt x="12700" y="8890"/>
                  </a:lnTo>
                  <a:lnTo>
                    <a:pt x="8890" y="7620"/>
                  </a:lnTo>
                  <a:lnTo>
                    <a:pt x="6350" y="6350"/>
                  </a:lnTo>
                  <a:lnTo>
                    <a:pt x="5080" y="5080"/>
                  </a:lnTo>
                  <a:lnTo>
                    <a:pt x="2540" y="254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3" name="Полилиния 402"/>
            <p:cNvSpPr/>
            <p:nvPr/>
          </p:nvSpPr>
          <p:spPr>
            <a:xfrm>
              <a:off x="2517140" y="4627880"/>
              <a:ext cx="154941" cy="50801"/>
            </a:xfrm>
            <a:custGeom>
              <a:avLst/>
              <a:gdLst/>
              <a:ahLst/>
              <a:cxnLst/>
              <a:rect l="0" t="0" r="0" b="0"/>
              <a:pathLst>
                <a:path w="154941" h="50801">
                  <a:moveTo>
                    <a:pt x="154940" y="50800"/>
                  </a:moveTo>
                  <a:lnTo>
                    <a:pt x="151130" y="48260"/>
                  </a:lnTo>
                  <a:lnTo>
                    <a:pt x="147320" y="45720"/>
                  </a:lnTo>
                  <a:lnTo>
                    <a:pt x="139700" y="40640"/>
                  </a:lnTo>
                  <a:lnTo>
                    <a:pt x="135890" y="39370"/>
                  </a:lnTo>
                  <a:lnTo>
                    <a:pt x="132080" y="36830"/>
                  </a:lnTo>
                  <a:lnTo>
                    <a:pt x="129540" y="35560"/>
                  </a:lnTo>
                  <a:lnTo>
                    <a:pt x="128270" y="35560"/>
                  </a:lnTo>
                  <a:lnTo>
                    <a:pt x="124460" y="35560"/>
                  </a:lnTo>
                  <a:lnTo>
                    <a:pt x="121920" y="34290"/>
                  </a:lnTo>
                  <a:lnTo>
                    <a:pt x="118110" y="34290"/>
                  </a:lnTo>
                  <a:lnTo>
                    <a:pt x="114300" y="34290"/>
                  </a:lnTo>
                  <a:lnTo>
                    <a:pt x="107950" y="35560"/>
                  </a:lnTo>
                  <a:lnTo>
                    <a:pt x="101600" y="35560"/>
                  </a:lnTo>
                  <a:lnTo>
                    <a:pt x="96520" y="35560"/>
                  </a:lnTo>
                  <a:lnTo>
                    <a:pt x="90170" y="34290"/>
                  </a:lnTo>
                  <a:lnTo>
                    <a:pt x="85090" y="34290"/>
                  </a:lnTo>
                  <a:lnTo>
                    <a:pt x="77470" y="34290"/>
                  </a:lnTo>
                  <a:lnTo>
                    <a:pt x="71120" y="33020"/>
                  </a:lnTo>
                  <a:lnTo>
                    <a:pt x="64770" y="31750"/>
                  </a:lnTo>
                  <a:lnTo>
                    <a:pt x="58420" y="30480"/>
                  </a:lnTo>
                  <a:lnTo>
                    <a:pt x="52070" y="29210"/>
                  </a:lnTo>
                  <a:lnTo>
                    <a:pt x="46990" y="27940"/>
                  </a:lnTo>
                  <a:lnTo>
                    <a:pt x="44450" y="26670"/>
                  </a:lnTo>
                  <a:lnTo>
                    <a:pt x="43180" y="25400"/>
                  </a:lnTo>
                  <a:lnTo>
                    <a:pt x="40640" y="22860"/>
                  </a:lnTo>
                  <a:lnTo>
                    <a:pt x="39370" y="21590"/>
                  </a:lnTo>
                  <a:lnTo>
                    <a:pt x="38100" y="19050"/>
                  </a:lnTo>
                  <a:lnTo>
                    <a:pt x="35560" y="17780"/>
                  </a:lnTo>
                  <a:lnTo>
                    <a:pt x="33020" y="16510"/>
                  </a:lnTo>
                  <a:lnTo>
                    <a:pt x="30480" y="16510"/>
                  </a:lnTo>
                  <a:lnTo>
                    <a:pt x="26670" y="13970"/>
                  </a:lnTo>
                  <a:lnTo>
                    <a:pt x="21590" y="11430"/>
                  </a:lnTo>
                  <a:lnTo>
                    <a:pt x="15240" y="8890"/>
                  </a:lnTo>
                  <a:lnTo>
                    <a:pt x="11430" y="6350"/>
                  </a:lnTo>
                  <a:lnTo>
                    <a:pt x="8890" y="5080"/>
                  </a:lnTo>
                  <a:lnTo>
                    <a:pt x="6350" y="3810"/>
                  </a:lnTo>
                  <a:lnTo>
                    <a:pt x="3810" y="1270"/>
                  </a:lnTo>
                  <a:lnTo>
                    <a:pt x="2540" y="127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4" name="Полилиния 403"/>
            <p:cNvSpPr/>
            <p:nvPr/>
          </p:nvSpPr>
          <p:spPr>
            <a:xfrm>
              <a:off x="2513330" y="4740910"/>
              <a:ext cx="80011" cy="26671"/>
            </a:xfrm>
            <a:custGeom>
              <a:avLst/>
              <a:gdLst/>
              <a:ahLst/>
              <a:cxnLst/>
              <a:rect l="0" t="0" r="0" b="0"/>
              <a:pathLst>
                <a:path w="80011" h="26671">
                  <a:moveTo>
                    <a:pt x="80010" y="26670"/>
                  </a:moveTo>
                  <a:lnTo>
                    <a:pt x="77470" y="24130"/>
                  </a:lnTo>
                  <a:lnTo>
                    <a:pt x="74930" y="21590"/>
                  </a:lnTo>
                  <a:lnTo>
                    <a:pt x="74930" y="21590"/>
                  </a:lnTo>
                  <a:lnTo>
                    <a:pt x="73660" y="20320"/>
                  </a:lnTo>
                  <a:lnTo>
                    <a:pt x="72390" y="20320"/>
                  </a:lnTo>
                  <a:lnTo>
                    <a:pt x="71120" y="20320"/>
                  </a:lnTo>
                  <a:lnTo>
                    <a:pt x="66040" y="21590"/>
                  </a:lnTo>
                  <a:lnTo>
                    <a:pt x="60960" y="21590"/>
                  </a:lnTo>
                  <a:lnTo>
                    <a:pt x="55880" y="21590"/>
                  </a:lnTo>
                  <a:lnTo>
                    <a:pt x="49530" y="21590"/>
                  </a:lnTo>
                  <a:lnTo>
                    <a:pt x="45720" y="21590"/>
                  </a:lnTo>
                  <a:lnTo>
                    <a:pt x="39370" y="20320"/>
                  </a:lnTo>
                  <a:lnTo>
                    <a:pt x="34290" y="20320"/>
                  </a:lnTo>
                  <a:lnTo>
                    <a:pt x="29210" y="17780"/>
                  </a:lnTo>
                  <a:lnTo>
                    <a:pt x="24130" y="16510"/>
                  </a:lnTo>
                  <a:lnTo>
                    <a:pt x="19050" y="13970"/>
                  </a:lnTo>
                  <a:lnTo>
                    <a:pt x="15240" y="13970"/>
                  </a:lnTo>
                  <a:lnTo>
                    <a:pt x="11430" y="11430"/>
                  </a:lnTo>
                  <a:lnTo>
                    <a:pt x="7620" y="8890"/>
                  </a:lnTo>
                  <a:lnTo>
                    <a:pt x="3810" y="6350"/>
                  </a:lnTo>
                  <a:lnTo>
                    <a:pt x="2540" y="381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5" name="Полилиния 404"/>
            <p:cNvSpPr/>
            <p:nvPr/>
          </p:nvSpPr>
          <p:spPr>
            <a:xfrm>
              <a:off x="2531110" y="487426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38100" y="5080"/>
                  </a:moveTo>
                  <a:lnTo>
                    <a:pt x="35560" y="6350"/>
                  </a:lnTo>
                  <a:lnTo>
                    <a:pt x="31750" y="6350"/>
                  </a:lnTo>
                  <a:lnTo>
                    <a:pt x="29210" y="6350"/>
                  </a:lnTo>
                  <a:lnTo>
                    <a:pt x="26670" y="6350"/>
                  </a:lnTo>
                  <a:lnTo>
                    <a:pt x="25400" y="6350"/>
                  </a:lnTo>
                  <a:lnTo>
                    <a:pt x="21590" y="6350"/>
                  </a:lnTo>
                  <a:lnTo>
                    <a:pt x="16510" y="5080"/>
                  </a:lnTo>
                  <a:lnTo>
                    <a:pt x="12700" y="3810"/>
                  </a:lnTo>
                  <a:lnTo>
                    <a:pt x="8890" y="1270"/>
                  </a:lnTo>
                  <a:lnTo>
                    <a:pt x="381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6" name="Полилиния 405"/>
            <p:cNvSpPr/>
            <p:nvPr/>
          </p:nvSpPr>
          <p:spPr>
            <a:xfrm>
              <a:off x="2524760" y="4608830"/>
              <a:ext cx="156211" cy="49531"/>
            </a:xfrm>
            <a:custGeom>
              <a:avLst/>
              <a:gdLst/>
              <a:ahLst/>
              <a:cxnLst/>
              <a:rect l="0" t="0" r="0" b="0"/>
              <a:pathLst>
                <a:path w="156211" h="49531">
                  <a:moveTo>
                    <a:pt x="156210" y="49530"/>
                  </a:moveTo>
                  <a:lnTo>
                    <a:pt x="151130" y="48260"/>
                  </a:lnTo>
                  <a:lnTo>
                    <a:pt x="147320" y="46990"/>
                  </a:lnTo>
                  <a:lnTo>
                    <a:pt x="135890" y="40640"/>
                  </a:lnTo>
                  <a:lnTo>
                    <a:pt x="132080" y="36830"/>
                  </a:lnTo>
                  <a:lnTo>
                    <a:pt x="127000" y="35560"/>
                  </a:lnTo>
                  <a:lnTo>
                    <a:pt x="124460" y="34290"/>
                  </a:lnTo>
                  <a:lnTo>
                    <a:pt x="121920" y="34290"/>
                  </a:lnTo>
                  <a:lnTo>
                    <a:pt x="119380" y="34290"/>
                  </a:lnTo>
                  <a:lnTo>
                    <a:pt x="116840" y="34290"/>
                  </a:lnTo>
                  <a:lnTo>
                    <a:pt x="113030" y="34290"/>
                  </a:lnTo>
                  <a:lnTo>
                    <a:pt x="107950" y="34290"/>
                  </a:lnTo>
                  <a:lnTo>
                    <a:pt x="104140" y="34290"/>
                  </a:lnTo>
                  <a:lnTo>
                    <a:pt x="97790" y="34290"/>
                  </a:lnTo>
                  <a:lnTo>
                    <a:pt x="91440" y="34290"/>
                  </a:lnTo>
                  <a:lnTo>
                    <a:pt x="85090" y="34290"/>
                  </a:lnTo>
                  <a:lnTo>
                    <a:pt x="78740" y="34290"/>
                  </a:lnTo>
                  <a:lnTo>
                    <a:pt x="72390" y="33020"/>
                  </a:lnTo>
                  <a:lnTo>
                    <a:pt x="64770" y="33020"/>
                  </a:lnTo>
                  <a:lnTo>
                    <a:pt x="59690" y="31750"/>
                  </a:lnTo>
                  <a:lnTo>
                    <a:pt x="53340" y="30480"/>
                  </a:lnTo>
                  <a:lnTo>
                    <a:pt x="48260" y="27940"/>
                  </a:lnTo>
                  <a:lnTo>
                    <a:pt x="41910" y="25400"/>
                  </a:lnTo>
                  <a:lnTo>
                    <a:pt x="39370" y="24130"/>
                  </a:lnTo>
                  <a:lnTo>
                    <a:pt x="36830" y="22860"/>
                  </a:lnTo>
                  <a:lnTo>
                    <a:pt x="35560" y="21590"/>
                  </a:lnTo>
                  <a:lnTo>
                    <a:pt x="34290" y="2032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7940" y="16510"/>
                  </a:lnTo>
                  <a:lnTo>
                    <a:pt x="26670" y="15240"/>
                  </a:lnTo>
                  <a:lnTo>
                    <a:pt x="21590" y="12700"/>
                  </a:lnTo>
                  <a:lnTo>
                    <a:pt x="12700" y="7620"/>
                  </a:lnTo>
                  <a:lnTo>
                    <a:pt x="7620" y="6350"/>
                  </a:lnTo>
                  <a:lnTo>
                    <a:pt x="5080" y="5080"/>
                  </a:lnTo>
                  <a:lnTo>
                    <a:pt x="2540" y="254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7" name="Полилиния 406"/>
            <p:cNvSpPr/>
            <p:nvPr/>
          </p:nvSpPr>
          <p:spPr>
            <a:xfrm>
              <a:off x="2529840" y="4591050"/>
              <a:ext cx="157481" cy="52071"/>
            </a:xfrm>
            <a:custGeom>
              <a:avLst/>
              <a:gdLst/>
              <a:ahLst/>
              <a:cxnLst/>
              <a:rect l="0" t="0" r="0" b="0"/>
              <a:pathLst>
                <a:path w="157481" h="52071">
                  <a:moveTo>
                    <a:pt x="157480" y="52070"/>
                  </a:moveTo>
                  <a:lnTo>
                    <a:pt x="152400" y="49530"/>
                  </a:lnTo>
                  <a:lnTo>
                    <a:pt x="146050" y="46990"/>
                  </a:lnTo>
                  <a:lnTo>
                    <a:pt x="137160" y="40640"/>
                  </a:lnTo>
                  <a:lnTo>
                    <a:pt x="132080" y="38100"/>
                  </a:lnTo>
                  <a:lnTo>
                    <a:pt x="127000" y="36830"/>
                  </a:lnTo>
                  <a:lnTo>
                    <a:pt x="121920" y="35560"/>
                  </a:lnTo>
                  <a:lnTo>
                    <a:pt x="119380" y="35560"/>
                  </a:lnTo>
                  <a:lnTo>
                    <a:pt x="116840" y="35560"/>
                  </a:lnTo>
                  <a:lnTo>
                    <a:pt x="113030" y="35560"/>
                  </a:lnTo>
                  <a:lnTo>
                    <a:pt x="107950" y="35560"/>
                  </a:lnTo>
                  <a:lnTo>
                    <a:pt x="102870" y="35560"/>
                  </a:lnTo>
                  <a:lnTo>
                    <a:pt x="97790" y="35560"/>
                  </a:lnTo>
                  <a:lnTo>
                    <a:pt x="90170" y="35560"/>
                  </a:lnTo>
                  <a:lnTo>
                    <a:pt x="85090" y="35560"/>
                  </a:lnTo>
                  <a:lnTo>
                    <a:pt x="78740" y="34290"/>
                  </a:lnTo>
                  <a:lnTo>
                    <a:pt x="72390" y="34290"/>
                  </a:lnTo>
                  <a:lnTo>
                    <a:pt x="64770" y="33020"/>
                  </a:lnTo>
                  <a:lnTo>
                    <a:pt x="58420" y="31750"/>
                  </a:lnTo>
                  <a:lnTo>
                    <a:pt x="53340" y="30480"/>
                  </a:lnTo>
                  <a:lnTo>
                    <a:pt x="46990" y="29210"/>
                  </a:lnTo>
                  <a:lnTo>
                    <a:pt x="43180" y="26670"/>
                  </a:lnTo>
                  <a:lnTo>
                    <a:pt x="39370" y="25400"/>
                  </a:lnTo>
                  <a:lnTo>
                    <a:pt x="36830" y="24130"/>
                  </a:lnTo>
                  <a:lnTo>
                    <a:pt x="35560" y="22860"/>
                  </a:lnTo>
                  <a:lnTo>
                    <a:pt x="33020" y="21590"/>
                  </a:lnTo>
                  <a:lnTo>
                    <a:pt x="31750" y="19050"/>
                  </a:lnTo>
                  <a:lnTo>
                    <a:pt x="30480" y="17780"/>
                  </a:lnTo>
                  <a:lnTo>
                    <a:pt x="29210" y="16510"/>
                  </a:lnTo>
                  <a:lnTo>
                    <a:pt x="26670" y="16510"/>
                  </a:lnTo>
                  <a:lnTo>
                    <a:pt x="21590" y="13970"/>
                  </a:lnTo>
                  <a:lnTo>
                    <a:pt x="12700" y="10160"/>
                  </a:lnTo>
                  <a:lnTo>
                    <a:pt x="7620" y="7620"/>
                  </a:lnTo>
                  <a:lnTo>
                    <a:pt x="3810" y="5080"/>
                  </a:lnTo>
                  <a:lnTo>
                    <a:pt x="1270" y="3810"/>
                  </a:lnTo>
                  <a:lnTo>
                    <a:pt x="1270" y="2540"/>
                  </a:lnTo>
                  <a:lnTo>
                    <a:pt x="127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8" name="Полилиния 407"/>
            <p:cNvSpPr/>
            <p:nvPr/>
          </p:nvSpPr>
          <p:spPr>
            <a:xfrm>
              <a:off x="2537460" y="4574540"/>
              <a:ext cx="152401" cy="49531"/>
            </a:xfrm>
            <a:custGeom>
              <a:avLst/>
              <a:gdLst/>
              <a:ahLst/>
              <a:cxnLst/>
              <a:rect l="0" t="0" r="0" b="0"/>
              <a:pathLst>
                <a:path w="152401" h="49531">
                  <a:moveTo>
                    <a:pt x="152400" y="49530"/>
                  </a:moveTo>
                  <a:lnTo>
                    <a:pt x="148590" y="46990"/>
                  </a:lnTo>
                  <a:lnTo>
                    <a:pt x="144780" y="44450"/>
                  </a:lnTo>
                  <a:lnTo>
                    <a:pt x="137160" y="40640"/>
                  </a:lnTo>
                  <a:lnTo>
                    <a:pt x="132080" y="38100"/>
                  </a:lnTo>
                  <a:lnTo>
                    <a:pt x="127000" y="35560"/>
                  </a:lnTo>
                  <a:lnTo>
                    <a:pt x="124460" y="35560"/>
                  </a:lnTo>
                  <a:lnTo>
                    <a:pt x="123190" y="34290"/>
                  </a:lnTo>
                  <a:lnTo>
                    <a:pt x="119380" y="34290"/>
                  </a:lnTo>
                  <a:lnTo>
                    <a:pt x="116840" y="34290"/>
                  </a:lnTo>
                  <a:lnTo>
                    <a:pt x="113030" y="34290"/>
                  </a:lnTo>
                  <a:lnTo>
                    <a:pt x="109220" y="34290"/>
                  </a:lnTo>
                  <a:lnTo>
                    <a:pt x="102870" y="34290"/>
                  </a:lnTo>
                  <a:lnTo>
                    <a:pt x="97790" y="34290"/>
                  </a:lnTo>
                  <a:lnTo>
                    <a:pt x="91440" y="34290"/>
                  </a:lnTo>
                  <a:lnTo>
                    <a:pt x="85090" y="34290"/>
                  </a:lnTo>
                  <a:lnTo>
                    <a:pt x="78740" y="34290"/>
                  </a:lnTo>
                  <a:lnTo>
                    <a:pt x="72390" y="33020"/>
                  </a:lnTo>
                  <a:lnTo>
                    <a:pt x="66040" y="33020"/>
                  </a:lnTo>
                  <a:lnTo>
                    <a:pt x="59690" y="30480"/>
                  </a:lnTo>
                  <a:lnTo>
                    <a:pt x="53340" y="29210"/>
                  </a:lnTo>
                  <a:lnTo>
                    <a:pt x="46990" y="27940"/>
                  </a:lnTo>
                  <a:lnTo>
                    <a:pt x="41910" y="26670"/>
                  </a:lnTo>
                  <a:lnTo>
                    <a:pt x="39370" y="25400"/>
                  </a:lnTo>
                  <a:lnTo>
                    <a:pt x="36830" y="24130"/>
                  </a:lnTo>
                  <a:lnTo>
                    <a:pt x="35560" y="22860"/>
                  </a:lnTo>
                  <a:lnTo>
                    <a:pt x="34290" y="21590"/>
                  </a:lnTo>
                  <a:lnTo>
                    <a:pt x="31750" y="19050"/>
                  </a:lnTo>
                  <a:lnTo>
                    <a:pt x="30480" y="16510"/>
                  </a:lnTo>
                  <a:lnTo>
                    <a:pt x="29210" y="16510"/>
                  </a:lnTo>
                  <a:lnTo>
                    <a:pt x="25400" y="15240"/>
                  </a:lnTo>
                  <a:lnTo>
                    <a:pt x="22860" y="12700"/>
                  </a:lnTo>
                  <a:lnTo>
                    <a:pt x="12700" y="10160"/>
                  </a:lnTo>
                  <a:lnTo>
                    <a:pt x="7620" y="6350"/>
                  </a:lnTo>
                  <a:lnTo>
                    <a:pt x="5080" y="3810"/>
                  </a:lnTo>
                  <a:lnTo>
                    <a:pt x="2540" y="381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9" name="Полилиния 408"/>
            <p:cNvSpPr/>
            <p:nvPr/>
          </p:nvSpPr>
          <p:spPr>
            <a:xfrm>
              <a:off x="2543810" y="456692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146050" y="38100"/>
                  </a:moveTo>
                  <a:lnTo>
                    <a:pt x="143510" y="36830"/>
                  </a:lnTo>
                  <a:lnTo>
                    <a:pt x="139700" y="34290"/>
                  </a:lnTo>
                  <a:lnTo>
                    <a:pt x="133350" y="31750"/>
                  </a:lnTo>
                  <a:lnTo>
                    <a:pt x="130810" y="29210"/>
                  </a:lnTo>
                  <a:lnTo>
                    <a:pt x="127000" y="27940"/>
                  </a:lnTo>
                  <a:lnTo>
                    <a:pt x="124460" y="26670"/>
                  </a:lnTo>
                  <a:lnTo>
                    <a:pt x="121920" y="26670"/>
                  </a:lnTo>
                  <a:lnTo>
                    <a:pt x="119380" y="26670"/>
                  </a:lnTo>
                  <a:lnTo>
                    <a:pt x="116840" y="26670"/>
                  </a:lnTo>
                  <a:lnTo>
                    <a:pt x="113030" y="26670"/>
                  </a:lnTo>
                  <a:lnTo>
                    <a:pt x="107950" y="26670"/>
                  </a:lnTo>
                  <a:lnTo>
                    <a:pt x="102870" y="26670"/>
                  </a:lnTo>
                  <a:lnTo>
                    <a:pt x="97790" y="26670"/>
                  </a:lnTo>
                  <a:lnTo>
                    <a:pt x="91440" y="26670"/>
                  </a:lnTo>
                  <a:lnTo>
                    <a:pt x="86360" y="26670"/>
                  </a:lnTo>
                  <a:lnTo>
                    <a:pt x="78740" y="25400"/>
                  </a:lnTo>
                  <a:lnTo>
                    <a:pt x="72390" y="25400"/>
                  </a:lnTo>
                  <a:lnTo>
                    <a:pt x="66040" y="24130"/>
                  </a:lnTo>
                  <a:lnTo>
                    <a:pt x="59690" y="24130"/>
                  </a:lnTo>
                  <a:lnTo>
                    <a:pt x="53340" y="22860"/>
                  </a:lnTo>
                  <a:lnTo>
                    <a:pt x="48260" y="20320"/>
                  </a:lnTo>
                  <a:lnTo>
                    <a:pt x="43180" y="19050"/>
                  </a:lnTo>
                  <a:lnTo>
                    <a:pt x="40640" y="17780"/>
                  </a:lnTo>
                  <a:lnTo>
                    <a:pt x="38100" y="16510"/>
                  </a:lnTo>
                  <a:lnTo>
                    <a:pt x="35560" y="15240"/>
                  </a:lnTo>
                  <a:lnTo>
                    <a:pt x="34290" y="12700"/>
                  </a:lnTo>
                  <a:lnTo>
                    <a:pt x="31750" y="11430"/>
                  </a:lnTo>
                  <a:lnTo>
                    <a:pt x="30480" y="8890"/>
                  </a:lnTo>
                  <a:lnTo>
                    <a:pt x="27940" y="7620"/>
                  </a:lnTo>
                  <a:lnTo>
                    <a:pt x="22860" y="6350"/>
                  </a:lnTo>
                  <a:lnTo>
                    <a:pt x="12700" y="5080"/>
                  </a:lnTo>
                  <a:lnTo>
                    <a:pt x="7620" y="3810"/>
                  </a:lnTo>
                  <a:lnTo>
                    <a:pt x="3810" y="2540"/>
                  </a:lnTo>
                  <a:lnTo>
                    <a:pt x="2540" y="2540"/>
                  </a:lnTo>
                  <a:lnTo>
                    <a:pt x="1270" y="1270"/>
                  </a:lnTo>
                  <a:lnTo>
                    <a:pt x="0" y="127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0" name="Полилиния 409"/>
            <p:cNvSpPr/>
            <p:nvPr/>
          </p:nvSpPr>
          <p:spPr>
            <a:xfrm>
              <a:off x="2515870" y="4650740"/>
              <a:ext cx="144781" cy="44451"/>
            </a:xfrm>
            <a:custGeom>
              <a:avLst/>
              <a:gdLst/>
              <a:ahLst/>
              <a:cxnLst/>
              <a:rect l="0" t="0" r="0" b="0"/>
              <a:pathLst>
                <a:path w="144781" h="44451">
                  <a:moveTo>
                    <a:pt x="144780" y="44450"/>
                  </a:moveTo>
                  <a:lnTo>
                    <a:pt x="140970" y="41910"/>
                  </a:lnTo>
                  <a:lnTo>
                    <a:pt x="138430" y="40640"/>
                  </a:lnTo>
                  <a:lnTo>
                    <a:pt x="130810" y="35560"/>
                  </a:lnTo>
                  <a:lnTo>
                    <a:pt x="129540" y="34290"/>
                  </a:lnTo>
                  <a:lnTo>
                    <a:pt x="124460" y="34290"/>
                  </a:lnTo>
                  <a:lnTo>
                    <a:pt x="121920" y="34290"/>
                  </a:lnTo>
                  <a:lnTo>
                    <a:pt x="119380" y="33020"/>
                  </a:lnTo>
                  <a:lnTo>
                    <a:pt x="116840" y="33020"/>
                  </a:lnTo>
                  <a:lnTo>
                    <a:pt x="115570" y="33020"/>
                  </a:lnTo>
                  <a:lnTo>
                    <a:pt x="111760" y="33020"/>
                  </a:lnTo>
                  <a:lnTo>
                    <a:pt x="106680" y="33020"/>
                  </a:lnTo>
                  <a:lnTo>
                    <a:pt x="101600" y="33020"/>
                  </a:lnTo>
                  <a:lnTo>
                    <a:pt x="96520" y="33020"/>
                  </a:lnTo>
                  <a:lnTo>
                    <a:pt x="88900" y="33020"/>
                  </a:lnTo>
                  <a:lnTo>
                    <a:pt x="83820" y="33020"/>
                  </a:lnTo>
                  <a:lnTo>
                    <a:pt x="76200" y="31750"/>
                  </a:lnTo>
                  <a:lnTo>
                    <a:pt x="71120" y="31750"/>
                  </a:lnTo>
                  <a:lnTo>
                    <a:pt x="63500" y="30480"/>
                  </a:lnTo>
                  <a:lnTo>
                    <a:pt x="58420" y="29210"/>
                  </a:lnTo>
                  <a:lnTo>
                    <a:pt x="50800" y="27940"/>
                  </a:lnTo>
                  <a:lnTo>
                    <a:pt x="45720" y="25400"/>
                  </a:lnTo>
                  <a:lnTo>
                    <a:pt x="40640" y="24130"/>
                  </a:lnTo>
                  <a:lnTo>
                    <a:pt x="38100" y="22860"/>
                  </a:lnTo>
                  <a:lnTo>
                    <a:pt x="35560" y="21590"/>
                  </a:lnTo>
                  <a:lnTo>
                    <a:pt x="33020" y="20320"/>
                  </a:lnTo>
                  <a:lnTo>
                    <a:pt x="31750" y="19050"/>
                  </a:lnTo>
                  <a:lnTo>
                    <a:pt x="29210" y="17780"/>
                  </a:lnTo>
                  <a:lnTo>
                    <a:pt x="29210" y="15240"/>
                  </a:lnTo>
                  <a:lnTo>
                    <a:pt x="25400" y="13970"/>
                  </a:lnTo>
                  <a:lnTo>
                    <a:pt x="20320" y="11430"/>
                  </a:lnTo>
                  <a:lnTo>
                    <a:pt x="11430" y="6350"/>
                  </a:lnTo>
                  <a:lnTo>
                    <a:pt x="6350" y="6350"/>
                  </a:lnTo>
                  <a:lnTo>
                    <a:pt x="3810" y="3810"/>
                  </a:lnTo>
                  <a:lnTo>
                    <a:pt x="1270" y="2540"/>
                  </a:lnTo>
                  <a:lnTo>
                    <a:pt x="0" y="127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350" cap="flat" cmpd="sng" algn="ctr">
              <a:solidFill>
                <a:srgbClr val="9C907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1" name="Полилиния 410"/>
            <p:cNvSpPr/>
            <p:nvPr/>
          </p:nvSpPr>
          <p:spPr>
            <a:xfrm>
              <a:off x="2513838" y="4541139"/>
              <a:ext cx="143003" cy="251080"/>
            </a:xfrm>
            <a:custGeom>
              <a:avLst/>
              <a:gdLst/>
              <a:ahLst/>
              <a:cxnLst/>
              <a:rect l="0" t="0" r="0" b="0"/>
              <a:pathLst>
                <a:path w="143003" h="251080">
                  <a:moveTo>
                    <a:pt x="63119" y="10795"/>
                  </a:moveTo>
                  <a:lnTo>
                    <a:pt x="64135" y="10541"/>
                  </a:lnTo>
                  <a:lnTo>
                    <a:pt x="65532" y="10287"/>
                  </a:lnTo>
                  <a:lnTo>
                    <a:pt x="66929" y="9779"/>
                  </a:lnTo>
                  <a:lnTo>
                    <a:pt x="68834" y="9398"/>
                  </a:lnTo>
                  <a:lnTo>
                    <a:pt x="71247" y="8763"/>
                  </a:lnTo>
                  <a:lnTo>
                    <a:pt x="73533" y="8255"/>
                  </a:lnTo>
                  <a:lnTo>
                    <a:pt x="79375" y="7112"/>
                  </a:lnTo>
                  <a:lnTo>
                    <a:pt x="85598" y="5842"/>
                  </a:lnTo>
                  <a:lnTo>
                    <a:pt x="92583" y="4699"/>
                  </a:lnTo>
                  <a:lnTo>
                    <a:pt x="106934" y="2286"/>
                  </a:lnTo>
                  <a:lnTo>
                    <a:pt x="114173" y="1270"/>
                  </a:lnTo>
                  <a:lnTo>
                    <a:pt x="120904" y="508"/>
                  </a:lnTo>
                  <a:lnTo>
                    <a:pt x="127127" y="0"/>
                  </a:lnTo>
                  <a:lnTo>
                    <a:pt x="130048" y="0"/>
                  </a:lnTo>
                  <a:lnTo>
                    <a:pt x="132842" y="0"/>
                  </a:lnTo>
                  <a:lnTo>
                    <a:pt x="135128" y="254"/>
                  </a:lnTo>
                  <a:lnTo>
                    <a:pt x="137287" y="508"/>
                  </a:lnTo>
                  <a:lnTo>
                    <a:pt x="139065" y="1016"/>
                  </a:lnTo>
                  <a:lnTo>
                    <a:pt x="140843" y="1778"/>
                  </a:lnTo>
                  <a:lnTo>
                    <a:pt x="141732" y="2540"/>
                  </a:lnTo>
                  <a:lnTo>
                    <a:pt x="142748" y="3175"/>
                  </a:lnTo>
                  <a:lnTo>
                    <a:pt x="143002" y="4318"/>
                  </a:lnTo>
                  <a:lnTo>
                    <a:pt x="143002" y="5588"/>
                  </a:lnTo>
                  <a:lnTo>
                    <a:pt x="138303" y="4953"/>
                  </a:lnTo>
                  <a:lnTo>
                    <a:pt x="133096" y="4318"/>
                  </a:lnTo>
                  <a:lnTo>
                    <a:pt x="127889" y="4064"/>
                  </a:lnTo>
                  <a:lnTo>
                    <a:pt x="122301" y="3683"/>
                  </a:lnTo>
                  <a:lnTo>
                    <a:pt x="111125" y="3683"/>
                  </a:lnTo>
                  <a:lnTo>
                    <a:pt x="106045" y="4064"/>
                  </a:lnTo>
                  <a:lnTo>
                    <a:pt x="100457" y="4699"/>
                  </a:lnTo>
                  <a:lnTo>
                    <a:pt x="95504" y="5588"/>
                  </a:lnTo>
                  <a:lnTo>
                    <a:pt x="90805" y="6858"/>
                  </a:lnTo>
                  <a:lnTo>
                    <a:pt x="86233" y="8255"/>
                  </a:lnTo>
                  <a:lnTo>
                    <a:pt x="82296" y="10287"/>
                  </a:lnTo>
                  <a:lnTo>
                    <a:pt x="78867" y="12700"/>
                  </a:lnTo>
                  <a:lnTo>
                    <a:pt x="75819" y="15367"/>
                  </a:lnTo>
                  <a:lnTo>
                    <a:pt x="74549" y="17145"/>
                  </a:lnTo>
                  <a:lnTo>
                    <a:pt x="73406" y="18796"/>
                  </a:lnTo>
                  <a:lnTo>
                    <a:pt x="72644" y="20574"/>
                  </a:lnTo>
                  <a:lnTo>
                    <a:pt x="71882" y="22479"/>
                  </a:lnTo>
                  <a:lnTo>
                    <a:pt x="69723" y="30480"/>
                  </a:lnTo>
                  <a:lnTo>
                    <a:pt x="66929" y="38989"/>
                  </a:lnTo>
                  <a:lnTo>
                    <a:pt x="64135" y="47625"/>
                  </a:lnTo>
                  <a:lnTo>
                    <a:pt x="61341" y="56388"/>
                  </a:lnTo>
                  <a:lnTo>
                    <a:pt x="55245" y="73914"/>
                  </a:lnTo>
                  <a:lnTo>
                    <a:pt x="48641" y="91059"/>
                  </a:lnTo>
                  <a:lnTo>
                    <a:pt x="45720" y="99314"/>
                  </a:lnTo>
                  <a:lnTo>
                    <a:pt x="42799" y="107188"/>
                  </a:lnTo>
                  <a:lnTo>
                    <a:pt x="40005" y="114427"/>
                  </a:lnTo>
                  <a:lnTo>
                    <a:pt x="37592" y="121285"/>
                  </a:lnTo>
                  <a:lnTo>
                    <a:pt x="35179" y="127381"/>
                  </a:lnTo>
                  <a:lnTo>
                    <a:pt x="34290" y="130302"/>
                  </a:lnTo>
                  <a:lnTo>
                    <a:pt x="33274" y="133096"/>
                  </a:lnTo>
                  <a:lnTo>
                    <a:pt x="32512" y="135509"/>
                  </a:lnTo>
                  <a:lnTo>
                    <a:pt x="31877" y="137795"/>
                  </a:lnTo>
                  <a:lnTo>
                    <a:pt x="30988" y="139827"/>
                  </a:lnTo>
                  <a:lnTo>
                    <a:pt x="30607" y="141605"/>
                  </a:lnTo>
                  <a:lnTo>
                    <a:pt x="28575" y="148463"/>
                  </a:lnTo>
                  <a:lnTo>
                    <a:pt x="26543" y="154559"/>
                  </a:lnTo>
                  <a:lnTo>
                    <a:pt x="24638" y="160147"/>
                  </a:lnTo>
                  <a:lnTo>
                    <a:pt x="22606" y="165608"/>
                  </a:lnTo>
                  <a:lnTo>
                    <a:pt x="18669" y="175514"/>
                  </a:lnTo>
                  <a:lnTo>
                    <a:pt x="14732" y="185547"/>
                  </a:lnTo>
                  <a:lnTo>
                    <a:pt x="12573" y="191008"/>
                  </a:lnTo>
                  <a:lnTo>
                    <a:pt x="10922" y="196977"/>
                  </a:lnTo>
                  <a:lnTo>
                    <a:pt x="9017" y="203835"/>
                  </a:lnTo>
                  <a:lnTo>
                    <a:pt x="7239" y="211074"/>
                  </a:lnTo>
                  <a:lnTo>
                    <a:pt x="5207" y="219456"/>
                  </a:lnTo>
                  <a:lnTo>
                    <a:pt x="4191" y="223901"/>
                  </a:lnTo>
                  <a:lnTo>
                    <a:pt x="3429" y="228727"/>
                  </a:lnTo>
                  <a:lnTo>
                    <a:pt x="2540" y="233934"/>
                  </a:lnTo>
                  <a:lnTo>
                    <a:pt x="1778" y="239268"/>
                  </a:lnTo>
                  <a:lnTo>
                    <a:pt x="635" y="245110"/>
                  </a:lnTo>
                  <a:lnTo>
                    <a:pt x="0" y="251079"/>
                  </a:lnTo>
                  <a:lnTo>
                    <a:pt x="254" y="242189"/>
                  </a:lnTo>
                  <a:lnTo>
                    <a:pt x="635" y="233172"/>
                  </a:lnTo>
                  <a:lnTo>
                    <a:pt x="1778" y="223901"/>
                  </a:lnTo>
                  <a:lnTo>
                    <a:pt x="3048" y="214503"/>
                  </a:lnTo>
                  <a:lnTo>
                    <a:pt x="4572" y="205232"/>
                  </a:lnTo>
                  <a:lnTo>
                    <a:pt x="6096" y="195707"/>
                  </a:lnTo>
                  <a:lnTo>
                    <a:pt x="10668" y="177165"/>
                  </a:lnTo>
                  <a:lnTo>
                    <a:pt x="15621" y="158750"/>
                  </a:lnTo>
                  <a:lnTo>
                    <a:pt x="21336" y="140716"/>
                  </a:lnTo>
                  <a:lnTo>
                    <a:pt x="27305" y="122682"/>
                  </a:lnTo>
                  <a:lnTo>
                    <a:pt x="33274" y="105791"/>
                  </a:lnTo>
                  <a:lnTo>
                    <a:pt x="39370" y="89535"/>
                  </a:lnTo>
                  <a:lnTo>
                    <a:pt x="42291" y="81788"/>
                  </a:lnTo>
                  <a:lnTo>
                    <a:pt x="45212" y="74168"/>
                  </a:lnTo>
                  <a:lnTo>
                    <a:pt x="48006" y="66929"/>
                  </a:lnTo>
                  <a:lnTo>
                    <a:pt x="50546" y="59817"/>
                  </a:lnTo>
                  <a:lnTo>
                    <a:pt x="52959" y="53213"/>
                  </a:lnTo>
                  <a:lnTo>
                    <a:pt x="55245" y="46990"/>
                  </a:lnTo>
                  <a:lnTo>
                    <a:pt x="57150" y="41021"/>
                  </a:lnTo>
                  <a:lnTo>
                    <a:pt x="58928" y="35433"/>
                  </a:lnTo>
                  <a:lnTo>
                    <a:pt x="60452" y="30099"/>
                  </a:lnTo>
                  <a:lnTo>
                    <a:pt x="61595" y="25400"/>
                  </a:lnTo>
                  <a:lnTo>
                    <a:pt x="62611" y="20955"/>
                  </a:lnTo>
                  <a:lnTo>
                    <a:pt x="63119" y="17145"/>
                  </a:lnTo>
                  <a:lnTo>
                    <a:pt x="63373" y="13716"/>
                  </a:lnTo>
                  <a:close/>
                </a:path>
              </a:pathLst>
            </a:custGeom>
            <a:solidFill>
              <a:srgbClr val="614D31"/>
            </a:solidFill>
            <a:ln w="0" cap="flat" cmpd="sng" algn="ctr">
              <a:solidFill>
                <a:srgbClr val="614D3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2" name="Полилиния 411"/>
            <p:cNvSpPr/>
            <p:nvPr/>
          </p:nvSpPr>
          <p:spPr>
            <a:xfrm>
              <a:off x="2501646" y="4483608"/>
              <a:ext cx="187326" cy="96902"/>
            </a:xfrm>
            <a:custGeom>
              <a:avLst/>
              <a:gdLst/>
              <a:ahLst/>
              <a:cxnLst/>
              <a:rect l="0" t="0" r="0" b="0"/>
              <a:pathLst>
                <a:path w="187326" h="96902">
                  <a:moveTo>
                    <a:pt x="1143" y="41656"/>
                  </a:moveTo>
                  <a:lnTo>
                    <a:pt x="2667" y="40513"/>
                  </a:lnTo>
                  <a:lnTo>
                    <a:pt x="4445" y="39243"/>
                  </a:lnTo>
                  <a:lnTo>
                    <a:pt x="6477" y="37846"/>
                  </a:lnTo>
                  <a:lnTo>
                    <a:pt x="8382" y="36195"/>
                  </a:lnTo>
                  <a:lnTo>
                    <a:pt x="11049" y="34671"/>
                  </a:lnTo>
                  <a:lnTo>
                    <a:pt x="16129" y="31115"/>
                  </a:lnTo>
                  <a:lnTo>
                    <a:pt x="22098" y="27559"/>
                  </a:lnTo>
                  <a:lnTo>
                    <a:pt x="28575" y="23876"/>
                  </a:lnTo>
                  <a:lnTo>
                    <a:pt x="35306" y="20193"/>
                  </a:lnTo>
                  <a:lnTo>
                    <a:pt x="42291" y="16510"/>
                  </a:lnTo>
                  <a:lnTo>
                    <a:pt x="49276" y="13081"/>
                  </a:lnTo>
                  <a:lnTo>
                    <a:pt x="56134" y="9779"/>
                  </a:lnTo>
                  <a:lnTo>
                    <a:pt x="62992" y="7112"/>
                  </a:lnTo>
                  <a:lnTo>
                    <a:pt x="69342" y="4572"/>
                  </a:lnTo>
                  <a:lnTo>
                    <a:pt x="75565" y="2413"/>
                  </a:lnTo>
                  <a:lnTo>
                    <a:pt x="78359" y="1651"/>
                  </a:lnTo>
                  <a:lnTo>
                    <a:pt x="81026" y="1143"/>
                  </a:lnTo>
                  <a:lnTo>
                    <a:pt x="83439" y="635"/>
                  </a:lnTo>
                  <a:lnTo>
                    <a:pt x="85725" y="381"/>
                  </a:lnTo>
                  <a:lnTo>
                    <a:pt x="87884" y="127"/>
                  </a:lnTo>
                  <a:lnTo>
                    <a:pt x="89535" y="381"/>
                  </a:lnTo>
                  <a:lnTo>
                    <a:pt x="92710" y="0"/>
                  </a:lnTo>
                  <a:lnTo>
                    <a:pt x="96012" y="0"/>
                  </a:lnTo>
                  <a:lnTo>
                    <a:pt x="99060" y="127"/>
                  </a:lnTo>
                  <a:lnTo>
                    <a:pt x="102235" y="381"/>
                  </a:lnTo>
                  <a:lnTo>
                    <a:pt x="105283" y="1143"/>
                  </a:lnTo>
                  <a:lnTo>
                    <a:pt x="108204" y="2159"/>
                  </a:lnTo>
                  <a:lnTo>
                    <a:pt x="113919" y="4572"/>
                  </a:lnTo>
                  <a:lnTo>
                    <a:pt x="119634" y="7747"/>
                  </a:lnTo>
                  <a:lnTo>
                    <a:pt x="125222" y="11430"/>
                  </a:lnTo>
                  <a:lnTo>
                    <a:pt x="130556" y="15494"/>
                  </a:lnTo>
                  <a:lnTo>
                    <a:pt x="135763" y="19685"/>
                  </a:lnTo>
                  <a:lnTo>
                    <a:pt x="140081" y="23368"/>
                  </a:lnTo>
                  <a:lnTo>
                    <a:pt x="143764" y="27305"/>
                  </a:lnTo>
                  <a:lnTo>
                    <a:pt x="147447" y="31115"/>
                  </a:lnTo>
                  <a:lnTo>
                    <a:pt x="151003" y="35052"/>
                  </a:lnTo>
                  <a:lnTo>
                    <a:pt x="154305" y="39370"/>
                  </a:lnTo>
                  <a:lnTo>
                    <a:pt x="157480" y="43815"/>
                  </a:lnTo>
                  <a:lnTo>
                    <a:pt x="163449" y="52959"/>
                  </a:lnTo>
                  <a:lnTo>
                    <a:pt x="169164" y="62992"/>
                  </a:lnTo>
                  <a:lnTo>
                    <a:pt x="175006" y="73660"/>
                  </a:lnTo>
                  <a:lnTo>
                    <a:pt x="180721" y="84836"/>
                  </a:lnTo>
                  <a:lnTo>
                    <a:pt x="184023" y="90805"/>
                  </a:lnTo>
                  <a:lnTo>
                    <a:pt x="187325" y="96901"/>
                  </a:lnTo>
                  <a:lnTo>
                    <a:pt x="184658" y="91694"/>
                  </a:lnTo>
                  <a:lnTo>
                    <a:pt x="182118" y="86868"/>
                  </a:lnTo>
                  <a:lnTo>
                    <a:pt x="179832" y="82677"/>
                  </a:lnTo>
                  <a:lnTo>
                    <a:pt x="177673" y="78740"/>
                  </a:lnTo>
                  <a:lnTo>
                    <a:pt x="175641" y="75184"/>
                  </a:lnTo>
                  <a:lnTo>
                    <a:pt x="173609" y="71882"/>
                  </a:lnTo>
                  <a:lnTo>
                    <a:pt x="171958" y="69342"/>
                  </a:lnTo>
                  <a:lnTo>
                    <a:pt x="169926" y="66929"/>
                  </a:lnTo>
                  <a:lnTo>
                    <a:pt x="167894" y="64643"/>
                  </a:lnTo>
                  <a:lnTo>
                    <a:pt x="165989" y="62738"/>
                  </a:lnTo>
                  <a:lnTo>
                    <a:pt x="163957" y="60960"/>
                  </a:lnTo>
                  <a:lnTo>
                    <a:pt x="161417" y="59436"/>
                  </a:lnTo>
                  <a:lnTo>
                    <a:pt x="159131" y="58547"/>
                  </a:lnTo>
                  <a:lnTo>
                    <a:pt x="156464" y="57404"/>
                  </a:lnTo>
                  <a:lnTo>
                    <a:pt x="153416" y="56515"/>
                  </a:lnTo>
                  <a:lnTo>
                    <a:pt x="150241" y="55880"/>
                  </a:lnTo>
                  <a:lnTo>
                    <a:pt x="147701" y="55626"/>
                  </a:lnTo>
                  <a:lnTo>
                    <a:pt x="145034" y="55372"/>
                  </a:lnTo>
                  <a:lnTo>
                    <a:pt x="141986" y="55372"/>
                  </a:lnTo>
                  <a:lnTo>
                    <a:pt x="139065" y="55372"/>
                  </a:lnTo>
                  <a:lnTo>
                    <a:pt x="132334" y="56007"/>
                  </a:lnTo>
                  <a:lnTo>
                    <a:pt x="125222" y="57150"/>
                  </a:lnTo>
                  <a:lnTo>
                    <a:pt x="117602" y="58293"/>
                  </a:lnTo>
                  <a:lnTo>
                    <a:pt x="110236" y="59436"/>
                  </a:lnTo>
                  <a:lnTo>
                    <a:pt x="102489" y="60706"/>
                  </a:lnTo>
                  <a:lnTo>
                    <a:pt x="94996" y="61595"/>
                  </a:lnTo>
                  <a:lnTo>
                    <a:pt x="98044" y="60071"/>
                  </a:lnTo>
                  <a:lnTo>
                    <a:pt x="100457" y="58293"/>
                  </a:lnTo>
                  <a:lnTo>
                    <a:pt x="102616" y="56515"/>
                  </a:lnTo>
                  <a:lnTo>
                    <a:pt x="104521" y="54610"/>
                  </a:lnTo>
                  <a:lnTo>
                    <a:pt x="106172" y="52705"/>
                  </a:lnTo>
                  <a:lnTo>
                    <a:pt x="107442" y="50927"/>
                  </a:lnTo>
                  <a:lnTo>
                    <a:pt x="108331" y="49022"/>
                  </a:lnTo>
                  <a:lnTo>
                    <a:pt x="108966" y="47117"/>
                  </a:lnTo>
                  <a:lnTo>
                    <a:pt x="109474" y="45339"/>
                  </a:lnTo>
                  <a:lnTo>
                    <a:pt x="109601" y="43434"/>
                  </a:lnTo>
                  <a:lnTo>
                    <a:pt x="109601" y="41656"/>
                  </a:lnTo>
                  <a:lnTo>
                    <a:pt x="109220" y="39751"/>
                  </a:lnTo>
                  <a:lnTo>
                    <a:pt x="108712" y="37973"/>
                  </a:lnTo>
                  <a:lnTo>
                    <a:pt x="107950" y="36449"/>
                  </a:lnTo>
                  <a:lnTo>
                    <a:pt x="106934" y="34925"/>
                  </a:lnTo>
                  <a:lnTo>
                    <a:pt x="105664" y="33655"/>
                  </a:lnTo>
                  <a:lnTo>
                    <a:pt x="103886" y="33147"/>
                  </a:lnTo>
                  <a:lnTo>
                    <a:pt x="101981" y="32893"/>
                  </a:lnTo>
                  <a:lnTo>
                    <a:pt x="99695" y="33147"/>
                  </a:lnTo>
                  <a:lnTo>
                    <a:pt x="97282" y="33401"/>
                  </a:lnTo>
                  <a:lnTo>
                    <a:pt x="94869" y="34036"/>
                  </a:lnTo>
                  <a:lnTo>
                    <a:pt x="91821" y="34925"/>
                  </a:lnTo>
                  <a:lnTo>
                    <a:pt x="85725" y="36449"/>
                  </a:lnTo>
                  <a:lnTo>
                    <a:pt x="79248" y="38735"/>
                  </a:lnTo>
                  <a:lnTo>
                    <a:pt x="72644" y="40894"/>
                  </a:lnTo>
                  <a:lnTo>
                    <a:pt x="65659" y="43180"/>
                  </a:lnTo>
                  <a:lnTo>
                    <a:pt x="59182" y="45085"/>
                  </a:lnTo>
                  <a:lnTo>
                    <a:pt x="62103" y="43434"/>
                  </a:lnTo>
                  <a:lnTo>
                    <a:pt x="65405" y="41656"/>
                  </a:lnTo>
                  <a:lnTo>
                    <a:pt x="72263" y="38481"/>
                  </a:lnTo>
                  <a:lnTo>
                    <a:pt x="79502" y="35052"/>
                  </a:lnTo>
                  <a:lnTo>
                    <a:pt x="86360" y="31496"/>
                  </a:lnTo>
                  <a:lnTo>
                    <a:pt x="89281" y="29718"/>
                  </a:lnTo>
                  <a:lnTo>
                    <a:pt x="91821" y="28067"/>
                  </a:lnTo>
                  <a:lnTo>
                    <a:pt x="93726" y="26162"/>
                  </a:lnTo>
                  <a:lnTo>
                    <a:pt x="95250" y="24384"/>
                  </a:lnTo>
                  <a:lnTo>
                    <a:pt x="96266" y="22479"/>
                  </a:lnTo>
                  <a:lnTo>
                    <a:pt x="96266" y="20701"/>
                  </a:lnTo>
                  <a:lnTo>
                    <a:pt x="95504" y="18669"/>
                  </a:lnTo>
                  <a:lnTo>
                    <a:pt x="93980" y="17018"/>
                  </a:lnTo>
                  <a:lnTo>
                    <a:pt x="93345" y="16510"/>
                  </a:lnTo>
                  <a:lnTo>
                    <a:pt x="92202" y="16510"/>
                  </a:lnTo>
                  <a:lnTo>
                    <a:pt x="90551" y="16891"/>
                  </a:lnTo>
                  <a:lnTo>
                    <a:pt x="88519" y="17272"/>
                  </a:lnTo>
                  <a:lnTo>
                    <a:pt x="86360" y="17780"/>
                  </a:lnTo>
                  <a:lnTo>
                    <a:pt x="83566" y="18415"/>
                  </a:lnTo>
                  <a:lnTo>
                    <a:pt x="80645" y="19558"/>
                  </a:lnTo>
                  <a:lnTo>
                    <a:pt x="77089" y="20447"/>
                  </a:lnTo>
                  <a:lnTo>
                    <a:pt x="73533" y="21717"/>
                  </a:lnTo>
                  <a:lnTo>
                    <a:pt x="69977" y="22860"/>
                  </a:lnTo>
                  <a:lnTo>
                    <a:pt x="61849" y="25781"/>
                  </a:lnTo>
                  <a:lnTo>
                    <a:pt x="53467" y="28702"/>
                  </a:lnTo>
                  <a:lnTo>
                    <a:pt x="44704" y="32004"/>
                  </a:lnTo>
                  <a:lnTo>
                    <a:pt x="36322" y="34925"/>
                  </a:lnTo>
                  <a:lnTo>
                    <a:pt x="28194" y="37846"/>
                  </a:lnTo>
                  <a:lnTo>
                    <a:pt x="24130" y="39116"/>
                  </a:lnTo>
                  <a:lnTo>
                    <a:pt x="20320" y="40259"/>
                  </a:lnTo>
                  <a:lnTo>
                    <a:pt x="16891" y="41529"/>
                  </a:lnTo>
                  <a:lnTo>
                    <a:pt x="13716" y="42418"/>
                  </a:lnTo>
                  <a:lnTo>
                    <a:pt x="10668" y="43180"/>
                  </a:lnTo>
                  <a:lnTo>
                    <a:pt x="8001" y="43561"/>
                  </a:lnTo>
                  <a:lnTo>
                    <a:pt x="5461" y="44069"/>
                  </a:lnTo>
                  <a:lnTo>
                    <a:pt x="3429" y="44450"/>
                  </a:lnTo>
                  <a:lnTo>
                    <a:pt x="2032" y="44450"/>
                  </a:lnTo>
                  <a:lnTo>
                    <a:pt x="889" y="44069"/>
                  </a:lnTo>
                  <a:lnTo>
                    <a:pt x="254" y="43561"/>
                  </a:lnTo>
                  <a:lnTo>
                    <a:pt x="0" y="42926"/>
                  </a:lnTo>
                  <a:close/>
                </a:path>
              </a:pathLst>
            </a:custGeom>
            <a:solidFill>
              <a:srgbClr val="4E3717"/>
            </a:solidFill>
            <a:ln w="0" cap="flat" cmpd="sng" algn="ctr">
              <a:solidFill>
                <a:srgbClr val="4E371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3" name="Полилиния 412"/>
            <p:cNvSpPr/>
            <p:nvPr/>
          </p:nvSpPr>
          <p:spPr>
            <a:xfrm>
              <a:off x="2550922" y="4525772"/>
              <a:ext cx="1652" cy="2668"/>
            </a:xfrm>
            <a:custGeom>
              <a:avLst/>
              <a:gdLst/>
              <a:ahLst/>
              <a:cxnLst/>
              <a:rect l="0" t="0" r="0" b="0"/>
              <a:pathLst>
                <a:path w="1652" h="2668">
                  <a:moveTo>
                    <a:pt x="254" y="508"/>
                  </a:moveTo>
                  <a:lnTo>
                    <a:pt x="889" y="0"/>
                  </a:lnTo>
                  <a:lnTo>
                    <a:pt x="1524" y="508"/>
                  </a:lnTo>
                  <a:lnTo>
                    <a:pt x="1651" y="1270"/>
                  </a:lnTo>
                  <a:lnTo>
                    <a:pt x="1524" y="2286"/>
                  </a:lnTo>
                  <a:lnTo>
                    <a:pt x="889" y="2667"/>
                  </a:lnTo>
                  <a:lnTo>
                    <a:pt x="254" y="2286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Полилиния 413"/>
            <p:cNvSpPr/>
            <p:nvPr/>
          </p:nvSpPr>
          <p:spPr>
            <a:xfrm>
              <a:off x="2673985" y="4732528"/>
              <a:ext cx="224283" cy="95505"/>
            </a:xfrm>
            <a:custGeom>
              <a:avLst/>
              <a:gdLst/>
              <a:ahLst/>
              <a:cxnLst/>
              <a:rect l="0" t="0" r="0" b="0"/>
              <a:pathLst>
                <a:path w="224283" h="95505">
                  <a:moveTo>
                    <a:pt x="18923" y="0"/>
                  </a:moveTo>
                  <a:lnTo>
                    <a:pt x="17653" y="1397"/>
                  </a:lnTo>
                  <a:lnTo>
                    <a:pt x="16510" y="3175"/>
                  </a:lnTo>
                  <a:lnTo>
                    <a:pt x="15621" y="5080"/>
                  </a:lnTo>
                  <a:lnTo>
                    <a:pt x="15240" y="7112"/>
                  </a:lnTo>
                  <a:lnTo>
                    <a:pt x="14986" y="9271"/>
                  </a:lnTo>
                  <a:lnTo>
                    <a:pt x="15494" y="11430"/>
                  </a:lnTo>
                  <a:lnTo>
                    <a:pt x="16129" y="13462"/>
                  </a:lnTo>
                  <a:lnTo>
                    <a:pt x="17399" y="15113"/>
                  </a:lnTo>
                  <a:lnTo>
                    <a:pt x="19177" y="16764"/>
                  </a:lnTo>
                  <a:lnTo>
                    <a:pt x="21717" y="18034"/>
                  </a:lnTo>
                  <a:lnTo>
                    <a:pt x="23114" y="18542"/>
                  </a:lnTo>
                  <a:lnTo>
                    <a:pt x="24892" y="19050"/>
                  </a:lnTo>
                  <a:lnTo>
                    <a:pt x="26670" y="19304"/>
                  </a:lnTo>
                  <a:lnTo>
                    <a:pt x="28829" y="19558"/>
                  </a:lnTo>
                  <a:lnTo>
                    <a:pt x="31115" y="19558"/>
                  </a:lnTo>
                  <a:lnTo>
                    <a:pt x="33401" y="19304"/>
                  </a:lnTo>
                  <a:lnTo>
                    <a:pt x="36068" y="19050"/>
                  </a:lnTo>
                  <a:lnTo>
                    <a:pt x="38735" y="18542"/>
                  </a:lnTo>
                  <a:lnTo>
                    <a:pt x="42037" y="18034"/>
                  </a:lnTo>
                  <a:lnTo>
                    <a:pt x="45339" y="17399"/>
                  </a:lnTo>
                  <a:lnTo>
                    <a:pt x="48895" y="16129"/>
                  </a:lnTo>
                  <a:lnTo>
                    <a:pt x="52578" y="15113"/>
                  </a:lnTo>
                  <a:lnTo>
                    <a:pt x="53086" y="15367"/>
                  </a:lnTo>
                  <a:lnTo>
                    <a:pt x="53213" y="15621"/>
                  </a:lnTo>
                  <a:lnTo>
                    <a:pt x="53213" y="16256"/>
                  </a:lnTo>
                  <a:lnTo>
                    <a:pt x="52832" y="17145"/>
                  </a:lnTo>
                  <a:lnTo>
                    <a:pt x="52197" y="17780"/>
                  </a:lnTo>
                  <a:lnTo>
                    <a:pt x="51562" y="18796"/>
                  </a:lnTo>
                  <a:lnTo>
                    <a:pt x="49530" y="20955"/>
                  </a:lnTo>
                  <a:lnTo>
                    <a:pt x="47117" y="23622"/>
                  </a:lnTo>
                  <a:lnTo>
                    <a:pt x="44069" y="26289"/>
                  </a:lnTo>
                  <a:lnTo>
                    <a:pt x="37338" y="32131"/>
                  </a:lnTo>
                  <a:lnTo>
                    <a:pt x="33909" y="35179"/>
                  </a:lnTo>
                  <a:lnTo>
                    <a:pt x="30607" y="38100"/>
                  </a:lnTo>
                  <a:lnTo>
                    <a:pt x="27686" y="40513"/>
                  </a:lnTo>
                  <a:lnTo>
                    <a:pt x="25400" y="42926"/>
                  </a:lnTo>
                  <a:lnTo>
                    <a:pt x="24384" y="43942"/>
                  </a:lnTo>
                  <a:lnTo>
                    <a:pt x="23368" y="44704"/>
                  </a:lnTo>
                  <a:lnTo>
                    <a:pt x="22860" y="45466"/>
                  </a:lnTo>
                  <a:lnTo>
                    <a:pt x="22479" y="45847"/>
                  </a:lnTo>
                  <a:lnTo>
                    <a:pt x="22225" y="46355"/>
                  </a:lnTo>
                  <a:lnTo>
                    <a:pt x="22479" y="46609"/>
                  </a:lnTo>
                  <a:lnTo>
                    <a:pt x="22733" y="46863"/>
                  </a:lnTo>
                  <a:lnTo>
                    <a:pt x="23368" y="46609"/>
                  </a:lnTo>
                  <a:lnTo>
                    <a:pt x="28575" y="44704"/>
                  </a:lnTo>
                  <a:lnTo>
                    <a:pt x="33020" y="42926"/>
                  </a:lnTo>
                  <a:lnTo>
                    <a:pt x="37338" y="41402"/>
                  </a:lnTo>
                  <a:lnTo>
                    <a:pt x="40894" y="40513"/>
                  </a:lnTo>
                  <a:lnTo>
                    <a:pt x="44069" y="39624"/>
                  </a:lnTo>
                  <a:lnTo>
                    <a:pt x="46482" y="38989"/>
                  </a:lnTo>
                  <a:lnTo>
                    <a:pt x="48895" y="38481"/>
                  </a:lnTo>
                  <a:lnTo>
                    <a:pt x="50800" y="38481"/>
                  </a:lnTo>
                  <a:lnTo>
                    <a:pt x="52197" y="38735"/>
                  </a:lnTo>
                  <a:lnTo>
                    <a:pt x="53467" y="38989"/>
                  </a:lnTo>
                  <a:lnTo>
                    <a:pt x="54610" y="39624"/>
                  </a:lnTo>
                  <a:lnTo>
                    <a:pt x="55245" y="40259"/>
                  </a:lnTo>
                  <a:lnTo>
                    <a:pt x="55753" y="41021"/>
                  </a:lnTo>
                  <a:lnTo>
                    <a:pt x="56007" y="41910"/>
                  </a:lnTo>
                  <a:lnTo>
                    <a:pt x="56261" y="44069"/>
                  </a:lnTo>
                  <a:lnTo>
                    <a:pt x="56007" y="46863"/>
                  </a:lnTo>
                  <a:lnTo>
                    <a:pt x="55753" y="49657"/>
                  </a:lnTo>
                  <a:lnTo>
                    <a:pt x="55626" y="52197"/>
                  </a:lnTo>
                  <a:lnTo>
                    <a:pt x="55753" y="54991"/>
                  </a:lnTo>
                  <a:lnTo>
                    <a:pt x="56007" y="56388"/>
                  </a:lnTo>
                  <a:lnTo>
                    <a:pt x="56515" y="57658"/>
                  </a:lnTo>
                  <a:lnTo>
                    <a:pt x="57277" y="58547"/>
                  </a:lnTo>
                  <a:lnTo>
                    <a:pt x="58293" y="59436"/>
                  </a:lnTo>
                  <a:lnTo>
                    <a:pt x="59436" y="60579"/>
                  </a:lnTo>
                  <a:lnTo>
                    <a:pt x="61214" y="61214"/>
                  </a:lnTo>
                  <a:lnTo>
                    <a:pt x="62992" y="61976"/>
                  </a:lnTo>
                  <a:lnTo>
                    <a:pt x="65532" y="62484"/>
                  </a:lnTo>
                  <a:lnTo>
                    <a:pt x="70231" y="59055"/>
                  </a:lnTo>
                  <a:lnTo>
                    <a:pt x="74422" y="56134"/>
                  </a:lnTo>
                  <a:lnTo>
                    <a:pt x="78105" y="53721"/>
                  </a:lnTo>
                  <a:lnTo>
                    <a:pt x="81661" y="51816"/>
                  </a:lnTo>
                  <a:lnTo>
                    <a:pt x="84709" y="50292"/>
                  </a:lnTo>
                  <a:lnTo>
                    <a:pt x="87376" y="49022"/>
                  </a:lnTo>
                  <a:lnTo>
                    <a:pt x="89789" y="48260"/>
                  </a:lnTo>
                  <a:lnTo>
                    <a:pt x="91821" y="47879"/>
                  </a:lnTo>
                  <a:lnTo>
                    <a:pt x="93853" y="47879"/>
                  </a:lnTo>
                  <a:lnTo>
                    <a:pt x="95250" y="47879"/>
                  </a:lnTo>
                  <a:lnTo>
                    <a:pt x="96774" y="48260"/>
                  </a:lnTo>
                  <a:lnTo>
                    <a:pt x="97790" y="49022"/>
                  </a:lnTo>
                  <a:lnTo>
                    <a:pt x="98806" y="50038"/>
                  </a:lnTo>
                  <a:lnTo>
                    <a:pt x="99568" y="51181"/>
                  </a:lnTo>
                  <a:lnTo>
                    <a:pt x="100330" y="52451"/>
                  </a:lnTo>
                  <a:lnTo>
                    <a:pt x="100838" y="53848"/>
                  </a:lnTo>
                  <a:lnTo>
                    <a:pt x="101219" y="57150"/>
                  </a:lnTo>
                  <a:lnTo>
                    <a:pt x="101854" y="60833"/>
                  </a:lnTo>
                  <a:lnTo>
                    <a:pt x="102108" y="64135"/>
                  </a:lnTo>
                  <a:lnTo>
                    <a:pt x="102489" y="67691"/>
                  </a:lnTo>
                  <a:lnTo>
                    <a:pt x="102997" y="70739"/>
                  </a:lnTo>
                  <a:lnTo>
                    <a:pt x="103505" y="72136"/>
                  </a:lnTo>
                  <a:lnTo>
                    <a:pt x="104013" y="73406"/>
                  </a:lnTo>
                  <a:lnTo>
                    <a:pt x="104775" y="74803"/>
                  </a:lnTo>
                  <a:lnTo>
                    <a:pt x="105791" y="75438"/>
                  </a:lnTo>
                  <a:lnTo>
                    <a:pt x="106807" y="76200"/>
                  </a:lnTo>
                  <a:lnTo>
                    <a:pt x="108077" y="76327"/>
                  </a:lnTo>
                  <a:lnTo>
                    <a:pt x="110490" y="72517"/>
                  </a:lnTo>
                  <a:lnTo>
                    <a:pt x="112522" y="69088"/>
                  </a:lnTo>
                  <a:lnTo>
                    <a:pt x="114427" y="65913"/>
                  </a:lnTo>
                  <a:lnTo>
                    <a:pt x="116205" y="63500"/>
                  </a:lnTo>
                  <a:lnTo>
                    <a:pt x="117983" y="61468"/>
                  </a:lnTo>
                  <a:lnTo>
                    <a:pt x="119507" y="60071"/>
                  </a:lnTo>
                  <a:lnTo>
                    <a:pt x="120777" y="58801"/>
                  </a:lnTo>
                  <a:lnTo>
                    <a:pt x="121920" y="58039"/>
                  </a:lnTo>
                  <a:lnTo>
                    <a:pt x="123190" y="57658"/>
                  </a:lnTo>
                  <a:lnTo>
                    <a:pt x="124206" y="57277"/>
                  </a:lnTo>
                  <a:lnTo>
                    <a:pt x="124968" y="57658"/>
                  </a:lnTo>
                  <a:lnTo>
                    <a:pt x="125857" y="57912"/>
                  </a:lnTo>
                  <a:lnTo>
                    <a:pt x="127381" y="59436"/>
                  </a:lnTo>
                  <a:lnTo>
                    <a:pt x="128651" y="61468"/>
                  </a:lnTo>
                  <a:lnTo>
                    <a:pt x="130048" y="64135"/>
                  </a:lnTo>
                  <a:lnTo>
                    <a:pt x="131445" y="66802"/>
                  </a:lnTo>
                  <a:lnTo>
                    <a:pt x="132969" y="69723"/>
                  </a:lnTo>
                  <a:lnTo>
                    <a:pt x="134620" y="72517"/>
                  </a:lnTo>
                  <a:lnTo>
                    <a:pt x="136906" y="74803"/>
                  </a:lnTo>
                  <a:lnTo>
                    <a:pt x="138049" y="75692"/>
                  </a:lnTo>
                  <a:lnTo>
                    <a:pt x="139319" y="76200"/>
                  </a:lnTo>
                  <a:lnTo>
                    <a:pt x="140843" y="76581"/>
                  </a:lnTo>
                  <a:lnTo>
                    <a:pt x="142621" y="76835"/>
                  </a:lnTo>
                  <a:lnTo>
                    <a:pt x="144399" y="76835"/>
                  </a:lnTo>
                  <a:lnTo>
                    <a:pt x="146304" y="76327"/>
                  </a:lnTo>
                  <a:lnTo>
                    <a:pt x="147066" y="73279"/>
                  </a:lnTo>
                  <a:lnTo>
                    <a:pt x="148336" y="70104"/>
                  </a:lnTo>
                  <a:lnTo>
                    <a:pt x="150114" y="67183"/>
                  </a:lnTo>
                  <a:lnTo>
                    <a:pt x="152019" y="64135"/>
                  </a:lnTo>
                  <a:lnTo>
                    <a:pt x="154813" y="61214"/>
                  </a:lnTo>
                  <a:lnTo>
                    <a:pt x="157734" y="58293"/>
                  </a:lnTo>
                  <a:lnTo>
                    <a:pt x="161036" y="55880"/>
                  </a:lnTo>
                  <a:lnTo>
                    <a:pt x="164846" y="53467"/>
                  </a:lnTo>
                  <a:lnTo>
                    <a:pt x="168402" y="51181"/>
                  </a:lnTo>
                  <a:lnTo>
                    <a:pt x="172720" y="49403"/>
                  </a:lnTo>
                  <a:lnTo>
                    <a:pt x="176657" y="47879"/>
                  </a:lnTo>
                  <a:lnTo>
                    <a:pt x="180848" y="46355"/>
                  </a:lnTo>
                  <a:lnTo>
                    <a:pt x="185293" y="45466"/>
                  </a:lnTo>
                  <a:lnTo>
                    <a:pt x="189611" y="44704"/>
                  </a:lnTo>
                  <a:lnTo>
                    <a:pt x="193802" y="44323"/>
                  </a:lnTo>
                  <a:lnTo>
                    <a:pt x="197866" y="44704"/>
                  </a:lnTo>
                  <a:lnTo>
                    <a:pt x="199771" y="44704"/>
                  </a:lnTo>
                  <a:lnTo>
                    <a:pt x="202311" y="44069"/>
                  </a:lnTo>
                  <a:lnTo>
                    <a:pt x="205105" y="43942"/>
                  </a:lnTo>
                  <a:lnTo>
                    <a:pt x="208534" y="43942"/>
                  </a:lnTo>
                  <a:lnTo>
                    <a:pt x="212090" y="44069"/>
                  </a:lnTo>
                  <a:lnTo>
                    <a:pt x="215900" y="44958"/>
                  </a:lnTo>
                  <a:lnTo>
                    <a:pt x="219964" y="46355"/>
                  </a:lnTo>
                  <a:lnTo>
                    <a:pt x="224282" y="48260"/>
                  </a:lnTo>
                  <a:lnTo>
                    <a:pt x="218948" y="48514"/>
                  </a:lnTo>
                  <a:lnTo>
                    <a:pt x="213995" y="49022"/>
                  </a:lnTo>
                  <a:lnTo>
                    <a:pt x="209550" y="49657"/>
                  </a:lnTo>
                  <a:lnTo>
                    <a:pt x="205359" y="50292"/>
                  </a:lnTo>
                  <a:lnTo>
                    <a:pt x="201295" y="51054"/>
                  </a:lnTo>
                  <a:lnTo>
                    <a:pt x="197866" y="51943"/>
                  </a:lnTo>
                  <a:lnTo>
                    <a:pt x="194564" y="53213"/>
                  </a:lnTo>
                  <a:lnTo>
                    <a:pt x="191643" y="54356"/>
                  </a:lnTo>
                  <a:lnTo>
                    <a:pt x="188849" y="55626"/>
                  </a:lnTo>
                  <a:lnTo>
                    <a:pt x="186436" y="57150"/>
                  </a:lnTo>
                  <a:lnTo>
                    <a:pt x="184150" y="58547"/>
                  </a:lnTo>
                  <a:lnTo>
                    <a:pt x="182245" y="60071"/>
                  </a:lnTo>
                  <a:lnTo>
                    <a:pt x="178943" y="63246"/>
                  </a:lnTo>
                  <a:lnTo>
                    <a:pt x="176276" y="66421"/>
                  </a:lnTo>
                  <a:lnTo>
                    <a:pt x="174498" y="69723"/>
                  </a:lnTo>
                  <a:lnTo>
                    <a:pt x="173228" y="73025"/>
                  </a:lnTo>
                  <a:lnTo>
                    <a:pt x="172466" y="76200"/>
                  </a:lnTo>
                  <a:lnTo>
                    <a:pt x="171958" y="79375"/>
                  </a:lnTo>
                  <a:lnTo>
                    <a:pt x="171831" y="81915"/>
                  </a:lnTo>
                  <a:lnTo>
                    <a:pt x="171958" y="84455"/>
                  </a:lnTo>
                  <a:lnTo>
                    <a:pt x="171958" y="86106"/>
                  </a:lnTo>
                  <a:lnTo>
                    <a:pt x="172085" y="87630"/>
                  </a:lnTo>
                  <a:lnTo>
                    <a:pt x="167513" y="88392"/>
                  </a:lnTo>
                  <a:lnTo>
                    <a:pt x="163068" y="89027"/>
                  </a:lnTo>
                  <a:lnTo>
                    <a:pt x="153289" y="89789"/>
                  </a:lnTo>
                  <a:lnTo>
                    <a:pt x="133858" y="90424"/>
                  </a:lnTo>
                  <a:lnTo>
                    <a:pt x="124333" y="90805"/>
                  </a:lnTo>
                  <a:lnTo>
                    <a:pt x="115570" y="91694"/>
                  </a:lnTo>
                  <a:lnTo>
                    <a:pt x="110998" y="92202"/>
                  </a:lnTo>
                  <a:lnTo>
                    <a:pt x="106807" y="93218"/>
                  </a:lnTo>
                  <a:lnTo>
                    <a:pt x="102743" y="94234"/>
                  </a:lnTo>
                  <a:lnTo>
                    <a:pt x="99060" y="95504"/>
                  </a:lnTo>
                  <a:lnTo>
                    <a:pt x="96647" y="93472"/>
                  </a:lnTo>
                  <a:lnTo>
                    <a:pt x="93980" y="91694"/>
                  </a:lnTo>
                  <a:lnTo>
                    <a:pt x="91567" y="90424"/>
                  </a:lnTo>
                  <a:lnTo>
                    <a:pt x="89408" y="89789"/>
                  </a:lnTo>
                  <a:lnTo>
                    <a:pt x="86868" y="89535"/>
                  </a:lnTo>
                  <a:lnTo>
                    <a:pt x="84328" y="89535"/>
                  </a:lnTo>
                  <a:lnTo>
                    <a:pt x="79375" y="90170"/>
                  </a:lnTo>
                  <a:lnTo>
                    <a:pt x="74803" y="91059"/>
                  </a:lnTo>
                  <a:lnTo>
                    <a:pt x="69977" y="92202"/>
                  </a:lnTo>
                  <a:lnTo>
                    <a:pt x="65151" y="92964"/>
                  </a:lnTo>
                  <a:lnTo>
                    <a:pt x="62992" y="92964"/>
                  </a:lnTo>
                  <a:lnTo>
                    <a:pt x="60706" y="92710"/>
                  </a:lnTo>
                  <a:lnTo>
                    <a:pt x="58547" y="92202"/>
                  </a:lnTo>
                  <a:lnTo>
                    <a:pt x="56515" y="91313"/>
                  </a:lnTo>
                  <a:lnTo>
                    <a:pt x="54737" y="90170"/>
                  </a:lnTo>
                  <a:lnTo>
                    <a:pt x="53086" y="88773"/>
                  </a:lnTo>
                  <a:lnTo>
                    <a:pt x="50038" y="85725"/>
                  </a:lnTo>
                  <a:lnTo>
                    <a:pt x="47117" y="82550"/>
                  </a:lnTo>
                  <a:lnTo>
                    <a:pt x="45339" y="81280"/>
                  </a:lnTo>
                  <a:lnTo>
                    <a:pt x="43561" y="80391"/>
                  </a:lnTo>
                  <a:lnTo>
                    <a:pt x="41656" y="79375"/>
                  </a:lnTo>
                  <a:lnTo>
                    <a:pt x="39370" y="78994"/>
                  </a:lnTo>
                  <a:lnTo>
                    <a:pt x="36830" y="78994"/>
                  </a:lnTo>
                  <a:lnTo>
                    <a:pt x="33909" y="79756"/>
                  </a:lnTo>
                  <a:lnTo>
                    <a:pt x="32131" y="80391"/>
                  </a:lnTo>
                  <a:lnTo>
                    <a:pt x="30353" y="81026"/>
                  </a:lnTo>
                  <a:lnTo>
                    <a:pt x="28575" y="81915"/>
                  </a:lnTo>
                  <a:lnTo>
                    <a:pt x="26670" y="83058"/>
                  </a:lnTo>
                  <a:lnTo>
                    <a:pt x="25400" y="81915"/>
                  </a:lnTo>
                  <a:lnTo>
                    <a:pt x="24257" y="81026"/>
                  </a:lnTo>
                  <a:lnTo>
                    <a:pt x="23368" y="79756"/>
                  </a:lnTo>
                  <a:lnTo>
                    <a:pt x="22733" y="78359"/>
                  </a:lnTo>
                  <a:lnTo>
                    <a:pt x="20447" y="72517"/>
                  </a:lnTo>
                  <a:lnTo>
                    <a:pt x="19685" y="71247"/>
                  </a:lnTo>
                  <a:lnTo>
                    <a:pt x="18669" y="70104"/>
                  </a:lnTo>
                  <a:lnTo>
                    <a:pt x="17653" y="69088"/>
                  </a:lnTo>
                  <a:lnTo>
                    <a:pt x="16510" y="68072"/>
                  </a:lnTo>
                  <a:lnTo>
                    <a:pt x="14732" y="67691"/>
                  </a:lnTo>
                  <a:lnTo>
                    <a:pt x="12700" y="67691"/>
                  </a:lnTo>
                  <a:lnTo>
                    <a:pt x="10414" y="67691"/>
                  </a:lnTo>
                  <a:lnTo>
                    <a:pt x="7493" y="68326"/>
                  </a:lnTo>
                  <a:lnTo>
                    <a:pt x="5461" y="65024"/>
                  </a:lnTo>
                  <a:lnTo>
                    <a:pt x="3810" y="61976"/>
                  </a:lnTo>
                  <a:lnTo>
                    <a:pt x="2286" y="58293"/>
                  </a:lnTo>
                  <a:lnTo>
                    <a:pt x="1270" y="54737"/>
                  </a:lnTo>
                  <a:lnTo>
                    <a:pt x="508" y="50800"/>
                  </a:lnTo>
                  <a:lnTo>
                    <a:pt x="0" y="46609"/>
                  </a:lnTo>
                  <a:lnTo>
                    <a:pt x="0" y="42164"/>
                  </a:lnTo>
                  <a:lnTo>
                    <a:pt x="508" y="37846"/>
                  </a:lnTo>
                  <a:lnTo>
                    <a:pt x="1270" y="33147"/>
                  </a:lnTo>
                  <a:lnTo>
                    <a:pt x="2540" y="28575"/>
                  </a:lnTo>
                  <a:lnTo>
                    <a:pt x="3937" y="23876"/>
                  </a:lnTo>
                  <a:lnTo>
                    <a:pt x="6223" y="19050"/>
                  </a:lnTo>
                  <a:lnTo>
                    <a:pt x="8763" y="14351"/>
                  </a:lnTo>
                  <a:lnTo>
                    <a:pt x="11684" y="9525"/>
                  </a:lnTo>
                  <a:lnTo>
                    <a:pt x="15240" y="4699"/>
                  </a:lnTo>
                  <a:close/>
                </a:path>
              </a:pathLst>
            </a:custGeom>
            <a:solidFill>
              <a:srgbClr val="879B6B"/>
            </a:solidFill>
            <a:ln w="0" cap="flat" cmpd="sng" algn="ctr">
              <a:solidFill>
                <a:srgbClr val="879B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5" name="Полилиния 414"/>
            <p:cNvSpPr/>
            <p:nvPr/>
          </p:nvSpPr>
          <p:spPr>
            <a:xfrm>
              <a:off x="2674366" y="4732528"/>
              <a:ext cx="218060" cy="95505"/>
            </a:xfrm>
            <a:custGeom>
              <a:avLst/>
              <a:gdLst/>
              <a:ahLst/>
              <a:cxnLst/>
              <a:rect l="0" t="0" r="0" b="0"/>
              <a:pathLst>
                <a:path w="218060" h="95505">
                  <a:moveTo>
                    <a:pt x="7366" y="68326"/>
                  </a:moveTo>
                  <a:lnTo>
                    <a:pt x="5080" y="65024"/>
                  </a:lnTo>
                  <a:lnTo>
                    <a:pt x="3429" y="61976"/>
                  </a:lnTo>
                  <a:lnTo>
                    <a:pt x="2159" y="58293"/>
                  </a:lnTo>
                  <a:lnTo>
                    <a:pt x="889" y="54737"/>
                  </a:lnTo>
                  <a:lnTo>
                    <a:pt x="127" y="50800"/>
                  </a:lnTo>
                  <a:lnTo>
                    <a:pt x="0" y="46609"/>
                  </a:lnTo>
                  <a:lnTo>
                    <a:pt x="0" y="42164"/>
                  </a:lnTo>
                  <a:lnTo>
                    <a:pt x="127" y="37846"/>
                  </a:lnTo>
                  <a:lnTo>
                    <a:pt x="889" y="33147"/>
                  </a:lnTo>
                  <a:lnTo>
                    <a:pt x="2159" y="28575"/>
                  </a:lnTo>
                  <a:lnTo>
                    <a:pt x="3810" y="23876"/>
                  </a:lnTo>
                  <a:lnTo>
                    <a:pt x="5842" y="19050"/>
                  </a:lnTo>
                  <a:lnTo>
                    <a:pt x="8382" y="14351"/>
                  </a:lnTo>
                  <a:lnTo>
                    <a:pt x="11303" y="9525"/>
                  </a:lnTo>
                  <a:lnTo>
                    <a:pt x="14859" y="4699"/>
                  </a:lnTo>
                  <a:lnTo>
                    <a:pt x="18796" y="0"/>
                  </a:lnTo>
                  <a:lnTo>
                    <a:pt x="17272" y="1397"/>
                  </a:lnTo>
                  <a:lnTo>
                    <a:pt x="16129" y="3175"/>
                  </a:lnTo>
                  <a:lnTo>
                    <a:pt x="15240" y="5080"/>
                  </a:lnTo>
                  <a:lnTo>
                    <a:pt x="14605" y="7366"/>
                  </a:lnTo>
                  <a:lnTo>
                    <a:pt x="14097" y="9652"/>
                  </a:lnTo>
                  <a:lnTo>
                    <a:pt x="14097" y="11938"/>
                  </a:lnTo>
                  <a:lnTo>
                    <a:pt x="14605" y="14097"/>
                  </a:lnTo>
                  <a:lnTo>
                    <a:pt x="15621" y="16129"/>
                  </a:lnTo>
                  <a:lnTo>
                    <a:pt x="17018" y="18034"/>
                  </a:lnTo>
                  <a:lnTo>
                    <a:pt x="19177" y="19558"/>
                  </a:lnTo>
                  <a:lnTo>
                    <a:pt x="20320" y="20066"/>
                  </a:lnTo>
                  <a:lnTo>
                    <a:pt x="21844" y="20447"/>
                  </a:lnTo>
                  <a:lnTo>
                    <a:pt x="23622" y="20955"/>
                  </a:lnTo>
                  <a:lnTo>
                    <a:pt x="25273" y="21209"/>
                  </a:lnTo>
                  <a:lnTo>
                    <a:pt x="27305" y="21463"/>
                  </a:lnTo>
                  <a:lnTo>
                    <a:pt x="29210" y="21209"/>
                  </a:lnTo>
                  <a:lnTo>
                    <a:pt x="31750" y="21209"/>
                  </a:lnTo>
                  <a:lnTo>
                    <a:pt x="34163" y="20701"/>
                  </a:lnTo>
                  <a:lnTo>
                    <a:pt x="36957" y="20320"/>
                  </a:lnTo>
                  <a:lnTo>
                    <a:pt x="39878" y="19558"/>
                  </a:lnTo>
                  <a:lnTo>
                    <a:pt x="43180" y="18796"/>
                  </a:lnTo>
                  <a:lnTo>
                    <a:pt x="46736" y="17653"/>
                  </a:lnTo>
                  <a:lnTo>
                    <a:pt x="47117" y="17780"/>
                  </a:lnTo>
                  <a:lnTo>
                    <a:pt x="47371" y="18288"/>
                  </a:lnTo>
                  <a:lnTo>
                    <a:pt x="47371" y="18796"/>
                  </a:lnTo>
                  <a:lnTo>
                    <a:pt x="47117" y="19558"/>
                  </a:lnTo>
                  <a:lnTo>
                    <a:pt x="46736" y="20447"/>
                  </a:lnTo>
                  <a:lnTo>
                    <a:pt x="45974" y="21463"/>
                  </a:lnTo>
                  <a:lnTo>
                    <a:pt x="44069" y="23622"/>
                  </a:lnTo>
                  <a:lnTo>
                    <a:pt x="41910" y="26035"/>
                  </a:lnTo>
                  <a:lnTo>
                    <a:pt x="39243" y="28702"/>
                  </a:lnTo>
                  <a:lnTo>
                    <a:pt x="33020" y="34671"/>
                  </a:lnTo>
                  <a:lnTo>
                    <a:pt x="29718" y="37592"/>
                  </a:lnTo>
                  <a:lnTo>
                    <a:pt x="26797" y="40259"/>
                  </a:lnTo>
                  <a:lnTo>
                    <a:pt x="24257" y="42926"/>
                  </a:lnTo>
                  <a:lnTo>
                    <a:pt x="22098" y="45085"/>
                  </a:lnTo>
                  <a:lnTo>
                    <a:pt x="21082" y="46101"/>
                  </a:lnTo>
                  <a:lnTo>
                    <a:pt x="20320" y="46863"/>
                  </a:lnTo>
                  <a:lnTo>
                    <a:pt x="19812" y="47625"/>
                  </a:lnTo>
                  <a:lnTo>
                    <a:pt x="19558" y="48260"/>
                  </a:lnTo>
                  <a:lnTo>
                    <a:pt x="19304" y="48514"/>
                  </a:lnTo>
                  <a:lnTo>
                    <a:pt x="19558" y="48768"/>
                  </a:lnTo>
                  <a:lnTo>
                    <a:pt x="19812" y="49022"/>
                  </a:lnTo>
                  <a:lnTo>
                    <a:pt x="20574" y="48768"/>
                  </a:lnTo>
                  <a:lnTo>
                    <a:pt x="25781" y="46863"/>
                  </a:lnTo>
                  <a:lnTo>
                    <a:pt x="30226" y="45085"/>
                  </a:lnTo>
                  <a:lnTo>
                    <a:pt x="34544" y="43688"/>
                  </a:lnTo>
                  <a:lnTo>
                    <a:pt x="38354" y="42672"/>
                  </a:lnTo>
                  <a:lnTo>
                    <a:pt x="41275" y="41783"/>
                  </a:lnTo>
                  <a:lnTo>
                    <a:pt x="43942" y="41275"/>
                  </a:lnTo>
                  <a:lnTo>
                    <a:pt x="46482" y="41021"/>
                  </a:lnTo>
                  <a:lnTo>
                    <a:pt x="48260" y="40767"/>
                  </a:lnTo>
                  <a:lnTo>
                    <a:pt x="49911" y="41021"/>
                  </a:lnTo>
                  <a:lnTo>
                    <a:pt x="51181" y="41275"/>
                  </a:lnTo>
                  <a:lnTo>
                    <a:pt x="52197" y="41783"/>
                  </a:lnTo>
                  <a:lnTo>
                    <a:pt x="53086" y="42545"/>
                  </a:lnTo>
                  <a:lnTo>
                    <a:pt x="53721" y="43180"/>
                  </a:lnTo>
                  <a:lnTo>
                    <a:pt x="53975" y="44069"/>
                  </a:lnTo>
                  <a:lnTo>
                    <a:pt x="54356" y="46355"/>
                  </a:lnTo>
                  <a:lnTo>
                    <a:pt x="54356" y="49022"/>
                  </a:lnTo>
                  <a:lnTo>
                    <a:pt x="54229" y="51816"/>
                  </a:lnTo>
                  <a:lnTo>
                    <a:pt x="54229" y="54737"/>
                  </a:lnTo>
                  <a:lnTo>
                    <a:pt x="54356" y="57277"/>
                  </a:lnTo>
                  <a:lnTo>
                    <a:pt x="55372" y="59690"/>
                  </a:lnTo>
                  <a:lnTo>
                    <a:pt x="56134" y="60960"/>
                  </a:lnTo>
                  <a:lnTo>
                    <a:pt x="57404" y="61976"/>
                  </a:lnTo>
                  <a:lnTo>
                    <a:pt x="58674" y="62992"/>
                  </a:lnTo>
                  <a:lnTo>
                    <a:pt x="60071" y="63627"/>
                  </a:lnTo>
                  <a:lnTo>
                    <a:pt x="62103" y="64135"/>
                  </a:lnTo>
                  <a:lnTo>
                    <a:pt x="64516" y="64770"/>
                  </a:lnTo>
                  <a:lnTo>
                    <a:pt x="68707" y="61722"/>
                  </a:lnTo>
                  <a:lnTo>
                    <a:pt x="72898" y="59055"/>
                  </a:lnTo>
                  <a:lnTo>
                    <a:pt x="76200" y="57150"/>
                  </a:lnTo>
                  <a:lnTo>
                    <a:pt x="79502" y="55118"/>
                  </a:lnTo>
                  <a:lnTo>
                    <a:pt x="82423" y="53848"/>
                  </a:lnTo>
                  <a:lnTo>
                    <a:pt x="84963" y="52959"/>
                  </a:lnTo>
                  <a:lnTo>
                    <a:pt x="87249" y="52197"/>
                  </a:lnTo>
                  <a:lnTo>
                    <a:pt x="89154" y="51943"/>
                  </a:lnTo>
                  <a:lnTo>
                    <a:pt x="90932" y="51943"/>
                  </a:lnTo>
                  <a:lnTo>
                    <a:pt x="92456" y="52197"/>
                  </a:lnTo>
                  <a:lnTo>
                    <a:pt x="93980" y="52451"/>
                  </a:lnTo>
                  <a:lnTo>
                    <a:pt x="94869" y="53213"/>
                  </a:lnTo>
                  <a:lnTo>
                    <a:pt x="95885" y="54102"/>
                  </a:lnTo>
                  <a:lnTo>
                    <a:pt x="96647" y="55118"/>
                  </a:lnTo>
                  <a:lnTo>
                    <a:pt x="97790" y="57912"/>
                  </a:lnTo>
                  <a:lnTo>
                    <a:pt x="98425" y="60833"/>
                  </a:lnTo>
                  <a:lnTo>
                    <a:pt x="98933" y="63881"/>
                  </a:lnTo>
                  <a:lnTo>
                    <a:pt x="99695" y="67310"/>
                  </a:lnTo>
                  <a:lnTo>
                    <a:pt x="100203" y="70612"/>
                  </a:lnTo>
                  <a:lnTo>
                    <a:pt x="101219" y="73279"/>
                  </a:lnTo>
                  <a:lnTo>
                    <a:pt x="101727" y="74422"/>
                  </a:lnTo>
                  <a:lnTo>
                    <a:pt x="102362" y="75692"/>
                  </a:lnTo>
                  <a:lnTo>
                    <a:pt x="103505" y="76581"/>
                  </a:lnTo>
                  <a:lnTo>
                    <a:pt x="104394" y="77343"/>
                  </a:lnTo>
                  <a:lnTo>
                    <a:pt x="105664" y="77851"/>
                  </a:lnTo>
                  <a:lnTo>
                    <a:pt x="107061" y="78359"/>
                  </a:lnTo>
                  <a:lnTo>
                    <a:pt x="109347" y="74803"/>
                  </a:lnTo>
                  <a:lnTo>
                    <a:pt x="111633" y="71501"/>
                  </a:lnTo>
                  <a:lnTo>
                    <a:pt x="113665" y="69088"/>
                  </a:lnTo>
                  <a:lnTo>
                    <a:pt x="115316" y="66802"/>
                  </a:lnTo>
                  <a:lnTo>
                    <a:pt x="116840" y="65024"/>
                  </a:lnTo>
                  <a:lnTo>
                    <a:pt x="118364" y="63627"/>
                  </a:lnTo>
                  <a:lnTo>
                    <a:pt x="119761" y="62484"/>
                  </a:lnTo>
                  <a:lnTo>
                    <a:pt x="121031" y="61722"/>
                  </a:lnTo>
                  <a:lnTo>
                    <a:pt x="122047" y="61468"/>
                  </a:lnTo>
                  <a:lnTo>
                    <a:pt x="123063" y="61214"/>
                  </a:lnTo>
                  <a:lnTo>
                    <a:pt x="123952" y="61468"/>
                  </a:lnTo>
                  <a:lnTo>
                    <a:pt x="125095" y="61976"/>
                  </a:lnTo>
                  <a:lnTo>
                    <a:pt x="126619" y="63246"/>
                  </a:lnTo>
                  <a:lnTo>
                    <a:pt x="128143" y="65024"/>
                  </a:lnTo>
                  <a:lnTo>
                    <a:pt x="129667" y="67691"/>
                  </a:lnTo>
                  <a:lnTo>
                    <a:pt x="131191" y="70104"/>
                  </a:lnTo>
                  <a:lnTo>
                    <a:pt x="132969" y="72517"/>
                  </a:lnTo>
                  <a:lnTo>
                    <a:pt x="135001" y="74930"/>
                  </a:lnTo>
                  <a:lnTo>
                    <a:pt x="137541" y="76581"/>
                  </a:lnTo>
                  <a:lnTo>
                    <a:pt x="138684" y="77343"/>
                  </a:lnTo>
                  <a:lnTo>
                    <a:pt x="140462" y="77851"/>
                  </a:lnTo>
                  <a:lnTo>
                    <a:pt x="141986" y="78359"/>
                  </a:lnTo>
                  <a:lnTo>
                    <a:pt x="144018" y="78359"/>
                  </a:lnTo>
                  <a:lnTo>
                    <a:pt x="145669" y="78105"/>
                  </a:lnTo>
                  <a:lnTo>
                    <a:pt x="147955" y="77597"/>
                  </a:lnTo>
                  <a:lnTo>
                    <a:pt x="148463" y="75057"/>
                  </a:lnTo>
                  <a:lnTo>
                    <a:pt x="149225" y="73025"/>
                  </a:lnTo>
                  <a:lnTo>
                    <a:pt x="149987" y="70612"/>
                  </a:lnTo>
                  <a:lnTo>
                    <a:pt x="151130" y="68072"/>
                  </a:lnTo>
                  <a:lnTo>
                    <a:pt x="152654" y="65913"/>
                  </a:lnTo>
                  <a:lnTo>
                    <a:pt x="154432" y="63500"/>
                  </a:lnTo>
                  <a:lnTo>
                    <a:pt x="156464" y="61214"/>
                  </a:lnTo>
                  <a:lnTo>
                    <a:pt x="158369" y="59436"/>
                  </a:lnTo>
                  <a:lnTo>
                    <a:pt x="160909" y="57150"/>
                  </a:lnTo>
                  <a:lnTo>
                    <a:pt x="163068" y="55118"/>
                  </a:lnTo>
                  <a:lnTo>
                    <a:pt x="165862" y="53467"/>
                  </a:lnTo>
                  <a:lnTo>
                    <a:pt x="168656" y="51816"/>
                  </a:lnTo>
                  <a:lnTo>
                    <a:pt x="171450" y="50292"/>
                  </a:lnTo>
                  <a:lnTo>
                    <a:pt x="174371" y="49022"/>
                  </a:lnTo>
                  <a:lnTo>
                    <a:pt x="177292" y="47879"/>
                  </a:lnTo>
                  <a:lnTo>
                    <a:pt x="180467" y="47117"/>
                  </a:lnTo>
                  <a:lnTo>
                    <a:pt x="185547" y="45593"/>
                  </a:lnTo>
                  <a:lnTo>
                    <a:pt x="190881" y="44958"/>
                  </a:lnTo>
                  <a:lnTo>
                    <a:pt x="196342" y="44704"/>
                  </a:lnTo>
                  <a:lnTo>
                    <a:pt x="199263" y="44958"/>
                  </a:lnTo>
                  <a:lnTo>
                    <a:pt x="201930" y="45466"/>
                  </a:lnTo>
                  <a:lnTo>
                    <a:pt x="202692" y="45085"/>
                  </a:lnTo>
                  <a:lnTo>
                    <a:pt x="203962" y="45085"/>
                  </a:lnTo>
                  <a:lnTo>
                    <a:pt x="205359" y="44958"/>
                  </a:lnTo>
                  <a:lnTo>
                    <a:pt x="207391" y="45085"/>
                  </a:lnTo>
                  <a:lnTo>
                    <a:pt x="209804" y="45466"/>
                  </a:lnTo>
                  <a:lnTo>
                    <a:pt x="212344" y="46101"/>
                  </a:lnTo>
                  <a:lnTo>
                    <a:pt x="215392" y="47625"/>
                  </a:lnTo>
                  <a:lnTo>
                    <a:pt x="218059" y="49657"/>
                  </a:lnTo>
                  <a:lnTo>
                    <a:pt x="213614" y="49657"/>
                  </a:lnTo>
                  <a:lnTo>
                    <a:pt x="209169" y="50292"/>
                  </a:lnTo>
                  <a:lnTo>
                    <a:pt x="205105" y="51054"/>
                  </a:lnTo>
                  <a:lnTo>
                    <a:pt x="201422" y="51816"/>
                  </a:lnTo>
                  <a:lnTo>
                    <a:pt x="197866" y="52705"/>
                  </a:lnTo>
                  <a:lnTo>
                    <a:pt x="194818" y="53721"/>
                  </a:lnTo>
                  <a:lnTo>
                    <a:pt x="191770" y="54737"/>
                  </a:lnTo>
                  <a:lnTo>
                    <a:pt x="189103" y="55880"/>
                  </a:lnTo>
                  <a:lnTo>
                    <a:pt x="186690" y="57150"/>
                  </a:lnTo>
                  <a:lnTo>
                    <a:pt x="184531" y="58547"/>
                  </a:lnTo>
                  <a:lnTo>
                    <a:pt x="180721" y="61468"/>
                  </a:lnTo>
                  <a:lnTo>
                    <a:pt x="177800" y="64389"/>
                  </a:lnTo>
                  <a:lnTo>
                    <a:pt x="175641" y="67691"/>
                  </a:lnTo>
                  <a:lnTo>
                    <a:pt x="173736" y="70739"/>
                  </a:lnTo>
                  <a:lnTo>
                    <a:pt x="172593" y="73914"/>
                  </a:lnTo>
                  <a:lnTo>
                    <a:pt x="172085" y="76835"/>
                  </a:lnTo>
                  <a:lnTo>
                    <a:pt x="171577" y="79756"/>
                  </a:lnTo>
                  <a:lnTo>
                    <a:pt x="171577" y="82169"/>
                  </a:lnTo>
                  <a:lnTo>
                    <a:pt x="171577" y="84455"/>
                  </a:lnTo>
                  <a:lnTo>
                    <a:pt x="171577" y="86360"/>
                  </a:lnTo>
                  <a:lnTo>
                    <a:pt x="171704" y="87630"/>
                  </a:lnTo>
                  <a:lnTo>
                    <a:pt x="167386" y="88392"/>
                  </a:lnTo>
                  <a:lnTo>
                    <a:pt x="162687" y="89027"/>
                  </a:lnTo>
                  <a:lnTo>
                    <a:pt x="153162" y="89789"/>
                  </a:lnTo>
                  <a:lnTo>
                    <a:pt x="133858" y="90424"/>
                  </a:lnTo>
                  <a:lnTo>
                    <a:pt x="124206" y="90805"/>
                  </a:lnTo>
                  <a:lnTo>
                    <a:pt x="115189" y="91694"/>
                  </a:lnTo>
                  <a:lnTo>
                    <a:pt x="110744" y="92202"/>
                  </a:lnTo>
                  <a:lnTo>
                    <a:pt x="106553" y="93218"/>
                  </a:lnTo>
                  <a:lnTo>
                    <a:pt x="102362" y="94234"/>
                  </a:lnTo>
                  <a:lnTo>
                    <a:pt x="98679" y="95504"/>
                  </a:lnTo>
                  <a:lnTo>
                    <a:pt x="96266" y="93472"/>
                  </a:lnTo>
                  <a:lnTo>
                    <a:pt x="93980" y="91694"/>
                  </a:lnTo>
                  <a:lnTo>
                    <a:pt x="91440" y="90424"/>
                  </a:lnTo>
                  <a:lnTo>
                    <a:pt x="89027" y="89789"/>
                  </a:lnTo>
                  <a:lnTo>
                    <a:pt x="86487" y="89535"/>
                  </a:lnTo>
                  <a:lnTo>
                    <a:pt x="83947" y="89535"/>
                  </a:lnTo>
                  <a:lnTo>
                    <a:pt x="79248" y="90170"/>
                  </a:lnTo>
                  <a:lnTo>
                    <a:pt x="74422" y="91059"/>
                  </a:lnTo>
                  <a:lnTo>
                    <a:pt x="69596" y="92202"/>
                  </a:lnTo>
                  <a:lnTo>
                    <a:pt x="65151" y="92964"/>
                  </a:lnTo>
                  <a:lnTo>
                    <a:pt x="62865" y="92964"/>
                  </a:lnTo>
                  <a:lnTo>
                    <a:pt x="60579" y="92710"/>
                  </a:lnTo>
                  <a:lnTo>
                    <a:pt x="58420" y="92202"/>
                  </a:lnTo>
                  <a:lnTo>
                    <a:pt x="56134" y="91313"/>
                  </a:lnTo>
                  <a:lnTo>
                    <a:pt x="54356" y="90170"/>
                  </a:lnTo>
                  <a:lnTo>
                    <a:pt x="52832" y="88773"/>
                  </a:lnTo>
                  <a:lnTo>
                    <a:pt x="49657" y="85725"/>
                  </a:lnTo>
                  <a:lnTo>
                    <a:pt x="46736" y="82550"/>
                  </a:lnTo>
                  <a:lnTo>
                    <a:pt x="45212" y="81280"/>
                  </a:lnTo>
                  <a:lnTo>
                    <a:pt x="43180" y="80391"/>
                  </a:lnTo>
                  <a:lnTo>
                    <a:pt x="41275" y="79375"/>
                  </a:lnTo>
                  <a:lnTo>
                    <a:pt x="38989" y="78994"/>
                  </a:lnTo>
                  <a:lnTo>
                    <a:pt x="36449" y="78994"/>
                  </a:lnTo>
                  <a:lnTo>
                    <a:pt x="33528" y="79756"/>
                  </a:lnTo>
                  <a:lnTo>
                    <a:pt x="32004" y="80391"/>
                  </a:lnTo>
                  <a:lnTo>
                    <a:pt x="30226" y="81026"/>
                  </a:lnTo>
                  <a:lnTo>
                    <a:pt x="28448" y="81915"/>
                  </a:lnTo>
                  <a:lnTo>
                    <a:pt x="26543" y="83058"/>
                  </a:lnTo>
                  <a:lnTo>
                    <a:pt x="25019" y="81915"/>
                  </a:lnTo>
                  <a:lnTo>
                    <a:pt x="24003" y="81026"/>
                  </a:lnTo>
                  <a:lnTo>
                    <a:pt x="22987" y="79756"/>
                  </a:lnTo>
                  <a:lnTo>
                    <a:pt x="22352" y="78359"/>
                  </a:lnTo>
                  <a:lnTo>
                    <a:pt x="20066" y="72517"/>
                  </a:lnTo>
                  <a:lnTo>
                    <a:pt x="19304" y="71247"/>
                  </a:lnTo>
                  <a:lnTo>
                    <a:pt x="18542" y="70104"/>
                  </a:lnTo>
                  <a:lnTo>
                    <a:pt x="17653" y="69088"/>
                  </a:lnTo>
                  <a:lnTo>
                    <a:pt x="16129" y="68072"/>
                  </a:lnTo>
                  <a:lnTo>
                    <a:pt x="14605" y="67691"/>
                  </a:lnTo>
                  <a:lnTo>
                    <a:pt x="12573" y="67691"/>
                  </a:lnTo>
                  <a:lnTo>
                    <a:pt x="10033" y="67691"/>
                  </a:lnTo>
                  <a:close/>
                </a:path>
              </a:pathLst>
            </a:custGeom>
            <a:solidFill>
              <a:srgbClr val="719158"/>
            </a:solidFill>
            <a:ln w="0" cap="flat" cmpd="sng" algn="ctr">
              <a:solidFill>
                <a:srgbClr val="7191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6" name="Полилиния 415"/>
            <p:cNvSpPr/>
            <p:nvPr/>
          </p:nvSpPr>
          <p:spPr>
            <a:xfrm>
              <a:off x="2674366" y="4732528"/>
              <a:ext cx="212599" cy="95505"/>
            </a:xfrm>
            <a:custGeom>
              <a:avLst/>
              <a:gdLst/>
              <a:ahLst/>
              <a:cxnLst/>
              <a:rect l="0" t="0" r="0" b="0"/>
              <a:pathLst>
                <a:path w="212599" h="95505">
                  <a:moveTo>
                    <a:pt x="7366" y="68326"/>
                  </a:moveTo>
                  <a:lnTo>
                    <a:pt x="5334" y="65024"/>
                  </a:lnTo>
                  <a:lnTo>
                    <a:pt x="3556" y="61976"/>
                  </a:lnTo>
                  <a:lnTo>
                    <a:pt x="2159" y="58293"/>
                  </a:lnTo>
                  <a:lnTo>
                    <a:pt x="1143" y="54737"/>
                  </a:lnTo>
                  <a:lnTo>
                    <a:pt x="508" y="50800"/>
                  </a:lnTo>
                  <a:lnTo>
                    <a:pt x="0" y="46609"/>
                  </a:lnTo>
                  <a:lnTo>
                    <a:pt x="0" y="42164"/>
                  </a:lnTo>
                  <a:lnTo>
                    <a:pt x="508" y="37846"/>
                  </a:lnTo>
                  <a:lnTo>
                    <a:pt x="1143" y="33147"/>
                  </a:lnTo>
                  <a:lnTo>
                    <a:pt x="2286" y="28575"/>
                  </a:lnTo>
                  <a:lnTo>
                    <a:pt x="3810" y="23876"/>
                  </a:lnTo>
                  <a:lnTo>
                    <a:pt x="5842" y="19050"/>
                  </a:lnTo>
                  <a:lnTo>
                    <a:pt x="8382" y="14351"/>
                  </a:lnTo>
                  <a:lnTo>
                    <a:pt x="11303" y="9525"/>
                  </a:lnTo>
                  <a:lnTo>
                    <a:pt x="14859" y="4699"/>
                  </a:lnTo>
                  <a:lnTo>
                    <a:pt x="18796" y="0"/>
                  </a:lnTo>
                  <a:lnTo>
                    <a:pt x="17272" y="1397"/>
                  </a:lnTo>
                  <a:lnTo>
                    <a:pt x="16129" y="3175"/>
                  </a:lnTo>
                  <a:lnTo>
                    <a:pt x="15113" y="5334"/>
                  </a:lnTo>
                  <a:lnTo>
                    <a:pt x="14097" y="7620"/>
                  </a:lnTo>
                  <a:lnTo>
                    <a:pt x="13589" y="10033"/>
                  </a:lnTo>
                  <a:lnTo>
                    <a:pt x="13462" y="12446"/>
                  </a:lnTo>
                  <a:lnTo>
                    <a:pt x="13589" y="14859"/>
                  </a:lnTo>
                  <a:lnTo>
                    <a:pt x="14097" y="17145"/>
                  </a:lnTo>
                  <a:lnTo>
                    <a:pt x="15240" y="19050"/>
                  </a:lnTo>
                  <a:lnTo>
                    <a:pt x="16764" y="20701"/>
                  </a:lnTo>
                  <a:lnTo>
                    <a:pt x="19177" y="22225"/>
                  </a:lnTo>
                  <a:lnTo>
                    <a:pt x="20574" y="22733"/>
                  </a:lnTo>
                  <a:lnTo>
                    <a:pt x="22098" y="22987"/>
                  </a:lnTo>
                  <a:lnTo>
                    <a:pt x="23876" y="23114"/>
                  </a:lnTo>
                  <a:lnTo>
                    <a:pt x="25527" y="23114"/>
                  </a:lnTo>
                  <a:lnTo>
                    <a:pt x="27813" y="23114"/>
                  </a:lnTo>
                  <a:lnTo>
                    <a:pt x="29972" y="22987"/>
                  </a:lnTo>
                  <a:lnTo>
                    <a:pt x="32512" y="22733"/>
                  </a:lnTo>
                  <a:lnTo>
                    <a:pt x="35306" y="21844"/>
                  </a:lnTo>
                  <a:lnTo>
                    <a:pt x="37973" y="21209"/>
                  </a:lnTo>
                  <a:lnTo>
                    <a:pt x="41275" y="20320"/>
                  </a:lnTo>
                  <a:lnTo>
                    <a:pt x="41656" y="20447"/>
                  </a:lnTo>
                  <a:lnTo>
                    <a:pt x="41910" y="20955"/>
                  </a:lnTo>
                  <a:lnTo>
                    <a:pt x="41910" y="21463"/>
                  </a:lnTo>
                  <a:lnTo>
                    <a:pt x="41656" y="22225"/>
                  </a:lnTo>
                  <a:lnTo>
                    <a:pt x="41402" y="22987"/>
                  </a:lnTo>
                  <a:lnTo>
                    <a:pt x="40767" y="23876"/>
                  </a:lnTo>
                  <a:lnTo>
                    <a:pt x="39243" y="26035"/>
                  </a:lnTo>
                  <a:lnTo>
                    <a:pt x="36957" y="28575"/>
                  </a:lnTo>
                  <a:lnTo>
                    <a:pt x="34544" y="31242"/>
                  </a:lnTo>
                  <a:lnTo>
                    <a:pt x="29083" y="37084"/>
                  </a:lnTo>
                  <a:lnTo>
                    <a:pt x="26035" y="40005"/>
                  </a:lnTo>
                  <a:lnTo>
                    <a:pt x="23622" y="42672"/>
                  </a:lnTo>
                  <a:lnTo>
                    <a:pt x="21082" y="45085"/>
                  </a:lnTo>
                  <a:lnTo>
                    <a:pt x="19177" y="47244"/>
                  </a:lnTo>
                  <a:lnTo>
                    <a:pt x="18288" y="48260"/>
                  </a:lnTo>
                  <a:lnTo>
                    <a:pt x="17653" y="49022"/>
                  </a:lnTo>
                  <a:lnTo>
                    <a:pt x="17018" y="49657"/>
                  </a:lnTo>
                  <a:lnTo>
                    <a:pt x="16764" y="50546"/>
                  </a:lnTo>
                  <a:lnTo>
                    <a:pt x="16764" y="50800"/>
                  </a:lnTo>
                  <a:lnTo>
                    <a:pt x="17018" y="51054"/>
                  </a:lnTo>
                  <a:lnTo>
                    <a:pt x="17272" y="51181"/>
                  </a:lnTo>
                  <a:lnTo>
                    <a:pt x="18034" y="51054"/>
                  </a:lnTo>
                  <a:lnTo>
                    <a:pt x="23368" y="49022"/>
                  </a:lnTo>
                  <a:lnTo>
                    <a:pt x="28067" y="47244"/>
                  </a:lnTo>
                  <a:lnTo>
                    <a:pt x="32004" y="45847"/>
                  </a:lnTo>
                  <a:lnTo>
                    <a:pt x="35687" y="44958"/>
                  </a:lnTo>
                  <a:lnTo>
                    <a:pt x="38989" y="43942"/>
                  </a:lnTo>
                  <a:lnTo>
                    <a:pt x="41656" y="43434"/>
                  </a:lnTo>
                  <a:lnTo>
                    <a:pt x="44069" y="43180"/>
                  </a:lnTo>
                  <a:lnTo>
                    <a:pt x="46101" y="42926"/>
                  </a:lnTo>
                  <a:lnTo>
                    <a:pt x="47625" y="43180"/>
                  </a:lnTo>
                  <a:lnTo>
                    <a:pt x="49149" y="43434"/>
                  </a:lnTo>
                  <a:lnTo>
                    <a:pt x="50419" y="43942"/>
                  </a:lnTo>
                  <a:lnTo>
                    <a:pt x="51181" y="44704"/>
                  </a:lnTo>
                  <a:lnTo>
                    <a:pt x="51816" y="45466"/>
                  </a:lnTo>
                  <a:lnTo>
                    <a:pt x="52451" y="46355"/>
                  </a:lnTo>
                  <a:lnTo>
                    <a:pt x="52832" y="48768"/>
                  </a:lnTo>
                  <a:lnTo>
                    <a:pt x="52832" y="51181"/>
                  </a:lnTo>
                  <a:lnTo>
                    <a:pt x="52832" y="53848"/>
                  </a:lnTo>
                  <a:lnTo>
                    <a:pt x="53086" y="56769"/>
                  </a:lnTo>
                  <a:lnTo>
                    <a:pt x="53721" y="59436"/>
                  </a:lnTo>
                  <a:lnTo>
                    <a:pt x="54610" y="61976"/>
                  </a:lnTo>
                  <a:lnTo>
                    <a:pt x="55626" y="63246"/>
                  </a:lnTo>
                  <a:lnTo>
                    <a:pt x="56642" y="64135"/>
                  </a:lnTo>
                  <a:lnTo>
                    <a:pt x="57912" y="65024"/>
                  </a:lnTo>
                  <a:lnTo>
                    <a:pt x="59690" y="65913"/>
                  </a:lnTo>
                  <a:lnTo>
                    <a:pt x="61595" y="66548"/>
                  </a:lnTo>
                  <a:lnTo>
                    <a:pt x="63881" y="66802"/>
                  </a:lnTo>
                  <a:lnTo>
                    <a:pt x="68072" y="64389"/>
                  </a:lnTo>
                  <a:lnTo>
                    <a:pt x="71755" y="62230"/>
                  </a:lnTo>
                  <a:lnTo>
                    <a:pt x="75057" y="60325"/>
                  </a:lnTo>
                  <a:lnTo>
                    <a:pt x="77978" y="58801"/>
                  </a:lnTo>
                  <a:lnTo>
                    <a:pt x="80772" y="57658"/>
                  </a:lnTo>
                  <a:lnTo>
                    <a:pt x="83058" y="56769"/>
                  </a:lnTo>
                  <a:lnTo>
                    <a:pt x="85217" y="56388"/>
                  </a:lnTo>
                  <a:lnTo>
                    <a:pt x="86995" y="56134"/>
                  </a:lnTo>
                  <a:lnTo>
                    <a:pt x="88773" y="56134"/>
                  </a:lnTo>
                  <a:lnTo>
                    <a:pt x="90170" y="56388"/>
                  </a:lnTo>
                  <a:lnTo>
                    <a:pt x="91186" y="56769"/>
                  </a:lnTo>
                  <a:lnTo>
                    <a:pt x="92456" y="57277"/>
                  </a:lnTo>
                  <a:lnTo>
                    <a:pt x="93218" y="58293"/>
                  </a:lnTo>
                  <a:lnTo>
                    <a:pt x="93980" y="59436"/>
                  </a:lnTo>
                  <a:lnTo>
                    <a:pt x="95123" y="61468"/>
                  </a:lnTo>
                  <a:lnTo>
                    <a:pt x="95885" y="64389"/>
                  </a:lnTo>
                  <a:lnTo>
                    <a:pt x="96647" y="67310"/>
                  </a:lnTo>
                  <a:lnTo>
                    <a:pt x="97409" y="70358"/>
                  </a:lnTo>
                  <a:lnTo>
                    <a:pt x="98171" y="73025"/>
                  </a:lnTo>
                  <a:lnTo>
                    <a:pt x="99314" y="75692"/>
                  </a:lnTo>
                  <a:lnTo>
                    <a:pt x="100203" y="76835"/>
                  </a:lnTo>
                  <a:lnTo>
                    <a:pt x="101219" y="77851"/>
                  </a:lnTo>
                  <a:lnTo>
                    <a:pt x="102108" y="78613"/>
                  </a:lnTo>
                  <a:lnTo>
                    <a:pt x="103505" y="79375"/>
                  </a:lnTo>
                  <a:lnTo>
                    <a:pt x="104902" y="79756"/>
                  </a:lnTo>
                  <a:lnTo>
                    <a:pt x="106553" y="80137"/>
                  </a:lnTo>
                  <a:lnTo>
                    <a:pt x="108966" y="76835"/>
                  </a:lnTo>
                  <a:lnTo>
                    <a:pt x="110744" y="74168"/>
                  </a:lnTo>
                  <a:lnTo>
                    <a:pt x="112776" y="72009"/>
                  </a:lnTo>
                  <a:lnTo>
                    <a:pt x="114681" y="70104"/>
                  </a:lnTo>
                  <a:lnTo>
                    <a:pt x="116205" y="68326"/>
                  </a:lnTo>
                  <a:lnTo>
                    <a:pt x="117602" y="67183"/>
                  </a:lnTo>
                  <a:lnTo>
                    <a:pt x="119126" y="66421"/>
                  </a:lnTo>
                  <a:lnTo>
                    <a:pt x="120396" y="65659"/>
                  </a:lnTo>
                  <a:lnTo>
                    <a:pt x="121285" y="65405"/>
                  </a:lnTo>
                  <a:lnTo>
                    <a:pt x="122555" y="65405"/>
                  </a:lnTo>
                  <a:lnTo>
                    <a:pt x="123571" y="65405"/>
                  </a:lnTo>
                  <a:lnTo>
                    <a:pt x="124206" y="65913"/>
                  </a:lnTo>
                  <a:lnTo>
                    <a:pt x="126365" y="67183"/>
                  </a:lnTo>
                  <a:lnTo>
                    <a:pt x="127762" y="68834"/>
                  </a:lnTo>
                  <a:lnTo>
                    <a:pt x="129667" y="70739"/>
                  </a:lnTo>
                  <a:lnTo>
                    <a:pt x="131191" y="73025"/>
                  </a:lnTo>
                  <a:lnTo>
                    <a:pt x="133223" y="75057"/>
                  </a:lnTo>
                  <a:lnTo>
                    <a:pt x="135763" y="77216"/>
                  </a:lnTo>
                  <a:lnTo>
                    <a:pt x="138430" y="78613"/>
                  </a:lnTo>
                  <a:lnTo>
                    <a:pt x="139954" y="79375"/>
                  </a:lnTo>
                  <a:lnTo>
                    <a:pt x="141732" y="79502"/>
                  </a:lnTo>
                  <a:lnTo>
                    <a:pt x="143383" y="79756"/>
                  </a:lnTo>
                  <a:lnTo>
                    <a:pt x="145542" y="79756"/>
                  </a:lnTo>
                  <a:lnTo>
                    <a:pt x="147701" y="79375"/>
                  </a:lnTo>
                  <a:lnTo>
                    <a:pt x="149987" y="78867"/>
                  </a:lnTo>
                  <a:lnTo>
                    <a:pt x="150368" y="76327"/>
                  </a:lnTo>
                  <a:lnTo>
                    <a:pt x="151130" y="73660"/>
                  </a:lnTo>
                  <a:lnTo>
                    <a:pt x="152146" y="71247"/>
                  </a:lnTo>
                  <a:lnTo>
                    <a:pt x="153416" y="68580"/>
                  </a:lnTo>
                  <a:lnTo>
                    <a:pt x="154940" y="66167"/>
                  </a:lnTo>
                  <a:lnTo>
                    <a:pt x="156718" y="63500"/>
                  </a:lnTo>
                  <a:lnTo>
                    <a:pt x="158623" y="61214"/>
                  </a:lnTo>
                  <a:lnTo>
                    <a:pt x="160909" y="58801"/>
                  </a:lnTo>
                  <a:lnTo>
                    <a:pt x="163322" y="56642"/>
                  </a:lnTo>
                  <a:lnTo>
                    <a:pt x="165862" y="54737"/>
                  </a:lnTo>
                  <a:lnTo>
                    <a:pt x="168656" y="52705"/>
                  </a:lnTo>
                  <a:lnTo>
                    <a:pt x="171450" y="51054"/>
                  </a:lnTo>
                  <a:lnTo>
                    <a:pt x="174371" y="49657"/>
                  </a:lnTo>
                  <a:lnTo>
                    <a:pt x="177546" y="48260"/>
                  </a:lnTo>
                  <a:lnTo>
                    <a:pt x="180721" y="47244"/>
                  </a:lnTo>
                  <a:lnTo>
                    <a:pt x="184023" y="46609"/>
                  </a:lnTo>
                  <a:lnTo>
                    <a:pt x="189103" y="45466"/>
                  </a:lnTo>
                  <a:lnTo>
                    <a:pt x="191516" y="44958"/>
                  </a:lnTo>
                  <a:lnTo>
                    <a:pt x="194437" y="44704"/>
                  </a:lnTo>
                  <a:lnTo>
                    <a:pt x="197485" y="44323"/>
                  </a:lnTo>
                  <a:lnTo>
                    <a:pt x="200533" y="44704"/>
                  </a:lnTo>
                  <a:lnTo>
                    <a:pt x="203454" y="45085"/>
                  </a:lnTo>
                  <a:lnTo>
                    <a:pt x="206502" y="45847"/>
                  </a:lnTo>
                  <a:lnTo>
                    <a:pt x="205867" y="45847"/>
                  </a:lnTo>
                  <a:lnTo>
                    <a:pt x="205613" y="45847"/>
                  </a:lnTo>
                  <a:lnTo>
                    <a:pt x="206248" y="45847"/>
                  </a:lnTo>
                  <a:lnTo>
                    <a:pt x="206883" y="46101"/>
                  </a:lnTo>
                  <a:lnTo>
                    <a:pt x="207899" y="46609"/>
                  </a:lnTo>
                  <a:lnTo>
                    <a:pt x="209296" y="47244"/>
                  </a:lnTo>
                  <a:lnTo>
                    <a:pt x="210820" y="48768"/>
                  </a:lnTo>
                  <a:lnTo>
                    <a:pt x="212598" y="50546"/>
                  </a:lnTo>
                  <a:lnTo>
                    <a:pt x="208407" y="51054"/>
                  </a:lnTo>
                  <a:lnTo>
                    <a:pt x="204724" y="51816"/>
                  </a:lnTo>
                  <a:lnTo>
                    <a:pt x="201168" y="52451"/>
                  </a:lnTo>
                  <a:lnTo>
                    <a:pt x="197739" y="53213"/>
                  </a:lnTo>
                  <a:lnTo>
                    <a:pt x="194818" y="54102"/>
                  </a:lnTo>
                  <a:lnTo>
                    <a:pt x="191897" y="55118"/>
                  </a:lnTo>
                  <a:lnTo>
                    <a:pt x="189230" y="56388"/>
                  </a:lnTo>
                  <a:lnTo>
                    <a:pt x="187071" y="57277"/>
                  </a:lnTo>
                  <a:lnTo>
                    <a:pt x="182753" y="60071"/>
                  </a:lnTo>
                  <a:lnTo>
                    <a:pt x="179451" y="62738"/>
                  </a:lnTo>
                  <a:lnTo>
                    <a:pt x="177165" y="65659"/>
                  </a:lnTo>
                  <a:lnTo>
                    <a:pt x="175006" y="68834"/>
                  </a:lnTo>
                  <a:lnTo>
                    <a:pt x="173609" y="71755"/>
                  </a:lnTo>
                  <a:lnTo>
                    <a:pt x="172593" y="74803"/>
                  </a:lnTo>
                  <a:lnTo>
                    <a:pt x="172085" y="77597"/>
                  </a:lnTo>
                  <a:lnTo>
                    <a:pt x="171577" y="80391"/>
                  </a:lnTo>
                  <a:lnTo>
                    <a:pt x="171577" y="82550"/>
                  </a:lnTo>
                  <a:lnTo>
                    <a:pt x="171577" y="84709"/>
                  </a:lnTo>
                  <a:lnTo>
                    <a:pt x="171704" y="86360"/>
                  </a:lnTo>
                  <a:lnTo>
                    <a:pt x="171704" y="87630"/>
                  </a:lnTo>
                  <a:lnTo>
                    <a:pt x="167259" y="88392"/>
                  </a:lnTo>
                  <a:lnTo>
                    <a:pt x="162687" y="89027"/>
                  </a:lnTo>
                  <a:lnTo>
                    <a:pt x="153162" y="89789"/>
                  </a:lnTo>
                  <a:lnTo>
                    <a:pt x="133858" y="90424"/>
                  </a:lnTo>
                  <a:lnTo>
                    <a:pt x="124206" y="90805"/>
                  </a:lnTo>
                  <a:lnTo>
                    <a:pt x="115189" y="91694"/>
                  </a:lnTo>
                  <a:lnTo>
                    <a:pt x="110744" y="92202"/>
                  </a:lnTo>
                  <a:lnTo>
                    <a:pt x="106553" y="93218"/>
                  </a:lnTo>
                  <a:lnTo>
                    <a:pt x="102616" y="94234"/>
                  </a:lnTo>
                  <a:lnTo>
                    <a:pt x="98679" y="95504"/>
                  </a:lnTo>
                  <a:lnTo>
                    <a:pt x="96393" y="93472"/>
                  </a:lnTo>
                  <a:lnTo>
                    <a:pt x="93980" y="91694"/>
                  </a:lnTo>
                  <a:lnTo>
                    <a:pt x="91440" y="90424"/>
                  </a:lnTo>
                  <a:lnTo>
                    <a:pt x="89027" y="89789"/>
                  </a:lnTo>
                  <a:lnTo>
                    <a:pt x="86487" y="89535"/>
                  </a:lnTo>
                  <a:lnTo>
                    <a:pt x="84328" y="89535"/>
                  </a:lnTo>
                  <a:lnTo>
                    <a:pt x="79248" y="90170"/>
                  </a:lnTo>
                  <a:lnTo>
                    <a:pt x="74549" y="91059"/>
                  </a:lnTo>
                  <a:lnTo>
                    <a:pt x="69850" y="92202"/>
                  </a:lnTo>
                  <a:lnTo>
                    <a:pt x="65151" y="92964"/>
                  </a:lnTo>
                  <a:lnTo>
                    <a:pt x="62992" y="92964"/>
                  </a:lnTo>
                  <a:lnTo>
                    <a:pt x="60579" y="92710"/>
                  </a:lnTo>
                  <a:lnTo>
                    <a:pt x="58420" y="92202"/>
                  </a:lnTo>
                  <a:lnTo>
                    <a:pt x="56388" y="91313"/>
                  </a:lnTo>
                  <a:lnTo>
                    <a:pt x="54356" y="90170"/>
                  </a:lnTo>
                  <a:lnTo>
                    <a:pt x="52832" y="88773"/>
                  </a:lnTo>
                  <a:lnTo>
                    <a:pt x="49911" y="85725"/>
                  </a:lnTo>
                  <a:lnTo>
                    <a:pt x="46736" y="82550"/>
                  </a:lnTo>
                  <a:lnTo>
                    <a:pt x="45212" y="81280"/>
                  </a:lnTo>
                  <a:lnTo>
                    <a:pt x="43434" y="80391"/>
                  </a:lnTo>
                  <a:lnTo>
                    <a:pt x="41402" y="79375"/>
                  </a:lnTo>
                  <a:lnTo>
                    <a:pt x="39243" y="78994"/>
                  </a:lnTo>
                  <a:lnTo>
                    <a:pt x="36449" y="78994"/>
                  </a:lnTo>
                  <a:lnTo>
                    <a:pt x="33782" y="79756"/>
                  </a:lnTo>
                  <a:lnTo>
                    <a:pt x="32004" y="80391"/>
                  </a:lnTo>
                  <a:lnTo>
                    <a:pt x="30226" y="81026"/>
                  </a:lnTo>
                  <a:lnTo>
                    <a:pt x="28448" y="81915"/>
                  </a:lnTo>
                  <a:lnTo>
                    <a:pt x="26543" y="83058"/>
                  </a:lnTo>
                  <a:lnTo>
                    <a:pt x="25019" y="81915"/>
                  </a:lnTo>
                  <a:lnTo>
                    <a:pt x="24003" y="81026"/>
                  </a:lnTo>
                  <a:lnTo>
                    <a:pt x="23368" y="79756"/>
                  </a:lnTo>
                  <a:lnTo>
                    <a:pt x="22479" y="78359"/>
                  </a:lnTo>
                  <a:lnTo>
                    <a:pt x="20066" y="72517"/>
                  </a:lnTo>
                  <a:lnTo>
                    <a:pt x="19558" y="71247"/>
                  </a:lnTo>
                  <a:lnTo>
                    <a:pt x="18542" y="70104"/>
                  </a:lnTo>
                  <a:lnTo>
                    <a:pt x="17653" y="69088"/>
                  </a:lnTo>
                  <a:lnTo>
                    <a:pt x="16383" y="68072"/>
                  </a:lnTo>
                  <a:lnTo>
                    <a:pt x="14605" y="67691"/>
                  </a:lnTo>
                  <a:lnTo>
                    <a:pt x="12573" y="67691"/>
                  </a:lnTo>
                  <a:lnTo>
                    <a:pt x="10033" y="67691"/>
                  </a:lnTo>
                  <a:close/>
                </a:path>
              </a:pathLst>
            </a:custGeom>
            <a:solidFill>
              <a:srgbClr val="598446"/>
            </a:solidFill>
            <a:ln w="0" cap="flat" cmpd="sng" algn="ctr">
              <a:solidFill>
                <a:srgbClr val="59844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7" name="Полилиния 416"/>
            <p:cNvSpPr/>
            <p:nvPr/>
          </p:nvSpPr>
          <p:spPr>
            <a:xfrm>
              <a:off x="2674366" y="4732528"/>
              <a:ext cx="210694" cy="95505"/>
            </a:xfrm>
            <a:custGeom>
              <a:avLst/>
              <a:gdLst/>
              <a:ahLst/>
              <a:cxnLst/>
              <a:rect l="0" t="0" r="0" b="0"/>
              <a:pathLst>
                <a:path w="210694" h="95505">
                  <a:moveTo>
                    <a:pt x="7366" y="68326"/>
                  </a:moveTo>
                  <a:lnTo>
                    <a:pt x="5080" y="65024"/>
                  </a:lnTo>
                  <a:lnTo>
                    <a:pt x="3429" y="61976"/>
                  </a:lnTo>
                  <a:lnTo>
                    <a:pt x="2159" y="58293"/>
                  </a:lnTo>
                  <a:lnTo>
                    <a:pt x="889" y="54737"/>
                  </a:lnTo>
                  <a:lnTo>
                    <a:pt x="127" y="50800"/>
                  </a:lnTo>
                  <a:lnTo>
                    <a:pt x="0" y="46609"/>
                  </a:lnTo>
                  <a:lnTo>
                    <a:pt x="0" y="42164"/>
                  </a:lnTo>
                  <a:lnTo>
                    <a:pt x="127" y="37846"/>
                  </a:lnTo>
                  <a:lnTo>
                    <a:pt x="889" y="33147"/>
                  </a:lnTo>
                  <a:lnTo>
                    <a:pt x="2159" y="28575"/>
                  </a:lnTo>
                  <a:lnTo>
                    <a:pt x="3810" y="23876"/>
                  </a:lnTo>
                  <a:lnTo>
                    <a:pt x="5842" y="19050"/>
                  </a:lnTo>
                  <a:lnTo>
                    <a:pt x="8382" y="14351"/>
                  </a:lnTo>
                  <a:lnTo>
                    <a:pt x="11303" y="9525"/>
                  </a:lnTo>
                  <a:lnTo>
                    <a:pt x="14859" y="4699"/>
                  </a:lnTo>
                  <a:lnTo>
                    <a:pt x="18796" y="0"/>
                  </a:lnTo>
                  <a:lnTo>
                    <a:pt x="17272" y="1397"/>
                  </a:lnTo>
                  <a:lnTo>
                    <a:pt x="16129" y="3429"/>
                  </a:lnTo>
                  <a:lnTo>
                    <a:pt x="14859" y="5588"/>
                  </a:lnTo>
                  <a:lnTo>
                    <a:pt x="13843" y="7874"/>
                  </a:lnTo>
                  <a:lnTo>
                    <a:pt x="12827" y="10541"/>
                  </a:lnTo>
                  <a:lnTo>
                    <a:pt x="12319" y="12954"/>
                  </a:lnTo>
                  <a:lnTo>
                    <a:pt x="12319" y="15621"/>
                  </a:lnTo>
                  <a:lnTo>
                    <a:pt x="12573" y="18034"/>
                  </a:lnTo>
                  <a:lnTo>
                    <a:pt x="13462" y="20320"/>
                  </a:lnTo>
                  <a:lnTo>
                    <a:pt x="14351" y="22225"/>
                  </a:lnTo>
                  <a:lnTo>
                    <a:pt x="16383" y="23622"/>
                  </a:lnTo>
                  <a:lnTo>
                    <a:pt x="17272" y="24130"/>
                  </a:lnTo>
                  <a:lnTo>
                    <a:pt x="18542" y="24638"/>
                  </a:lnTo>
                  <a:lnTo>
                    <a:pt x="20066" y="25146"/>
                  </a:lnTo>
                  <a:lnTo>
                    <a:pt x="21844" y="25400"/>
                  </a:lnTo>
                  <a:lnTo>
                    <a:pt x="23622" y="25400"/>
                  </a:lnTo>
                  <a:lnTo>
                    <a:pt x="25527" y="25146"/>
                  </a:lnTo>
                  <a:lnTo>
                    <a:pt x="27813" y="24892"/>
                  </a:lnTo>
                  <a:lnTo>
                    <a:pt x="29972" y="24384"/>
                  </a:lnTo>
                  <a:lnTo>
                    <a:pt x="32639" y="23622"/>
                  </a:lnTo>
                  <a:lnTo>
                    <a:pt x="35433" y="22733"/>
                  </a:lnTo>
                  <a:lnTo>
                    <a:pt x="36068" y="22987"/>
                  </a:lnTo>
                  <a:lnTo>
                    <a:pt x="36195" y="23368"/>
                  </a:lnTo>
                  <a:lnTo>
                    <a:pt x="36449" y="24130"/>
                  </a:lnTo>
                  <a:lnTo>
                    <a:pt x="36195" y="24638"/>
                  </a:lnTo>
                  <a:lnTo>
                    <a:pt x="36068" y="25654"/>
                  </a:lnTo>
                  <a:lnTo>
                    <a:pt x="35433" y="26543"/>
                  </a:lnTo>
                  <a:lnTo>
                    <a:pt x="34036" y="28575"/>
                  </a:lnTo>
                  <a:lnTo>
                    <a:pt x="32258" y="31242"/>
                  </a:lnTo>
                  <a:lnTo>
                    <a:pt x="29718" y="33909"/>
                  </a:lnTo>
                  <a:lnTo>
                    <a:pt x="24765" y="39624"/>
                  </a:lnTo>
                  <a:lnTo>
                    <a:pt x="22352" y="42164"/>
                  </a:lnTo>
                  <a:lnTo>
                    <a:pt x="19812" y="45085"/>
                  </a:lnTo>
                  <a:lnTo>
                    <a:pt x="17907" y="47625"/>
                  </a:lnTo>
                  <a:lnTo>
                    <a:pt x="15748" y="49657"/>
                  </a:lnTo>
                  <a:lnTo>
                    <a:pt x="14859" y="51435"/>
                  </a:lnTo>
                  <a:lnTo>
                    <a:pt x="14351" y="51943"/>
                  </a:lnTo>
                  <a:lnTo>
                    <a:pt x="14097" y="52705"/>
                  </a:lnTo>
                  <a:lnTo>
                    <a:pt x="14097" y="52959"/>
                  </a:lnTo>
                  <a:lnTo>
                    <a:pt x="14351" y="53213"/>
                  </a:lnTo>
                  <a:lnTo>
                    <a:pt x="14859" y="53467"/>
                  </a:lnTo>
                  <a:lnTo>
                    <a:pt x="15240" y="53213"/>
                  </a:lnTo>
                  <a:lnTo>
                    <a:pt x="20574" y="51181"/>
                  </a:lnTo>
                  <a:lnTo>
                    <a:pt x="25273" y="49657"/>
                  </a:lnTo>
                  <a:lnTo>
                    <a:pt x="29591" y="48133"/>
                  </a:lnTo>
                  <a:lnTo>
                    <a:pt x="33274" y="47117"/>
                  </a:lnTo>
                  <a:lnTo>
                    <a:pt x="36449" y="46101"/>
                  </a:lnTo>
                  <a:lnTo>
                    <a:pt x="39243" y="45593"/>
                  </a:lnTo>
                  <a:lnTo>
                    <a:pt x="41656" y="45466"/>
                  </a:lnTo>
                  <a:lnTo>
                    <a:pt x="43688" y="45085"/>
                  </a:lnTo>
                  <a:lnTo>
                    <a:pt x="45466" y="45466"/>
                  </a:lnTo>
                  <a:lnTo>
                    <a:pt x="46990" y="45593"/>
                  </a:lnTo>
                  <a:lnTo>
                    <a:pt x="48260" y="46101"/>
                  </a:lnTo>
                  <a:lnTo>
                    <a:pt x="49149" y="46863"/>
                  </a:lnTo>
                  <a:lnTo>
                    <a:pt x="49911" y="47879"/>
                  </a:lnTo>
                  <a:lnTo>
                    <a:pt x="50419" y="48768"/>
                  </a:lnTo>
                  <a:lnTo>
                    <a:pt x="51181" y="51054"/>
                  </a:lnTo>
                  <a:lnTo>
                    <a:pt x="51435" y="53467"/>
                  </a:lnTo>
                  <a:lnTo>
                    <a:pt x="51689" y="56388"/>
                  </a:lnTo>
                  <a:lnTo>
                    <a:pt x="51816" y="59055"/>
                  </a:lnTo>
                  <a:lnTo>
                    <a:pt x="52705" y="61722"/>
                  </a:lnTo>
                  <a:lnTo>
                    <a:pt x="53975" y="64389"/>
                  </a:lnTo>
                  <a:lnTo>
                    <a:pt x="54610" y="65405"/>
                  </a:lnTo>
                  <a:lnTo>
                    <a:pt x="55880" y="66421"/>
                  </a:lnTo>
                  <a:lnTo>
                    <a:pt x="57150" y="67310"/>
                  </a:lnTo>
                  <a:lnTo>
                    <a:pt x="58801" y="68072"/>
                  </a:lnTo>
                  <a:lnTo>
                    <a:pt x="60833" y="68834"/>
                  </a:lnTo>
                  <a:lnTo>
                    <a:pt x="63119" y="69342"/>
                  </a:lnTo>
                  <a:lnTo>
                    <a:pt x="67183" y="67183"/>
                  </a:lnTo>
                  <a:lnTo>
                    <a:pt x="70231" y="65024"/>
                  </a:lnTo>
                  <a:lnTo>
                    <a:pt x="73533" y="63627"/>
                  </a:lnTo>
                  <a:lnTo>
                    <a:pt x="76200" y="62484"/>
                  </a:lnTo>
                  <a:lnTo>
                    <a:pt x="78867" y="61468"/>
                  </a:lnTo>
                  <a:lnTo>
                    <a:pt x="81026" y="60833"/>
                  </a:lnTo>
                  <a:lnTo>
                    <a:pt x="83058" y="60325"/>
                  </a:lnTo>
                  <a:lnTo>
                    <a:pt x="84709" y="60325"/>
                  </a:lnTo>
                  <a:lnTo>
                    <a:pt x="86233" y="60325"/>
                  </a:lnTo>
                  <a:lnTo>
                    <a:pt x="87503" y="60579"/>
                  </a:lnTo>
                  <a:lnTo>
                    <a:pt x="88773" y="60960"/>
                  </a:lnTo>
                  <a:lnTo>
                    <a:pt x="89662" y="61468"/>
                  </a:lnTo>
                  <a:lnTo>
                    <a:pt x="91186" y="63246"/>
                  </a:lnTo>
                  <a:lnTo>
                    <a:pt x="92456" y="65405"/>
                  </a:lnTo>
                  <a:lnTo>
                    <a:pt x="93218" y="67818"/>
                  </a:lnTo>
                  <a:lnTo>
                    <a:pt x="94234" y="70612"/>
                  </a:lnTo>
                  <a:lnTo>
                    <a:pt x="94869" y="73279"/>
                  </a:lnTo>
                  <a:lnTo>
                    <a:pt x="96266" y="75692"/>
                  </a:lnTo>
                  <a:lnTo>
                    <a:pt x="97790" y="78105"/>
                  </a:lnTo>
                  <a:lnTo>
                    <a:pt x="98425" y="78994"/>
                  </a:lnTo>
                  <a:lnTo>
                    <a:pt x="99695" y="80137"/>
                  </a:lnTo>
                  <a:lnTo>
                    <a:pt x="100838" y="80772"/>
                  </a:lnTo>
                  <a:lnTo>
                    <a:pt x="102362" y="81280"/>
                  </a:lnTo>
                  <a:lnTo>
                    <a:pt x="103886" y="81788"/>
                  </a:lnTo>
                  <a:lnTo>
                    <a:pt x="105918" y="81915"/>
                  </a:lnTo>
                  <a:lnTo>
                    <a:pt x="107950" y="79375"/>
                  </a:lnTo>
                  <a:lnTo>
                    <a:pt x="110109" y="76835"/>
                  </a:lnTo>
                  <a:lnTo>
                    <a:pt x="111887" y="74930"/>
                  </a:lnTo>
                  <a:lnTo>
                    <a:pt x="113665" y="73279"/>
                  </a:lnTo>
                  <a:lnTo>
                    <a:pt x="115316" y="72009"/>
                  </a:lnTo>
                  <a:lnTo>
                    <a:pt x="116840" y="70739"/>
                  </a:lnTo>
                  <a:lnTo>
                    <a:pt x="118110" y="70104"/>
                  </a:lnTo>
                  <a:lnTo>
                    <a:pt x="119380" y="69469"/>
                  </a:lnTo>
                  <a:lnTo>
                    <a:pt x="120650" y="69342"/>
                  </a:lnTo>
                  <a:lnTo>
                    <a:pt x="121539" y="69342"/>
                  </a:lnTo>
                  <a:lnTo>
                    <a:pt x="123825" y="69723"/>
                  </a:lnTo>
                  <a:lnTo>
                    <a:pt x="125476" y="70739"/>
                  </a:lnTo>
                  <a:lnTo>
                    <a:pt x="127508" y="72136"/>
                  </a:lnTo>
                  <a:lnTo>
                    <a:pt x="131191" y="76200"/>
                  </a:lnTo>
                  <a:lnTo>
                    <a:pt x="133477" y="77851"/>
                  </a:lnTo>
                  <a:lnTo>
                    <a:pt x="136271" y="79502"/>
                  </a:lnTo>
                  <a:lnTo>
                    <a:pt x="139192" y="80772"/>
                  </a:lnTo>
                  <a:lnTo>
                    <a:pt x="140970" y="81026"/>
                  </a:lnTo>
                  <a:lnTo>
                    <a:pt x="142748" y="81280"/>
                  </a:lnTo>
                  <a:lnTo>
                    <a:pt x="144653" y="81280"/>
                  </a:lnTo>
                  <a:lnTo>
                    <a:pt x="146939" y="81280"/>
                  </a:lnTo>
                  <a:lnTo>
                    <a:pt x="149225" y="80772"/>
                  </a:lnTo>
                  <a:lnTo>
                    <a:pt x="151638" y="80137"/>
                  </a:lnTo>
                  <a:lnTo>
                    <a:pt x="152146" y="77343"/>
                  </a:lnTo>
                  <a:lnTo>
                    <a:pt x="152908" y="74803"/>
                  </a:lnTo>
                  <a:lnTo>
                    <a:pt x="153924" y="71755"/>
                  </a:lnTo>
                  <a:lnTo>
                    <a:pt x="155448" y="69088"/>
                  </a:lnTo>
                  <a:lnTo>
                    <a:pt x="156845" y="66421"/>
                  </a:lnTo>
                  <a:lnTo>
                    <a:pt x="158623" y="63500"/>
                  </a:lnTo>
                  <a:lnTo>
                    <a:pt x="160909" y="60960"/>
                  </a:lnTo>
                  <a:lnTo>
                    <a:pt x="163068" y="58293"/>
                  </a:lnTo>
                  <a:lnTo>
                    <a:pt x="165608" y="56134"/>
                  </a:lnTo>
                  <a:lnTo>
                    <a:pt x="168402" y="53848"/>
                  </a:lnTo>
                  <a:lnTo>
                    <a:pt x="171069" y="51943"/>
                  </a:lnTo>
                  <a:lnTo>
                    <a:pt x="174117" y="50038"/>
                  </a:lnTo>
                  <a:lnTo>
                    <a:pt x="177292" y="48514"/>
                  </a:lnTo>
                  <a:lnTo>
                    <a:pt x="180467" y="47244"/>
                  </a:lnTo>
                  <a:lnTo>
                    <a:pt x="183769" y="46609"/>
                  </a:lnTo>
                  <a:lnTo>
                    <a:pt x="187198" y="46101"/>
                  </a:lnTo>
                  <a:lnTo>
                    <a:pt x="189484" y="45593"/>
                  </a:lnTo>
                  <a:lnTo>
                    <a:pt x="192024" y="45085"/>
                  </a:lnTo>
                  <a:lnTo>
                    <a:pt x="194945" y="44704"/>
                  </a:lnTo>
                  <a:lnTo>
                    <a:pt x="197739" y="44323"/>
                  </a:lnTo>
                  <a:lnTo>
                    <a:pt x="200914" y="44323"/>
                  </a:lnTo>
                  <a:lnTo>
                    <a:pt x="204089" y="44704"/>
                  </a:lnTo>
                  <a:lnTo>
                    <a:pt x="207391" y="45466"/>
                  </a:lnTo>
                  <a:lnTo>
                    <a:pt x="210693" y="46609"/>
                  </a:lnTo>
                  <a:lnTo>
                    <a:pt x="208915" y="46609"/>
                  </a:lnTo>
                  <a:lnTo>
                    <a:pt x="207645" y="46609"/>
                  </a:lnTo>
                  <a:lnTo>
                    <a:pt x="206629" y="46863"/>
                  </a:lnTo>
                  <a:lnTo>
                    <a:pt x="206248" y="47117"/>
                  </a:lnTo>
                  <a:lnTo>
                    <a:pt x="205867" y="47879"/>
                  </a:lnTo>
                  <a:lnTo>
                    <a:pt x="206248" y="48514"/>
                  </a:lnTo>
                  <a:lnTo>
                    <a:pt x="206502" y="50038"/>
                  </a:lnTo>
                  <a:lnTo>
                    <a:pt x="206883" y="51816"/>
                  </a:lnTo>
                  <a:lnTo>
                    <a:pt x="203454" y="52197"/>
                  </a:lnTo>
                  <a:lnTo>
                    <a:pt x="199898" y="52959"/>
                  </a:lnTo>
                  <a:lnTo>
                    <a:pt x="196977" y="53721"/>
                  </a:lnTo>
                  <a:lnTo>
                    <a:pt x="193929" y="54737"/>
                  </a:lnTo>
                  <a:lnTo>
                    <a:pt x="191516" y="55626"/>
                  </a:lnTo>
                  <a:lnTo>
                    <a:pt x="189103" y="56642"/>
                  </a:lnTo>
                  <a:lnTo>
                    <a:pt x="184785" y="59055"/>
                  </a:lnTo>
                  <a:lnTo>
                    <a:pt x="180975" y="61468"/>
                  </a:lnTo>
                  <a:lnTo>
                    <a:pt x="178308" y="64135"/>
                  </a:lnTo>
                  <a:lnTo>
                    <a:pt x="176022" y="67183"/>
                  </a:lnTo>
                  <a:lnTo>
                    <a:pt x="174371" y="69723"/>
                  </a:lnTo>
                  <a:lnTo>
                    <a:pt x="173101" y="72771"/>
                  </a:lnTo>
                  <a:lnTo>
                    <a:pt x="172339" y="75692"/>
                  </a:lnTo>
                  <a:lnTo>
                    <a:pt x="171704" y="78105"/>
                  </a:lnTo>
                  <a:lnTo>
                    <a:pt x="171577" y="80772"/>
                  </a:lnTo>
                  <a:lnTo>
                    <a:pt x="171577" y="83058"/>
                  </a:lnTo>
                  <a:lnTo>
                    <a:pt x="171577" y="84963"/>
                  </a:lnTo>
                  <a:lnTo>
                    <a:pt x="171704" y="86360"/>
                  </a:lnTo>
                  <a:lnTo>
                    <a:pt x="171704" y="87630"/>
                  </a:lnTo>
                  <a:lnTo>
                    <a:pt x="167386" y="88392"/>
                  </a:lnTo>
                  <a:lnTo>
                    <a:pt x="162687" y="89027"/>
                  </a:lnTo>
                  <a:lnTo>
                    <a:pt x="153162" y="89789"/>
                  </a:lnTo>
                  <a:lnTo>
                    <a:pt x="133858" y="90424"/>
                  </a:lnTo>
                  <a:lnTo>
                    <a:pt x="124206" y="90805"/>
                  </a:lnTo>
                  <a:lnTo>
                    <a:pt x="115189" y="91694"/>
                  </a:lnTo>
                  <a:lnTo>
                    <a:pt x="110744" y="92202"/>
                  </a:lnTo>
                  <a:lnTo>
                    <a:pt x="106553" y="93218"/>
                  </a:lnTo>
                  <a:lnTo>
                    <a:pt x="102362" y="94234"/>
                  </a:lnTo>
                  <a:lnTo>
                    <a:pt x="98679" y="95504"/>
                  </a:lnTo>
                  <a:lnTo>
                    <a:pt x="96266" y="93472"/>
                  </a:lnTo>
                  <a:lnTo>
                    <a:pt x="93980" y="91694"/>
                  </a:lnTo>
                  <a:lnTo>
                    <a:pt x="91440" y="90424"/>
                  </a:lnTo>
                  <a:lnTo>
                    <a:pt x="89027" y="89789"/>
                  </a:lnTo>
                  <a:lnTo>
                    <a:pt x="86487" y="89535"/>
                  </a:lnTo>
                  <a:lnTo>
                    <a:pt x="83947" y="89535"/>
                  </a:lnTo>
                  <a:lnTo>
                    <a:pt x="79248" y="90170"/>
                  </a:lnTo>
                  <a:lnTo>
                    <a:pt x="74422" y="91059"/>
                  </a:lnTo>
                  <a:lnTo>
                    <a:pt x="69596" y="92202"/>
                  </a:lnTo>
                  <a:lnTo>
                    <a:pt x="65151" y="92964"/>
                  </a:lnTo>
                  <a:lnTo>
                    <a:pt x="62992" y="92964"/>
                  </a:lnTo>
                  <a:lnTo>
                    <a:pt x="60579" y="92710"/>
                  </a:lnTo>
                  <a:lnTo>
                    <a:pt x="58420" y="92202"/>
                  </a:lnTo>
                  <a:lnTo>
                    <a:pt x="56134" y="91313"/>
                  </a:lnTo>
                  <a:lnTo>
                    <a:pt x="54356" y="90170"/>
                  </a:lnTo>
                  <a:lnTo>
                    <a:pt x="52832" y="88773"/>
                  </a:lnTo>
                  <a:lnTo>
                    <a:pt x="49657" y="85725"/>
                  </a:lnTo>
                  <a:lnTo>
                    <a:pt x="46736" y="82550"/>
                  </a:lnTo>
                  <a:lnTo>
                    <a:pt x="45212" y="81280"/>
                  </a:lnTo>
                  <a:lnTo>
                    <a:pt x="43180" y="80391"/>
                  </a:lnTo>
                  <a:lnTo>
                    <a:pt x="41275" y="79375"/>
                  </a:lnTo>
                  <a:lnTo>
                    <a:pt x="38989" y="78994"/>
                  </a:lnTo>
                  <a:lnTo>
                    <a:pt x="36449" y="78994"/>
                  </a:lnTo>
                  <a:lnTo>
                    <a:pt x="33528" y="79756"/>
                  </a:lnTo>
                  <a:lnTo>
                    <a:pt x="32004" y="80391"/>
                  </a:lnTo>
                  <a:lnTo>
                    <a:pt x="30226" y="81026"/>
                  </a:lnTo>
                  <a:lnTo>
                    <a:pt x="28448" y="81915"/>
                  </a:lnTo>
                  <a:lnTo>
                    <a:pt x="26543" y="83058"/>
                  </a:lnTo>
                  <a:lnTo>
                    <a:pt x="25019" y="81915"/>
                  </a:lnTo>
                  <a:lnTo>
                    <a:pt x="24003" y="81026"/>
                  </a:lnTo>
                  <a:lnTo>
                    <a:pt x="22987" y="79756"/>
                  </a:lnTo>
                  <a:lnTo>
                    <a:pt x="22352" y="78359"/>
                  </a:lnTo>
                  <a:lnTo>
                    <a:pt x="20066" y="72517"/>
                  </a:lnTo>
                  <a:lnTo>
                    <a:pt x="19304" y="71247"/>
                  </a:lnTo>
                  <a:lnTo>
                    <a:pt x="18542" y="70104"/>
                  </a:lnTo>
                  <a:lnTo>
                    <a:pt x="17653" y="69088"/>
                  </a:lnTo>
                  <a:lnTo>
                    <a:pt x="16129" y="68072"/>
                  </a:lnTo>
                  <a:lnTo>
                    <a:pt x="14605" y="67691"/>
                  </a:lnTo>
                  <a:lnTo>
                    <a:pt x="12573" y="67691"/>
                  </a:lnTo>
                  <a:lnTo>
                    <a:pt x="10033" y="67691"/>
                  </a:lnTo>
                  <a:close/>
                </a:path>
              </a:pathLst>
            </a:custGeom>
            <a:solidFill>
              <a:srgbClr val="417A33"/>
            </a:solidFill>
            <a:ln w="0" cap="flat" cmpd="sng" algn="ctr">
              <a:solidFill>
                <a:srgbClr val="417A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8" name="Полилиния 417"/>
            <p:cNvSpPr/>
            <p:nvPr/>
          </p:nvSpPr>
          <p:spPr>
            <a:xfrm>
              <a:off x="2674366" y="4732528"/>
              <a:ext cx="215139" cy="95505"/>
            </a:xfrm>
            <a:custGeom>
              <a:avLst/>
              <a:gdLst/>
              <a:ahLst/>
              <a:cxnLst/>
              <a:rect l="0" t="0" r="0" b="0"/>
              <a:pathLst>
                <a:path w="215139" h="95505">
                  <a:moveTo>
                    <a:pt x="7366" y="68326"/>
                  </a:moveTo>
                  <a:lnTo>
                    <a:pt x="5334" y="65024"/>
                  </a:lnTo>
                  <a:lnTo>
                    <a:pt x="3556" y="61976"/>
                  </a:lnTo>
                  <a:lnTo>
                    <a:pt x="2159" y="58293"/>
                  </a:lnTo>
                  <a:lnTo>
                    <a:pt x="1143" y="54737"/>
                  </a:lnTo>
                  <a:lnTo>
                    <a:pt x="508" y="50800"/>
                  </a:lnTo>
                  <a:lnTo>
                    <a:pt x="0" y="46609"/>
                  </a:lnTo>
                  <a:lnTo>
                    <a:pt x="0" y="42164"/>
                  </a:lnTo>
                  <a:lnTo>
                    <a:pt x="508" y="37846"/>
                  </a:lnTo>
                  <a:lnTo>
                    <a:pt x="1143" y="33147"/>
                  </a:lnTo>
                  <a:lnTo>
                    <a:pt x="2286" y="28575"/>
                  </a:lnTo>
                  <a:lnTo>
                    <a:pt x="3810" y="23876"/>
                  </a:lnTo>
                  <a:lnTo>
                    <a:pt x="5842" y="19050"/>
                  </a:lnTo>
                  <a:lnTo>
                    <a:pt x="8382" y="14351"/>
                  </a:lnTo>
                  <a:lnTo>
                    <a:pt x="11303" y="9525"/>
                  </a:lnTo>
                  <a:lnTo>
                    <a:pt x="14859" y="4699"/>
                  </a:lnTo>
                  <a:lnTo>
                    <a:pt x="18796" y="0"/>
                  </a:lnTo>
                  <a:lnTo>
                    <a:pt x="17272" y="1397"/>
                  </a:lnTo>
                  <a:lnTo>
                    <a:pt x="15748" y="3429"/>
                  </a:lnTo>
                  <a:lnTo>
                    <a:pt x="14605" y="5588"/>
                  </a:lnTo>
                  <a:lnTo>
                    <a:pt x="13462" y="8001"/>
                  </a:lnTo>
                  <a:lnTo>
                    <a:pt x="12319" y="10668"/>
                  </a:lnTo>
                  <a:lnTo>
                    <a:pt x="11557" y="13589"/>
                  </a:lnTo>
                  <a:lnTo>
                    <a:pt x="11049" y="16256"/>
                  </a:lnTo>
                  <a:lnTo>
                    <a:pt x="11049" y="18796"/>
                  </a:lnTo>
                  <a:lnTo>
                    <a:pt x="11303" y="21209"/>
                  </a:lnTo>
                  <a:lnTo>
                    <a:pt x="12192" y="23368"/>
                  </a:lnTo>
                  <a:lnTo>
                    <a:pt x="13589" y="25146"/>
                  </a:lnTo>
                  <a:lnTo>
                    <a:pt x="14351" y="25908"/>
                  </a:lnTo>
                  <a:lnTo>
                    <a:pt x="15240" y="26543"/>
                  </a:lnTo>
                  <a:lnTo>
                    <a:pt x="16637" y="26797"/>
                  </a:lnTo>
                  <a:lnTo>
                    <a:pt x="18034" y="27305"/>
                  </a:lnTo>
                  <a:lnTo>
                    <a:pt x="19558" y="27305"/>
                  </a:lnTo>
                  <a:lnTo>
                    <a:pt x="21336" y="27305"/>
                  </a:lnTo>
                  <a:lnTo>
                    <a:pt x="22987" y="27178"/>
                  </a:lnTo>
                  <a:lnTo>
                    <a:pt x="25273" y="26797"/>
                  </a:lnTo>
                  <a:lnTo>
                    <a:pt x="27559" y="26035"/>
                  </a:lnTo>
                  <a:lnTo>
                    <a:pt x="29972" y="25400"/>
                  </a:lnTo>
                  <a:lnTo>
                    <a:pt x="30480" y="25654"/>
                  </a:lnTo>
                  <a:lnTo>
                    <a:pt x="30734" y="26035"/>
                  </a:lnTo>
                  <a:lnTo>
                    <a:pt x="31115" y="26543"/>
                  </a:lnTo>
                  <a:lnTo>
                    <a:pt x="30734" y="27305"/>
                  </a:lnTo>
                  <a:lnTo>
                    <a:pt x="30480" y="28067"/>
                  </a:lnTo>
                  <a:lnTo>
                    <a:pt x="30226" y="28956"/>
                  </a:lnTo>
                  <a:lnTo>
                    <a:pt x="29083" y="31242"/>
                  </a:lnTo>
                  <a:lnTo>
                    <a:pt x="27305" y="33655"/>
                  </a:lnTo>
                  <a:lnTo>
                    <a:pt x="25273" y="36322"/>
                  </a:lnTo>
                  <a:lnTo>
                    <a:pt x="20828" y="41910"/>
                  </a:lnTo>
                  <a:lnTo>
                    <a:pt x="18542" y="44704"/>
                  </a:lnTo>
                  <a:lnTo>
                    <a:pt x="16383" y="47244"/>
                  </a:lnTo>
                  <a:lnTo>
                    <a:pt x="14605" y="49657"/>
                  </a:lnTo>
                  <a:lnTo>
                    <a:pt x="13081" y="51943"/>
                  </a:lnTo>
                  <a:lnTo>
                    <a:pt x="11938" y="53721"/>
                  </a:lnTo>
                  <a:lnTo>
                    <a:pt x="11557" y="54356"/>
                  </a:lnTo>
                  <a:lnTo>
                    <a:pt x="11557" y="54991"/>
                  </a:lnTo>
                  <a:lnTo>
                    <a:pt x="11557" y="55118"/>
                  </a:lnTo>
                  <a:lnTo>
                    <a:pt x="11938" y="55372"/>
                  </a:lnTo>
                  <a:lnTo>
                    <a:pt x="12319" y="55626"/>
                  </a:lnTo>
                  <a:lnTo>
                    <a:pt x="12827" y="55372"/>
                  </a:lnTo>
                  <a:lnTo>
                    <a:pt x="18034" y="53467"/>
                  </a:lnTo>
                  <a:lnTo>
                    <a:pt x="22733" y="51816"/>
                  </a:lnTo>
                  <a:lnTo>
                    <a:pt x="26924" y="50292"/>
                  </a:lnTo>
                  <a:lnTo>
                    <a:pt x="30734" y="49403"/>
                  </a:lnTo>
                  <a:lnTo>
                    <a:pt x="34036" y="48260"/>
                  </a:lnTo>
                  <a:lnTo>
                    <a:pt x="36957" y="47879"/>
                  </a:lnTo>
                  <a:lnTo>
                    <a:pt x="39497" y="47625"/>
                  </a:lnTo>
                  <a:lnTo>
                    <a:pt x="41656" y="47244"/>
                  </a:lnTo>
                  <a:lnTo>
                    <a:pt x="43434" y="47625"/>
                  </a:lnTo>
                  <a:lnTo>
                    <a:pt x="44958" y="47879"/>
                  </a:lnTo>
                  <a:lnTo>
                    <a:pt x="46101" y="48260"/>
                  </a:lnTo>
                  <a:lnTo>
                    <a:pt x="47117" y="49022"/>
                  </a:lnTo>
                  <a:lnTo>
                    <a:pt x="48260" y="50038"/>
                  </a:lnTo>
                  <a:lnTo>
                    <a:pt x="48641" y="51054"/>
                  </a:lnTo>
                  <a:lnTo>
                    <a:pt x="49657" y="53213"/>
                  </a:lnTo>
                  <a:lnTo>
                    <a:pt x="50165" y="55626"/>
                  </a:lnTo>
                  <a:lnTo>
                    <a:pt x="50419" y="58547"/>
                  </a:lnTo>
                  <a:lnTo>
                    <a:pt x="50927" y="61214"/>
                  </a:lnTo>
                  <a:lnTo>
                    <a:pt x="51689" y="64135"/>
                  </a:lnTo>
                  <a:lnTo>
                    <a:pt x="53086" y="66548"/>
                  </a:lnTo>
                  <a:lnTo>
                    <a:pt x="53975" y="67818"/>
                  </a:lnTo>
                  <a:lnTo>
                    <a:pt x="55245" y="68834"/>
                  </a:lnTo>
                  <a:lnTo>
                    <a:pt x="56642" y="69723"/>
                  </a:lnTo>
                  <a:lnTo>
                    <a:pt x="58420" y="70612"/>
                  </a:lnTo>
                  <a:lnTo>
                    <a:pt x="60325" y="70993"/>
                  </a:lnTo>
                  <a:lnTo>
                    <a:pt x="62611" y="71501"/>
                  </a:lnTo>
                  <a:lnTo>
                    <a:pt x="66040" y="69723"/>
                  </a:lnTo>
                  <a:lnTo>
                    <a:pt x="69342" y="68072"/>
                  </a:lnTo>
                  <a:lnTo>
                    <a:pt x="72009" y="66802"/>
                  </a:lnTo>
                  <a:lnTo>
                    <a:pt x="74803" y="65913"/>
                  </a:lnTo>
                  <a:lnTo>
                    <a:pt x="77089" y="65024"/>
                  </a:lnTo>
                  <a:lnTo>
                    <a:pt x="78994" y="64770"/>
                  </a:lnTo>
                  <a:lnTo>
                    <a:pt x="80772" y="64389"/>
                  </a:lnTo>
                  <a:lnTo>
                    <a:pt x="82423" y="64389"/>
                  </a:lnTo>
                  <a:lnTo>
                    <a:pt x="83693" y="64389"/>
                  </a:lnTo>
                  <a:lnTo>
                    <a:pt x="84963" y="64770"/>
                  </a:lnTo>
                  <a:lnTo>
                    <a:pt x="85979" y="65024"/>
                  </a:lnTo>
                  <a:lnTo>
                    <a:pt x="86995" y="65913"/>
                  </a:lnTo>
                  <a:lnTo>
                    <a:pt x="88519" y="67310"/>
                  </a:lnTo>
                  <a:lnTo>
                    <a:pt x="89662" y="69342"/>
                  </a:lnTo>
                  <a:lnTo>
                    <a:pt x="91694" y="73914"/>
                  </a:lnTo>
                  <a:lnTo>
                    <a:pt x="92710" y="76200"/>
                  </a:lnTo>
                  <a:lnTo>
                    <a:pt x="94234" y="78359"/>
                  </a:lnTo>
                  <a:lnTo>
                    <a:pt x="95885" y="80518"/>
                  </a:lnTo>
                  <a:lnTo>
                    <a:pt x="97028" y="81280"/>
                  </a:lnTo>
                  <a:lnTo>
                    <a:pt x="98171" y="82169"/>
                  </a:lnTo>
                  <a:lnTo>
                    <a:pt x="99695" y="82804"/>
                  </a:lnTo>
                  <a:lnTo>
                    <a:pt x="101473" y="83185"/>
                  </a:lnTo>
                  <a:lnTo>
                    <a:pt x="103124" y="83693"/>
                  </a:lnTo>
                  <a:lnTo>
                    <a:pt x="105029" y="83947"/>
                  </a:lnTo>
                  <a:lnTo>
                    <a:pt x="107442" y="81534"/>
                  </a:lnTo>
                  <a:lnTo>
                    <a:pt x="109347" y="79502"/>
                  </a:lnTo>
                  <a:lnTo>
                    <a:pt x="111125" y="77851"/>
                  </a:lnTo>
                  <a:lnTo>
                    <a:pt x="112776" y="76327"/>
                  </a:lnTo>
                  <a:lnTo>
                    <a:pt x="114681" y="75438"/>
                  </a:lnTo>
                  <a:lnTo>
                    <a:pt x="116205" y="74422"/>
                  </a:lnTo>
                  <a:lnTo>
                    <a:pt x="117348" y="73660"/>
                  </a:lnTo>
                  <a:lnTo>
                    <a:pt x="118491" y="73406"/>
                  </a:lnTo>
                  <a:lnTo>
                    <a:pt x="121031" y="73279"/>
                  </a:lnTo>
                  <a:lnTo>
                    <a:pt x="123063" y="73660"/>
                  </a:lnTo>
                  <a:lnTo>
                    <a:pt x="125349" y="74803"/>
                  </a:lnTo>
                  <a:lnTo>
                    <a:pt x="127254" y="75946"/>
                  </a:lnTo>
                  <a:lnTo>
                    <a:pt x="131445" y="78994"/>
                  </a:lnTo>
                  <a:lnTo>
                    <a:pt x="133985" y="80518"/>
                  </a:lnTo>
                  <a:lnTo>
                    <a:pt x="136779" y="81788"/>
                  </a:lnTo>
                  <a:lnTo>
                    <a:pt x="140208" y="82804"/>
                  </a:lnTo>
                  <a:lnTo>
                    <a:pt x="141986" y="83058"/>
                  </a:lnTo>
                  <a:lnTo>
                    <a:pt x="144018" y="83058"/>
                  </a:lnTo>
                  <a:lnTo>
                    <a:pt x="146177" y="83058"/>
                  </a:lnTo>
                  <a:lnTo>
                    <a:pt x="148463" y="82550"/>
                  </a:lnTo>
                  <a:lnTo>
                    <a:pt x="151003" y="81915"/>
                  </a:lnTo>
                  <a:lnTo>
                    <a:pt x="153670" y="81280"/>
                  </a:lnTo>
                  <a:lnTo>
                    <a:pt x="154178" y="78613"/>
                  </a:lnTo>
                  <a:lnTo>
                    <a:pt x="154940" y="75438"/>
                  </a:lnTo>
                  <a:lnTo>
                    <a:pt x="155829" y="72517"/>
                  </a:lnTo>
                  <a:lnTo>
                    <a:pt x="157353" y="69469"/>
                  </a:lnTo>
                  <a:lnTo>
                    <a:pt x="159131" y="66421"/>
                  </a:lnTo>
                  <a:lnTo>
                    <a:pt x="160909" y="63500"/>
                  </a:lnTo>
                  <a:lnTo>
                    <a:pt x="163068" y="60833"/>
                  </a:lnTo>
                  <a:lnTo>
                    <a:pt x="165608" y="58039"/>
                  </a:lnTo>
                  <a:lnTo>
                    <a:pt x="168021" y="55372"/>
                  </a:lnTo>
                  <a:lnTo>
                    <a:pt x="170815" y="53213"/>
                  </a:lnTo>
                  <a:lnTo>
                    <a:pt x="173736" y="51054"/>
                  </a:lnTo>
                  <a:lnTo>
                    <a:pt x="177165" y="49403"/>
                  </a:lnTo>
                  <a:lnTo>
                    <a:pt x="180340" y="47879"/>
                  </a:lnTo>
                  <a:lnTo>
                    <a:pt x="183769" y="46609"/>
                  </a:lnTo>
                  <a:lnTo>
                    <a:pt x="187198" y="45847"/>
                  </a:lnTo>
                  <a:lnTo>
                    <a:pt x="190627" y="45593"/>
                  </a:lnTo>
                  <a:lnTo>
                    <a:pt x="192913" y="45466"/>
                  </a:lnTo>
                  <a:lnTo>
                    <a:pt x="195453" y="44958"/>
                  </a:lnTo>
                  <a:lnTo>
                    <a:pt x="198247" y="44323"/>
                  </a:lnTo>
                  <a:lnTo>
                    <a:pt x="201422" y="44323"/>
                  </a:lnTo>
                  <a:lnTo>
                    <a:pt x="204724" y="44323"/>
                  </a:lnTo>
                  <a:lnTo>
                    <a:pt x="208153" y="44958"/>
                  </a:lnTo>
                  <a:lnTo>
                    <a:pt x="211709" y="45593"/>
                  </a:lnTo>
                  <a:lnTo>
                    <a:pt x="215138" y="47117"/>
                  </a:lnTo>
                  <a:lnTo>
                    <a:pt x="212090" y="47244"/>
                  </a:lnTo>
                  <a:lnTo>
                    <a:pt x="209296" y="47244"/>
                  </a:lnTo>
                  <a:lnTo>
                    <a:pt x="207391" y="47879"/>
                  </a:lnTo>
                  <a:lnTo>
                    <a:pt x="205359" y="48260"/>
                  </a:lnTo>
                  <a:lnTo>
                    <a:pt x="204089" y="49022"/>
                  </a:lnTo>
                  <a:lnTo>
                    <a:pt x="202946" y="50038"/>
                  </a:lnTo>
                  <a:lnTo>
                    <a:pt x="201930" y="51181"/>
                  </a:lnTo>
                  <a:lnTo>
                    <a:pt x="201422" y="52705"/>
                  </a:lnTo>
                  <a:lnTo>
                    <a:pt x="198501" y="53467"/>
                  </a:lnTo>
                  <a:lnTo>
                    <a:pt x="195453" y="54102"/>
                  </a:lnTo>
                  <a:lnTo>
                    <a:pt x="192913" y="55118"/>
                  </a:lnTo>
                  <a:lnTo>
                    <a:pt x="190500" y="56134"/>
                  </a:lnTo>
                  <a:lnTo>
                    <a:pt x="186182" y="58293"/>
                  </a:lnTo>
                  <a:lnTo>
                    <a:pt x="182499" y="60579"/>
                  </a:lnTo>
                  <a:lnTo>
                    <a:pt x="179451" y="62992"/>
                  </a:lnTo>
                  <a:lnTo>
                    <a:pt x="177292" y="65659"/>
                  </a:lnTo>
                  <a:lnTo>
                    <a:pt x="175260" y="68326"/>
                  </a:lnTo>
                  <a:lnTo>
                    <a:pt x="173736" y="70993"/>
                  </a:lnTo>
                  <a:lnTo>
                    <a:pt x="172847" y="73660"/>
                  </a:lnTo>
                  <a:lnTo>
                    <a:pt x="172339" y="76327"/>
                  </a:lnTo>
                  <a:lnTo>
                    <a:pt x="171704" y="78867"/>
                  </a:lnTo>
                  <a:lnTo>
                    <a:pt x="171577" y="81280"/>
                  </a:lnTo>
                  <a:lnTo>
                    <a:pt x="171577" y="83185"/>
                  </a:lnTo>
                  <a:lnTo>
                    <a:pt x="171577" y="84963"/>
                  </a:lnTo>
                  <a:lnTo>
                    <a:pt x="171704" y="86614"/>
                  </a:lnTo>
                  <a:lnTo>
                    <a:pt x="171704" y="87630"/>
                  </a:lnTo>
                  <a:lnTo>
                    <a:pt x="167386" y="88392"/>
                  </a:lnTo>
                  <a:lnTo>
                    <a:pt x="162687" y="89027"/>
                  </a:lnTo>
                  <a:lnTo>
                    <a:pt x="153162" y="89789"/>
                  </a:lnTo>
                  <a:lnTo>
                    <a:pt x="133858" y="90424"/>
                  </a:lnTo>
                  <a:lnTo>
                    <a:pt x="124206" y="90805"/>
                  </a:lnTo>
                  <a:lnTo>
                    <a:pt x="115189" y="91694"/>
                  </a:lnTo>
                  <a:lnTo>
                    <a:pt x="110744" y="92202"/>
                  </a:lnTo>
                  <a:lnTo>
                    <a:pt x="106553" y="93218"/>
                  </a:lnTo>
                  <a:lnTo>
                    <a:pt x="102616" y="94234"/>
                  </a:lnTo>
                  <a:lnTo>
                    <a:pt x="98679" y="95504"/>
                  </a:lnTo>
                  <a:lnTo>
                    <a:pt x="96393" y="93472"/>
                  </a:lnTo>
                  <a:lnTo>
                    <a:pt x="93980" y="91694"/>
                  </a:lnTo>
                  <a:lnTo>
                    <a:pt x="91440" y="90424"/>
                  </a:lnTo>
                  <a:lnTo>
                    <a:pt x="89027" y="89789"/>
                  </a:lnTo>
                  <a:lnTo>
                    <a:pt x="86487" y="89535"/>
                  </a:lnTo>
                  <a:lnTo>
                    <a:pt x="84328" y="89535"/>
                  </a:lnTo>
                  <a:lnTo>
                    <a:pt x="79248" y="90170"/>
                  </a:lnTo>
                  <a:lnTo>
                    <a:pt x="74549" y="91059"/>
                  </a:lnTo>
                  <a:lnTo>
                    <a:pt x="69850" y="92202"/>
                  </a:lnTo>
                  <a:lnTo>
                    <a:pt x="65151" y="92964"/>
                  </a:lnTo>
                  <a:lnTo>
                    <a:pt x="62992" y="92964"/>
                  </a:lnTo>
                  <a:lnTo>
                    <a:pt x="60579" y="92710"/>
                  </a:lnTo>
                  <a:lnTo>
                    <a:pt x="58420" y="92202"/>
                  </a:lnTo>
                  <a:lnTo>
                    <a:pt x="56388" y="91313"/>
                  </a:lnTo>
                  <a:lnTo>
                    <a:pt x="54356" y="90170"/>
                  </a:lnTo>
                  <a:lnTo>
                    <a:pt x="52832" y="88773"/>
                  </a:lnTo>
                  <a:lnTo>
                    <a:pt x="49911" y="85725"/>
                  </a:lnTo>
                  <a:lnTo>
                    <a:pt x="46736" y="82550"/>
                  </a:lnTo>
                  <a:lnTo>
                    <a:pt x="45212" y="81280"/>
                  </a:lnTo>
                  <a:lnTo>
                    <a:pt x="43434" y="80391"/>
                  </a:lnTo>
                  <a:lnTo>
                    <a:pt x="41402" y="79375"/>
                  </a:lnTo>
                  <a:lnTo>
                    <a:pt x="39243" y="78994"/>
                  </a:lnTo>
                  <a:lnTo>
                    <a:pt x="36449" y="78994"/>
                  </a:lnTo>
                  <a:lnTo>
                    <a:pt x="33782" y="79756"/>
                  </a:lnTo>
                  <a:lnTo>
                    <a:pt x="32004" y="80391"/>
                  </a:lnTo>
                  <a:lnTo>
                    <a:pt x="30226" y="81026"/>
                  </a:lnTo>
                  <a:lnTo>
                    <a:pt x="28448" y="81915"/>
                  </a:lnTo>
                  <a:lnTo>
                    <a:pt x="26543" y="83058"/>
                  </a:lnTo>
                  <a:lnTo>
                    <a:pt x="25019" y="81915"/>
                  </a:lnTo>
                  <a:lnTo>
                    <a:pt x="24003" y="81026"/>
                  </a:lnTo>
                  <a:lnTo>
                    <a:pt x="23368" y="79756"/>
                  </a:lnTo>
                  <a:lnTo>
                    <a:pt x="22479" y="78359"/>
                  </a:lnTo>
                  <a:lnTo>
                    <a:pt x="20066" y="72517"/>
                  </a:lnTo>
                  <a:lnTo>
                    <a:pt x="19558" y="71247"/>
                  </a:lnTo>
                  <a:lnTo>
                    <a:pt x="18542" y="70104"/>
                  </a:lnTo>
                  <a:lnTo>
                    <a:pt x="17653" y="69088"/>
                  </a:lnTo>
                  <a:lnTo>
                    <a:pt x="16383" y="68072"/>
                  </a:lnTo>
                  <a:lnTo>
                    <a:pt x="14605" y="67691"/>
                  </a:lnTo>
                  <a:lnTo>
                    <a:pt x="12573" y="67691"/>
                  </a:lnTo>
                  <a:lnTo>
                    <a:pt x="10033" y="67691"/>
                  </a:lnTo>
                  <a:close/>
                </a:path>
              </a:pathLst>
            </a:custGeom>
            <a:solidFill>
              <a:srgbClr val="2A6E20"/>
            </a:solidFill>
            <a:ln w="0" cap="flat" cmpd="sng" algn="ctr">
              <a:solidFill>
                <a:srgbClr val="2A6E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" name="Полилиния 418"/>
            <p:cNvSpPr/>
            <p:nvPr/>
          </p:nvSpPr>
          <p:spPr>
            <a:xfrm>
              <a:off x="2674366" y="4732528"/>
              <a:ext cx="219584" cy="95505"/>
            </a:xfrm>
            <a:custGeom>
              <a:avLst/>
              <a:gdLst/>
              <a:ahLst/>
              <a:cxnLst/>
              <a:rect l="0" t="0" r="0" b="0"/>
              <a:pathLst>
                <a:path w="219584" h="95505">
                  <a:moveTo>
                    <a:pt x="7366" y="68326"/>
                  </a:moveTo>
                  <a:lnTo>
                    <a:pt x="5334" y="65024"/>
                  </a:lnTo>
                  <a:lnTo>
                    <a:pt x="3556" y="61976"/>
                  </a:lnTo>
                  <a:lnTo>
                    <a:pt x="2159" y="58293"/>
                  </a:lnTo>
                  <a:lnTo>
                    <a:pt x="1143" y="54737"/>
                  </a:lnTo>
                  <a:lnTo>
                    <a:pt x="508" y="50800"/>
                  </a:lnTo>
                  <a:lnTo>
                    <a:pt x="0" y="46609"/>
                  </a:lnTo>
                  <a:lnTo>
                    <a:pt x="0" y="42164"/>
                  </a:lnTo>
                  <a:lnTo>
                    <a:pt x="508" y="37846"/>
                  </a:lnTo>
                  <a:lnTo>
                    <a:pt x="1143" y="33147"/>
                  </a:lnTo>
                  <a:lnTo>
                    <a:pt x="2286" y="28575"/>
                  </a:lnTo>
                  <a:lnTo>
                    <a:pt x="3810" y="23876"/>
                  </a:lnTo>
                  <a:lnTo>
                    <a:pt x="6223" y="19050"/>
                  </a:lnTo>
                  <a:lnTo>
                    <a:pt x="8636" y="14351"/>
                  </a:lnTo>
                  <a:lnTo>
                    <a:pt x="11557" y="9525"/>
                  </a:lnTo>
                  <a:lnTo>
                    <a:pt x="14859" y="4699"/>
                  </a:lnTo>
                  <a:lnTo>
                    <a:pt x="18796" y="0"/>
                  </a:lnTo>
                  <a:lnTo>
                    <a:pt x="17272" y="1397"/>
                  </a:lnTo>
                  <a:lnTo>
                    <a:pt x="15748" y="3429"/>
                  </a:lnTo>
                  <a:lnTo>
                    <a:pt x="14351" y="5842"/>
                  </a:lnTo>
                  <a:lnTo>
                    <a:pt x="13081" y="8509"/>
                  </a:lnTo>
                  <a:lnTo>
                    <a:pt x="11938" y="11176"/>
                  </a:lnTo>
                  <a:lnTo>
                    <a:pt x="10795" y="14097"/>
                  </a:lnTo>
                  <a:lnTo>
                    <a:pt x="10033" y="17145"/>
                  </a:lnTo>
                  <a:lnTo>
                    <a:pt x="9525" y="19685"/>
                  </a:lnTo>
                  <a:lnTo>
                    <a:pt x="9525" y="22479"/>
                  </a:lnTo>
                  <a:lnTo>
                    <a:pt x="9906" y="24638"/>
                  </a:lnTo>
                  <a:lnTo>
                    <a:pt x="10795" y="26797"/>
                  </a:lnTo>
                  <a:lnTo>
                    <a:pt x="11303" y="27559"/>
                  </a:lnTo>
                  <a:lnTo>
                    <a:pt x="12192" y="28321"/>
                  </a:lnTo>
                  <a:lnTo>
                    <a:pt x="13081" y="28702"/>
                  </a:lnTo>
                  <a:lnTo>
                    <a:pt x="14097" y="29337"/>
                  </a:lnTo>
                  <a:lnTo>
                    <a:pt x="15240" y="29591"/>
                  </a:lnTo>
                  <a:lnTo>
                    <a:pt x="16764" y="29591"/>
                  </a:lnTo>
                  <a:lnTo>
                    <a:pt x="18542" y="29591"/>
                  </a:lnTo>
                  <a:lnTo>
                    <a:pt x="20320" y="29337"/>
                  </a:lnTo>
                  <a:lnTo>
                    <a:pt x="22352" y="28702"/>
                  </a:lnTo>
                  <a:lnTo>
                    <a:pt x="24511" y="28067"/>
                  </a:lnTo>
                  <a:lnTo>
                    <a:pt x="25019" y="28321"/>
                  </a:lnTo>
                  <a:lnTo>
                    <a:pt x="25273" y="28575"/>
                  </a:lnTo>
                  <a:lnTo>
                    <a:pt x="25527" y="29337"/>
                  </a:lnTo>
                  <a:lnTo>
                    <a:pt x="25527" y="29718"/>
                  </a:lnTo>
                  <a:lnTo>
                    <a:pt x="25019" y="31496"/>
                  </a:lnTo>
                  <a:lnTo>
                    <a:pt x="24003" y="33655"/>
                  </a:lnTo>
                  <a:lnTo>
                    <a:pt x="22479" y="36068"/>
                  </a:lnTo>
                  <a:lnTo>
                    <a:pt x="20828" y="38735"/>
                  </a:lnTo>
                  <a:lnTo>
                    <a:pt x="16764" y="44323"/>
                  </a:lnTo>
                  <a:lnTo>
                    <a:pt x="14859" y="47117"/>
                  </a:lnTo>
                  <a:lnTo>
                    <a:pt x="12827" y="49657"/>
                  </a:lnTo>
                  <a:lnTo>
                    <a:pt x="11303" y="51943"/>
                  </a:lnTo>
                  <a:lnTo>
                    <a:pt x="10033" y="54102"/>
                  </a:lnTo>
                  <a:lnTo>
                    <a:pt x="9144" y="55880"/>
                  </a:lnTo>
                  <a:lnTo>
                    <a:pt x="8890" y="56642"/>
                  </a:lnTo>
                  <a:lnTo>
                    <a:pt x="8890" y="57150"/>
                  </a:lnTo>
                  <a:lnTo>
                    <a:pt x="9144" y="57277"/>
                  </a:lnTo>
                  <a:lnTo>
                    <a:pt x="9398" y="57658"/>
                  </a:lnTo>
                  <a:lnTo>
                    <a:pt x="9906" y="57912"/>
                  </a:lnTo>
                  <a:lnTo>
                    <a:pt x="10414" y="57658"/>
                  </a:lnTo>
                  <a:lnTo>
                    <a:pt x="15621" y="55626"/>
                  </a:lnTo>
                  <a:lnTo>
                    <a:pt x="20320" y="53848"/>
                  </a:lnTo>
                  <a:lnTo>
                    <a:pt x="24511" y="52451"/>
                  </a:lnTo>
                  <a:lnTo>
                    <a:pt x="28194" y="51435"/>
                  </a:lnTo>
                  <a:lnTo>
                    <a:pt x="31750" y="50546"/>
                  </a:lnTo>
                  <a:lnTo>
                    <a:pt x="34798" y="50038"/>
                  </a:lnTo>
                  <a:lnTo>
                    <a:pt x="37211" y="49657"/>
                  </a:lnTo>
                  <a:lnTo>
                    <a:pt x="39497" y="49657"/>
                  </a:lnTo>
                  <a:lnTo>
                    <a:pt x="41275" y="49657"/>
                  </a:lnTo>
                  <a:lnTo>
                    <a:pt x="42926" y="50038"/>
                  </a:lnTo>
                  <a:lnTo>
                    <a:pt x="44069" y="50800"/>
                  </a:lnTo>
                  <a:lnTo>
                    <a:pt x="45466" y="51181"/>
                  </a:lnTo>
                  <a:lnTo>
                    <a:pt x="46101" y="52197"/>
                  </a:lnTo>
                  <a:lnTo>
                    <a:pt x="46990" y="53213"/>
                  </a:lnTo>
                  <a:lnTo>
                    <a:pt x="48260" y="55372"/>
                  </a:lnTo>
                  <a:lnTo>
                    <a:pt x="48641" y="58039"/>
                  </a:lnTo>
                  <a:lnTo>
                    <a:pt x="49530" y="60833"/>
                  </a:lnTo>
                  <a:lnTo>
                    <a:pt x="49911" y="63627"/>
                  </a:lnTo>
                  <a:lnTo>
                    <a:pt x="50927" y="66421"/>
                  </a:lnTo>
                  <a:lnTo>
                    <a:pt x="52451" y="68834"/>
                  </a:lnTo>
                  <a:lnTo>
                    <a:pt x="53340" y="70104"/>
                  </a:lnTo>
                  <a:lnTo>
                    <a:pt x="54356" y="70993"/>
                  </a:lnTo>
                  <a:lnTo>
                    <a:pt x="55880" y="72009"/>
                  </a:lnTo>
                  <a:lnTo>
                    <a:pt x="57531" y="72771"/>
                  </a:lnTo>
                  <a:lnTo>
                    <a:pt x="59690" y="73406"/>
                  </a:lnTo>
                  <a:lnTo>
                    <a:pt x="62103" y="73914"/>
                  </a:lnTo>
                  <a:lnTo>
                    <a:pt x="65405" y="72517"/>
                  </a:lnTo>
                  <a:lnTo>
                    <a:pt x="68072" y="71247"/>
                  </a:lnTo>
                  <a:lnTo>
                    <a:pt x="70866" y="70358"/>
                  </a:lnTo>
                  <a:lnTo>
                    <a:pt x="73152" y="69469"/>
                  </a:lnTo>
                  <a:lnTo>
                    <a:pt x="75057" y="69088"/>
                  </a:lnTo>
                  <a:lnTo>
                    <a:pt x="77089" y="68580"/>
                  </a:lnTo>
                  <a:lnTo>
                    <a:pt x="78867" y="68580"/>
                  </a:lnTo>
                  <a:lnTo>
                    <a:pt x="80137" y="68580"/>
                  </a:lnTo>
                  <a:lnTo>
                    <a:pt x="81534" y="68580"/>
                  </a:lnTo>
                  <a:lnTo>
                    <a:pt x="82423" y="69088"/>
                  </a:lnTo>
                  <a:lnTo>
                    <a:pt x="84582" y="70104"/>
                  </a:lnTo>
                  <a:lnTo>
                    <a:pt x="85979" y="71501"/>
                  </a:lnTo>
                  <a:lnTo>
                    <a:pt x="87249" y="73279"/>
                  </a:lnTo>
                  <a:lnTo>
                    <a:pt x="89154" y="77216"/>
                  </a:lnTo>
                  <a:lnTo>
                    <a:pt x="90678" y="78994"/>
                  </a:lnTo>
                  <a:lnTo>
                    <a:pt x="92202" y="81026"/>
                  </a:lnTo>
                  <a:lnTo>
                    <a:pt x="94234" y="83058"/>
                  </a:lnTo>
                  <a:lnTo>
                    <a:pt x="97028" y="84201"/>
                  </a:lnTo>
                  <a:lnTo>
                    <a:pt x="98425" y="84963"/>
                  </a:lnTo>
                  <a:lnTo>
                    <a:pt x="100457" y="85471"/>
                  </a:lnTo>
                  <a:lnTo>
                    <a:pt x="102362" y="85725"/>
                  </a:lnTo>
                  <a:lnTo>
                    <a:pt x="104648" y="85979"/>
                  </a:lnTo>
                  <a:lnTo>
                    <a:pt x="106553" y="83947"/>
                  </a:lnTo>
                  <a:lnTo>
                    <a:pt x="108585" y="82169"/>
                  </a:lnTo>
                  <a:lnTo>
                    <a:pt x="110490" y="80772"/>
                  </a:lnTo>
                  <a:lnTo>
                    <a:pt x="112141" y="79502"/>
                  </a:lnTo>
                  <a:lnTo>
                    <a:pt x="113792" y="78867"/>
                  </a:lnTo>
                  <a:lnTo>
                    <a:pt x="115316" y="78105"/>
                  </a:lnTo>
                  <a:lnTo>
                    <a:pt x="116586" y="77597"/>
                  </a:lnTo>
                  <a:lnTo>
                    <a:pt x="117856" y="77343"/>
                  </a:lnTo>
                  <a:lnTo>
                    <a:pt x="120396" y="77216"/>
                  </a:lnTo>
                  <a:lnTo>
                    <a:pt x="122555" y="77597"/>
                  </a:lnTo>
                  <a:lnTo>
                    <a:pt x="124841" y="78359"/>
                  </a:lnTo>
                  <a:lnTo>
                    <a:pt x="126746" y="79502"/>
                  </a:lnTo>
                  <a:lnTo>
                    <a:pt x="131445" y="81915"/>
                  </a:lnTo>
                  <a:lnTo>
                    <a:pt x="134239" y="83185"/>
                  </a:lnTo>
                  <a:lnTo>
                    <a:pt x="137541" y="84201"/>
                  </a:lnTo>
                  <a:lnTo>
                    <a:pt x="140970" y="84709"/>
                  </a:lnTo>
                  <a:lnTo>
                    <a:pt x="143002" y="84709"/>
                  </a:lnTo>
                  <a:lnTo>
                    <a:pt x="145288" y="84709"/>
                  </a:lnTo>
                  <a:lnTo>
                    <a:pt x="147447" y="84455"/>
                  </a:lnTo>
                  <a:lnTo>
                    <a:pt x="149987" y="83947"/>
                  </a:lnTo>
                  <a:lnTo>
                    <a:pt x="152654" y="83439"/>
                  </a:lnTo>
                  <a:lnTo>
                    <a:pt x="155702" y="82550"/>
                  </a:lnTo>
                  <a:lnTo>
                    <a:pt x="156083" y="79502"/>
                  </a:lnTo>
                  <a:lnTo>
                    <a:pt x="156845" y="76327"/>
                  </a:lnTo>
                  <a:lnTo>
                    <a:pt x="157988" y="73279"/>
                  </a:lnTo>
                  <a:lnTo>
                    <a:pt x="159385" y="70104"/>
                  </a:lnTo>
                  <a:lnTo>
                    <a:pt x="161163" y="66548"/>
                  </a:lnTo>
                  <a:lnTo>
                    <a:pt x="163068" y="63500"/>
                  </a:lnTo>
                  <a:lnTo>
                    <a:pt x="165354" y="60579"/>
                  </a:lnTo>
                  <a:lnTo>
                    <a:pt x="167894" y="57658"/>
                  </a:lnTo>
                  <a:lnTo>
                    <a:pt x="170561" y="54991"/>
                  </a:lnTo>
                  <a:lnTo>
                    <a:pt x="173609" y="52451"/>
                  </a:lnTo>
                  <a:lnTo>
                    <a:pt x="176530" y="50292"/>
                  </a:lnTo>
                  <a:lnTo>
                    <a:pt x="179832" y="48260"/>
                  </a:lnTo>
                  <a:lnTo>
                    <a:pt x="183261" y="46863"/>
                  </a:lnTo>
                  <a:lnTo>
                    <a:pt x="186690" y="45847"/>
                  </a:lnTo>
                  <a:lnTo>
                    <a:pt x="190500" y="45466"/>
                  </a:lnTo>
                  <a:lnTo>
                    <a:pt x="194183" y="45085"/>
                  </a:lnTo>
                  <a:lnTo>
                    <a:pt x="196342" y="44958"/>
                  </a:lnTo>
                  <a:lnTo>
                    <a:pt x="198628" y="44704"/>
                  </a:lnTo>
                  <a:lnTo>
                    <a:pt x="201676" y="44069"/>
                  </a:lnTo>
                  <a:lnTo>
                    <a:pt x="204978" y="44069"/>
                  </a:lnTo>
                  <a:lnTo>
                    <a:pt x="208407" y="44323"/>
                  </a:lnTo>
                  <a:lnTo>
                    <a:pt x="211963" y="44958"/>
                  </a:lnTo>
                  <a:lnTo>
                    <a:pt x="215519" y="45847"/>
                  </a:lnTo>
                  <a:lnTo>
                    <a:pt x="219583" y="47879"/>
                  </a:lnTo>
                  <a:lnTo>
                    <a:pt x="215392" y="47879"/>
                  </a:lnTo>
                  <a:lnTo>
                    <a:pt x="211328" y="48260"/>
                  </a:lnTo>
                  <a:lnTo>
                    <a:pt x="207899" y="48768"/>
                  </a:lnTo>
                  <a:lnTo>
                    <a:pt x="204978" y="49403"/>
                  </a:lnTo>
                  <a:lnTo>
                    <a:pt x="202057" y="50292"/>
                  </a:lnTo>
                  <a:lnTo>
                    <a:pt x="199644" y="51181"/>
                  </a:lnTo>
                  <a:lnTo>
                    <a:pt x="197739" y="52451"/>
                  </a:lnTo>
                  <a:lnTo>
                    <a:pt x="195707" y="53721"/>
                  </a:lnTo>
                  <a:lnTo>
                    <a:pt x="191008" y="55626"/>
                  </a:lnTo>
                  <a:lnTo>
                    <a:pt x="186690" y="57658"/>
                  </a:lnTo>
                  <a:lnTo>
                    <a:pt x="183261" y="59690"/>
                  </a:lnTo>
                  <a:lnTo>
                    <a:pt x="180340" y="61976"/>
                  </a:lnTo>
                  <a:lnTo>
                    <a:pt x="178054" y="64770"/>
                  </a:lnTo>
                  <a:lnTo>
                    <a:pt x="176022" y="67183"/>
                  </a:lnTo>
                  <a:lnTo>
                    <a:pt x="174625" y="69723"/>
                  </a:lnTo>
                  <a:lnTo>
                    <a:pt x="173228" y="72136"/>
                  </a:lnTo>
                  <a:lnTo>
                    <a:pt x="172593" y="74803"/>
                  </a:lnTo>
                  <a:lnTo>
                    <a:pt x="172085" y="77216"/>
                  </a:lnTo>
                  <a:lnTo>
                    <a:pt x="171704" y="79502"/>
                  </a:lnTo>
                  <a:lnTo>
                    <a:pt x="171577" y="81788"/>
                  </a:lnTo>
                  <a:lnTo>
                    <a:pt x="171577" y="83439"/>
                  </a:lnTo>
                  <a:lnTo>
                    <a:pt x="171704" y="85090"/>
                  </a:lnTo>
                  <a:lnTo>
                    <a:pt x="171704" y="86614"/>
                  </a:lnTo>
                  <a:lnTo>
                    <a:pt x="171704" y="87630"/>
                  </a:lnTo>
                  <a:lnTo>
                    <a:pt x="167386" y="88392"/>
                  </a:lnTo>
                  <a:lnTo>
                    <a:pt x="162687" y="89027"/>
                  </a:lnTo>
                  <a:lnTo>
                    <a:pt x="153162" y="89789"/>
                  </a:lnTo>
                  <a:lnTo>
                    <a:pt x="133858" y="90424"/>
                  </a:lnTo>
                  <a:lnTo>
                    <a:pt x="124206" y="90805"/>
                  </a:lnTo>
                  <a:lnTo>
                    <a:pt x="115316" y="91694"/>
                  </a:lnTo>
                  <a:lnTo>
                    <a:pt x="110744" y="92202"/>
                  </a:lnTo>
                  <a:lnTo>
                    <a:pt x="106553" y="93218"/>
                  </a:lnTo>
                  <a:lnTo>
                    <a:pt x="102616" y="94234"/>
                  </a:lnTo>
                  <a:lnTo>
                    <a:pt x="98933" y="95504"/>
                  </a:lnTo>
                  <a:lnTo>
                    <a:pt x="96393" y="93472"/>
                  </a:lnTo>
                  <a:lnTo>
                    <a:pt x="93980" y="91694"/>
                  </a:lnTo>
                  <a:lnTo>
                    <a:pt x="91440" y="90424"/>
                  </a:lnTo>
                  <a:lnTo>
                    <a:pt x="89027" y="89789"/>
                  </a:lnTo>
                  <a:lnTo>
                    <a:pt x="86741" y="89535"/>
                  </a:lnTo>
                  <a:lnTo>
                    <a:pt x="84328" y="89535"/>
                  </a:lnTo>
                  <a:lnTo>
                    <a:pt x="79248" y="90170"/>
                  </a:lnTo>
                  <a:lnTo>
                    <a:pt x="74549" y="91059"/>
                  </a:lnTo>
                  <a:lnTo>
                    <a:pt x="69850" y="92202"/>
                  </a:lnTo>
                  <a:lnTo>
                    <a:pt x="65151" y="92964"/>
                  </a:lnTo>
                  <a:lnTo>
                    <a:pt x="62992" y="92964"/>
                  </a:lnTo>
                  <a:lnTo>
                    <a:pt x="60579" y="92710"/>
                  </a:lnTo>
                  <a:lnTo>
                    <a:pt x="58420" y="92202"/>
                  </a:lnTo>
                  <a:lnTo>
                    <a:pt x="56388" y="91313"/>
                  </a:lnTo>
                  <a:lnTo>
                    <a:pt x="54610" y="90170"/>
                  </a:lnTo>
                  <a:lnTo>
                    <a:pt x="52832" y="88773"/>
                  </a:lnTo>
                  <a:lnTo>
                    <a:pt x="49911" y="85725"/>
                  </a:lnTo>
                  <a:lnTo>
                    <a:pt x="46990" y="82550"/>
                  </a:lnTo>
                  <a:lnTo>
                    <a:pt x="45212" y="81280"/>
                  </a:lnTo>
                  <a:lnTo>
                    <a:pt x="43434" y="80391"/>
                  </a:lnTo>
                  <a:lnTo>
                    <a:pt x="41402" y="79375"/>
                  </a:lnTo>
                  <a:lnTo>
                    <a:pt x="39243" y="78994"/>
                  </a:lnTo>
                  <a:lnTo>
                    <a:pt x="36449" y="78994"/>
                  </a:lnTo>
                  <a:lnTo>
                    <a:pt x="33782" y="79756"/>
                  </a:lnTo>
                  <a:lnTo>
                    <a:pt x="32004" y="80391"/>
                  </a:lnTo>
                  <a:lnTo>
                    <a:pt x="30226" y="81026"/>
                  </a:lnTo>
                  <a:lnTo>
                    <a:pt x="28448" y="81915"/>
                  </a:lnTo>
                  <a:lnTo>
                    <a:pt x="26543" y="83058"/>
                  </a:lnTo>
                  <a:lnTo>
                    <a:pt x="25273" y="81915"/>
                  </a:lnTo>
                  <a:lnTo>
                    <a:pt x="24003" y="81026"/>
                  </a:lnTo>
                  <a:lnTo>
                    <a:pt x="23368" y="79756"/>
                  </a:lnTo>
                  <a:lnTo>
                    <a:pt x="22479" y="78359"/>
                  </a:lnTo>
                  <a:lnTo>
                    <a:pt x="20320" y="72517"/>
                  </a:lnTo>
                  <a:lnTo>
                    <a:pt x="19558" y="71247"/>
                  </a:lnTo>
                  <a:lnTo>
                    <a:pt x="18542" y="70104"/>
                  </a:lnTo>
                  <a:lnTo>
                    <a:pt x="17653" y="69088"/>
                  </a:lnTo>
                  <a:lnTo>
                    <a:pt x="16383" y="68072"/>
                  </a:lnTo>
                  <a:lnTo>
                    <a:pt x="14605" y="67691"/>
                  </a:lnTo>
                  <a:lnTo>
                    <a:pt x="12573" y="67691"/>
                  </a:lnTo>
                  <a:lnTo>
                    <a:pt x="10414" y="67691"/>
                  </a:lnTo>
                  <a:close/>
                </a:path>
              </a:pathLst>
            </a:custGeom>
            <a:solidFill>
              <a:srgbClr val="11610D"/>
            </a:solidFill>
            <a:ln w="0" cap="flat" cmpd="sng" algn="ctr">
              <a:solidFill>
                <a:srgbClr val="1161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0" name="Полилиния 419"/>
            <p:cNvSpPr/>
            <p:nvPr/>
          </p:nvSpPr>
          <p:spPr>
            <a:xfrm>
              <a:off x="2673985" y="4732528"/>
              <a:ext cx="224283" cy="95505"/>
            </a:xfrm>
            <a:custGeom>
              <a:avLst/>
              <a:gdLst/>
              <a:ahLst/>
              <a:cxnLst/>
              <a:rect l="0" t="0" r="0" b="0"/>
              <a:pathLst>
                <a:path w="224283" h="95505">
                  <a:moveTo>
                    <a:pt x="18923" y="0"/>
                  </a:moveTo>
                  <a:lnTo>
                    <a:pt x="17399" y="1397"/>
                  </a:lnTo>
                  <a:lnTo>
                    <a:pt x="16002" y="3429"/>
                  </a:lnTo>
                  <a:lnTo>
                    <a:pt x="14478" y="5842"/>
                  </a:lnTo>
                  <a:lnTo>
                    <a:pt x="12700" y="8763"/>
                  </a:lnTo>
                  <a:lnTo>
                    <a:pt x="11176" y="11811"/>
                  </a:lnTo>
                  <a:lnTo>
                    <a:pt x="9906" y="14732"/>
                  </a:lnTo>
                  <a:lnTo>
                    <a:pt x="9017" y="17780"/>
                  </a:lnTo>
                  <a:lnTo>
                    <a:pt x="8255" y="20701"/>
                  </a:lnTo>
                  <a:lnTo>
                    <a:pt x="7747" y="23368"/>
                  </a:lnTo>
                  <a:lnTo>
                    <a:pt x="7747" y="26035"/>
                  </a:lnTo>
                  <a:lnTo>
                    <a:pt x="8128" y="28321"/>
                  </a:lnTo>
                  <a:lnTo>
                    <a:pt x="9017" y="30099"/>
                  </a:lnTo>
                  <a:lnTo>
                    <a:pt x="9779" y="30734"/>
                  </a:lnTo>
                  <a:lnTo>
                    <a:pt x="10414" y="31242"/>
                  </a:lnTo>
                  <a:lnTo>
                    <a:pt x="11430" y="31496"/>
                  </a:lnTo>
                  <a:lnTo>
                    <a:pt x="12700" y="31750"/>
                  </a:lnTo>
                  <a:lnTo>
                    <a:pt x="13970" y="31750"/>
                  </a:lnTo>
                  <a:lnTo>
                    <a:pt x="15494" y="31496"/>
                  </a:lnTo>
                  <a:lnTo>
                    <a:pt x="17145" y="31242"/>
                  </a:lnTo>
                  <a:lnTo>
                    <a:pt x="19177" y="30480"/>
                  </a:lnTo>
                  <a:lnTo>
                    <a:pt x="19685" y="30734"/>
                  </a:lnTo>
                  <a:lnTo>
                    <a:pt x="19939" y="31242"/>
                  </a:lnTo>
                  <a:lnTo>
                    <a:pt x="20193" y="31750"/>
                  </a:lnTo>
                  <a:lnTo>
                    <a:pt x="20193" y="32512"/>
                  </a:lnTo>
                  <a:lnTo>
                    <a:pt x="19685" y="34163"/>
                  </a:lnTo>
                  <a:lnTo>
                    <a:pt x="18923" y="36068"/>
                  </a:lnTo>
                  <a:lnTo>
                    <a:pt x="17653" y="38481"/>
                  </a:lnTo>
                  <a:lnTo>
                    <a:pt x="16129" y="41275"/>
                  </a:lnTo>
                  <a:lnTo>
                    <a:pt x="12954" y="46609"/>
                  </a:lnTo>
                  <a:lnTo>
                    <a:pt x="11176" y="49403"/>
                  </a:lnTo>
                  <a:lnTo>
                    <a:pt x="9525" y="51943"/>
                  </a:lnTo>
                  <a:lnTo>
                    <a:pt x="8255" y="54356"/>
                  </a:lnTo>
                  <a:lnTo>
                    <a:pt x="7239" y="56388"/>
                  </a:lnTo>
                  <a:lnTo>
                    <a:pt x="6604" y="58039"/>
                  </a:lnTo>
                  <a:lnTo>
                    <a:pt x="6604" y="58801"/>
                  </a:lnTo>
                  <a:lnTo>
                    <a:pt x="6604" y="59436"/>
                  </a:lnTo>
                  <a:lnTo>
                    <a:pt x="6604" y="59690"/>
                  </a:lnTo>
                  <a:lnTo>
                    <a:pt x="6858" y="60071"/>
                  </a:lnTo>
                  <a:lnTo>
                    <a:pt x="7239" y="60071"/>
                  </a:lnTo>
                  <a:lnTo>
                    <a:pt x="8128" y="59690"/>
                  </a:lnTo>
                  <a:lnTo>
                    <a:pt x="13208" y="57912"/>
                  </a:lnTo>
                  <a:lnTo>
                    <a:pt x="18034" y="56134"/>
                  </a:lnTo>
                  <a:lnTo>
                    <a:pt x="22225" y="54737"/>
                  </a:lnTo>
                  <a:lnTo>
                    <a:pt x="26162" y="53721"/>
                  </a:lnTo>
                  <a:lnTo>
                    <a:pt x="29464" y="52705"/>
                  </a:lnTo>
                  <a:lnTo>
                    <a:pt x="32385" y="52197"/>
                  </a:lnTo>
                  <a:lnTo>
                    <a:pt x="35179" y="51943"/>
                  </a:lnTo>
                  <a:lnTo>
                    <a:pt x="37338" y="51943"/>
                  </a:lnTo>
                  <a:lnTo>
                    <a:pt x="39370" y="51943"/>
                  </a:lnTo>
                  <a:lnTo>
                    <a:pt x="41148" y="52451"/>
                  </a:lnTo>
                  <a:lnTo>
                    <a:pt x="42291" y="52959"/>
                  </a:lnTo>
                  <a:lnTo>
                    <a:pt x="43561" y="53721"/>
                  </a:lnTo>
                  <a:lnTo>
                    <a:pt x="44577" y="54356"/>
                  </a:lnTo>
                  <a:lnTo>
                    <a:pt x="45339" y="55372"/>
                  </a:lnTo>
                  <a:lnTo>
                    <a:pt x="46482" y="57658"/>
                  </a:lnTo>
                  <a:lnTo>
                    <a:pt x="47498" y="60325"/>
                  </a:lnTo>
                  <a:lnTo>
                    <a:pt x="48387" y="62992"/>
                  </a:lnTo>
                  <a:lnTo>
                    <a:pt x="49022" y="65913"/>
                  </a:lnTo>
                  <a:lnTo>
                    <a:pt x="50038" y="68580"/>
                  </a:lnTo>
                  <a:lnTo>
                    <a:pt x="51562" y="71247"/>
                  </a:lnTo>
                  <a:lnTo>
                    <a:pt x="52832" y="72136"/>
                  </a:lnTo>
                  <a:lnTo>
                    <a:pt x="54102" y="73406"/>
                  </a:lnTo>
                  <a:lnTo>
                    <a:pt x="55626" y="74168"/>
                  </a:lnTo>
                  <a:lnTo>
                    <a:pt x="57277" y="74930"/>
                  </a:lnTo>
                  <a:lnTo>
                    <a:pt x="59182" y="75692"/>
                  </a:lnTo>
                  <a:lnTo>
                    <a:pt x="61468" y="76200"/>
                  </a:lnTo>
                  <a:lnTo>
                    <a:pt x="64516" y="75057"/>
                  </a:lnTo>
                  <a:lnTo>
                    <a:pt x="66929" y="74168"/>
                  </a:lnTo>
                  <a:lnTo>
                    <a:pt x="69342" y="73406"/>
                  </a:lnTo>
                  <a:lnTo>
                    <a:pt x="71374" y="73025"/>
                  </a:lnTo>
                  <a:lnTo>
                    <a:pt x="73533" y="72771"/>
                  </a:lnTo>
                  <a:lnTo>
                    <a:pt x="75184" y="72517"/>
                  </a:lnTo>
                  <a:lnTo>
                    <a:pt x="76581" y="72517"/>
                  </a:lnTo>
                  <a:lnTo>
                    <a:pt x="77851" y="72517"/>
                  </a:lnTo>
                  <a:lnTo>
                    <a:pt x="80137" y="73279"/>
                  </a:lnTo>
                  <a:lnTo>
                    <a:pt x="81915" y="74168"/>
                  </a:lnTo>
                  <a:lnTo>
                    <a:pt x="83439" y="75438"/>
                  </a:lnTo>
                  <a:lnTo>
                    <a:pt x="84709" y="76835"/>
                  </a:lnTo>
                  <a:lnTo>
                    <a:pt x="87122" y="80518"/>
                  </a:lnTo>
                  <a:lnTo>
                    <a:pt x="88646" y="82169"/>
                  </a:lnTo>
                  <a:lnTo>
                    <a:pt x="90424" y="83693"/>
                  </a:lnTo>
                  <a:lnTo>
                    <a:pt x="92583" y="85090"/>
                  </a:lnTo>
                  <a:lnTo>
                    <a:pt x="95504" y="86360"/>
                  </a:lnTo>
                  <a:lnTo>
                    <a:pt x="97409" y="86868"/>
                  </a:lnTo>
                  <a:lnTo>
                    <a:pt x="99314" y="87376"/>
                  </a:lnTo>
                  <a:lnTo>
                    <a:pt x="101600" y="87630"/>
                  </a:lnTo>
                  <a:lnTo>
                    <a:pt x="104013" y="87630"/>
                  </a:lnTo>
                  <a:lnTo>
                    <a:pt x="106045" y="86106"/>
                  </a:lnTo>
                  <a:lnTo>
                    <a:pt x="108077" y="84963"/>
                  </a:lnTo>
                  <a:lnTo>
                    <a:pt x="109728" y="83693"/>
                  </a:lnTo>
                  <a:lnTo>
                    <a:pt x="111506" y="83058"/>
                  </a:lnTo>
                  <a:lnTo>
                    <a:pt x="113030" y="82169"/>
                  </a:lnTo>
                  <a:lnTo>
                    <a:pt x="114427" y="81788"/>
                  </a:lnTo>
                  <a:lnTo>
                    <a:pt x="117221" y="81026"/>
                  </a:lnTo>
                  <a:lnTo>
                    <a:pt x="119761" y="81026"/>
                  </a:lnTo>
                  <a:lnTo>
                    <a:pt x="122174" y="81534"/>
                  </a:lnTo>
                  <a:lnTo>
                    <a:pt x="126746" y="83185"/>
                  </a:lnTo>
                  <a:lnTo>
                    <a:pt x="129159" y="84201"/>
                  </a:lnTo>
                  <a:lnTo>
                    <a:pt x="131826" y="85090"/>
                  </a:lnTo>
                  <a:lnTo>
                    <a:pt x="134874" y="85979"/>
                  </a:lnTo>
                  <a:lnTo>
                    <a:pt x="138049" y="86360"/>
                  </a:lnTo>
                  <a:lnTo>
                    <a:pt x="142113" y="86614"/>
                  </a:lnTo>
                  <a:lnTo>
                    <a:pt x="144145" y="86614"/>
                  </a:lnTo>
                  <a:lnTo>
                    <a:pt x="146558" y="86360"/>
                  </a:lnTo>
                  <a:lnTo>
                    <a:pt x="149098" y="85979"/>
                  </a:lnTo>
                  <a:lnTo>
                    <a:pt x="151511" y="85471"/>
                  </a:lnTo>
                  <a:lnTo>
                    <a:pt x="154559" y="84709"/>
                  </a:lnTo>
                  <a:lnTo>
                    <a:pt x="157607" y="83947"/>
                  </a:lnTo>
                  <a:lnTo>
                    <a:pt x="157988" y="80518"/>
                  </a:lnTo>
                  <a:lnTo>
                    <a:pt x="159004" y="77343"/>
                  </a:lnTo>
                  <a:lnTo>
                    <a:pt x="160020" y="73914"/>
                  </a:lnTo>
                  <a:lnTo>
                    <a:pt x="161544" y="70358"/>
                  </a:lnTo>
                  <a:lnTo>
                    <a:pt x="163322" y="66802"/>
                  </a:lnTo>
                  <a:lnTo>
                    <a:pt x="165481" y="63500"/>
                  </a:lnTo>
                  <a:lnTo>
                    <a:pt x="167767" y="60325"/>
                  </a:lnTo>
                  <a:lnTo>
                    <a:pt x="170307" y="57150"/>
                  </a:lnTo>
                  <a:lnTo>
                    <a:pt x="173228" y="54356"/>
                  </a:lnTo>
                  <a:lnTo>
                    <a:pt x="176276" y="51816"/>
                  </a:lnTo>
                  <a:lnTo>
                    <a:pt x="179324" y="49657"/>
                  </a:lnTo>
                  <a:lnTo>
                    <a:pt x="182626" y="47625"/>
                  </a:lnTo>
                  <a:lnTo>
                    <a:pt x="186436" y="46101"/>
                  </a:lnTo>
                  <a:lnTo>
                    <a:pt x="190119" y="45085"/>
                  </a:lnTo>
                  <a:lnTo>
                    <a:pt x="193802" y="44704"/>
                  </a:lnTo>
                  <a:lnTo>
                    <a:pt x="197866" y="44704"/>
                  </a:lnTo>
                  <a:lnTo>
                    <a:pt x="199771" y="44704"/>
                  </a:lnTo>
                  <a:lnTo>
                    <a:pt x="202311" y="44069"/>
                  </a:lnTo>
                  <a:lnTo>
                    <a:pt x="205105" y="43942"/>
                  </a:lnTo>
                  <a:lnTo>
                    <a:pt x="208534" y="43942"/>
                  </a:lnTo>
                  <a:lnTo>
                    <a:pt x="212090" y="44069"/>
                  </a:lnTo>
                  <a:lnTo>
                    <a:pt x="215900" y="44958"/>
                  </a:lnTo>
                  <a:lnTo>
                    <a:pt x="219964" y="46355"/>
                  </a:lnTo>
                  <a:lnTo>
                    <a:pt x="224282" y="48260"/>
                  </a:lnTo>
                  <a:lnTo>
                    <a:pt x="218948" y="48514"/>
                  </a:lnTo>
                  <a:lnTo>
                    <a:pt x="213995" y="49022"/>
                  </a:lnTo>
                  <a:lnTo>
                    <a:pt x="209550" y="49657"/>
                  </a:lnTo>
                  <a:lnTo>
                    <a:pt x="205359" y="50292"/>
                  </a:lnTo>
                  <a:lnTo>
                    <a:pt x="201295" y="51054"/>
                  </a:lnTo>
                  <a:lnTo>
                    <a:pt x="197866" y="51943"/>
                  </a:lnTo>
                  <a:lnTo>
                    <a:pt x="194564" y="53213"/>
                  </a:lnTo>
                  <a:lnTo>
                    <a:pt x="191643" y="54356"/>
                  </a:lnTo>
                  <a:lnTo>
                    <a:pt x="188849" y="55626"/>
                  </a:lnTo>
                  <a:lnTo>
                    <a:pt x="186436" y="57150"/>
                  </a:lnTo>
                  <a:lnTo>
                    <a:pt x="184150" y="58547"/>
                  </a:lnTo>
                  <a:lnTo>
                    <a:pt x="182245" y="60071"/>
                  </a:lnTo>
                  <a:lnTo>
                    <a:pt x="178943" y="63246"/>
                  </a:lnTo>
                  <a:lnTo>
                    <a:pt x="176276" y="66421"/>
                  </a:lnTo>
                  <a:lnTo>
                    <a:pt x="174498" y="69723"/>
                  </a:lnTo>
                  <a:lnTo>
                    <a:pt x="173228" y="73025"/>
                  </a:lnTo>
                  <a:lnTo>
                    <a:pt x="172466" y="76200"/>
                  </a:lnTo>
                  <a:lnTo>
                    <a:pt x="171958" y="79375"/>
                  </a:lnTo>
                  <a:lnTo>
                    <a:pt x="171831" y="81915"/>
                  </a:lnTo>
                  <a:lnTo>
                    <a:pt x="171958" y="84455"/>
                  </a:lnTo>
                  <a:lnTo>
                    <a:pt x="171958" y="86106"/>
                  </a:lnTo>
                  <a:lnTo>
                    <a:pt x="172085" y="87630"/>
                  </a:lnTo>
                  <a:lnTo>
                    <a:pt x="167513" y="88392"/>
                  </a:lnTo>
                  <a:lnTo>
                    <a:pt x="163068" y="89027"/>
                  </a:lnTo>
                  <a:lnTo>
                    <a:pt x="153289" y="89789"/>
                  </a:lnTo>
                  <a:lnTo>
                    <a:pt x="133858" y="90424"/>
                  </a:lnTo>
                  <a:lnTo>
                    <a:pt x="124333" y="90805"/>
                  </a:lnTo>
                  <a:lnTo>
                    <a:pt x="115570" y="91694"/>
                  </a:lnTo>
                  <a:lnTo>
                    <a:pt x="110998" y="92202"/>
                  </a:lnTo>
                  <a:lnTo>
                    <a:pt x="106807" y="93218"/>
                  </a:lnTo>
                  <a:lnTo>
                    <a:pt x="102743" y="94234"/>
                  </a:lnTo>
                  <a:lnTo>
                    <a:pt x="99060" y="95504"/>
                  </a:lnTo>
                  <a:lnTo>
                    <a:pt x="96647" y="93472"/>
                  </a:lnTo>
                  <a:lnTo>
                    <a:pt x="93980" y="91694"/>
                  </a:lnTo>
                  <a:lnTo>
                    <a:pt x="91567" y="90424"/>
                  </a:lnTo>
                  <a:lnTo>
                    <a:pt x="89408" y="89789"/>
                  </a:lnTo>
                  <a:lnTo>
                    <a:pt x="86868" y="89535"/>
                  </a:lnTo>
                  <a:lnTo>
                    <a:pt x="84328" y="89535"/>
                  </a:lnTo>
                  <a:lnTo>
                    <a:pt x="79375" y="90170"/>
                  </a:lnTo>
                  <a:lnTo>
                    <a:pt x="74803" y="91059"/>
                  </a:lnTo>
                  <a:lnTo>
                    <a:pt x="69977" y="92202"/>
                  </a:lnTo>
                  <a:lnTo>
                    <a:pt x="65151" y="92964"/>
                  </a:lnTo>
                  <a:lnTo>
                    <a:pt x="62992" y="92964"/>
                  </a:lnTo>
                  <a:lnTo>
                    <a:pt x="60706" y="92710"/>
                  </a:lnTo>
                  <a:lnTo>
                    <a:pt x="58547" y="92202"/>
                  </a:lnTo>
                  <a:lnTo>
                    <a:pt x="56515" y="91313"/>
                  </a:lnTo>
                  <a:lnTo>
                    <a:pt x="54737" y="90170"/>
                  </a:lnTo>
                  <a:lnTo>
                    <a:pt x="53086" y="88773"/>
                  </a:lnTo>
                  <a:lnTo>
                    <a:pt x="50038" y="85725"/>
                  </a:lnTo>
                  <a:lnTo>
                    <a:pt x="47117" y="82550"/>
                  </a:lnTo>
                  <a:lnTo>
                    <a:pt x="45339" y="81280"/>
                  </a:lnTo>
                  <a:lnTo>
                    <a:pt x="43561" y="80391"/>
                  </a:lnTo>
                  <a:lnTo>
                    <a:pt x="41656" y="79375"/>
                  </a:lnTo>
                  <a:lnTo>
                    <a:pt x="39370" y="78994"/>
                  </a:lnTo>
                  <a:lnTo>
                    <a:pt x="36830" y="78994"/>
                  </a:lnTo>
                  <a:lnTo>
                    <a:pt x="33909" y="79756"/>
                  </a:lnTo>
                  <a:lnTo>
                    <a:pt x="32131" y="80391"/>
                  </a:lnTo>
                  <a:lnTo>
                    <a:pt x="30353" y="81026"/>
                  </a:lnTo>
                  <a:lnTo>
                    <a:pt x="28575" y="81915"/>
                  </a:lnTo>
                  <a:lnTo>
                    <a:pt x="26670" y="83058"/>
                  </a:lnTo>
                  <a:lnTo>
                    <a:pt x="25400" y="81915"/>
                  </a:lnTo>
                  <a:lnTo>
                    <a:pt x="24257" y="81026"/>
                  </a:lnTo>
                  <a:lnTo>
                    <a:pt x="23368" y="79756"/>
                  </a:lnTo>
                  <a:lnTo>
                    <a:pt x="22733" y="78359"/>
                  </a:lnTo>
                  <a:lnTo>
                    <a:pt x="20447" y="72517"/>
                  </a:lnTo>
                  <a:lnTo>
                    <a:pt x="19685" y="71247"/>
                  </a:lnTo>
                  <a:lnTo>
                    <a:pt x="18669" y="70104"/>
                  </a:lnTo>
                  <a:lnTo>
                    <a:pt x="17653" y="69088"/>
                  </a:lnTo>
                  <a:lnTo>
                    <a:pt x="16510" y="68072"/>
                  </a:lnTo>
                  <a:lnTo>
                    <a:pt x="14732" y="67691"/>
                  </a:lnTo>
                  <a:lnTo>
                    <a:pt x="12700" y="67691"/>
                  </a:lnTo>
                  <a:lnTo>
                    <a:pt x="10414" y="67691"/>
                  </a:lnTo>
                  <a:lnTo>
                    <a:pt x="7493" y="68326"/>
                  </a:lnTo>
                  <a:lnTo>
                    <a:pt x="5461" y="65024"/>
                  </a:lnTo>
                  <a:lnTo>
                    <a:pt x="3810" y="61976"/>
                  </a:lnTo>
                  <a:lnTo>
                    <a:pt x="2286" y="58293"/>
                  </a:lnTo>
                  <a:lnTo>
                    <a:pt x="1270" y="54737"/>
                  </a:lnTo>
                  <a:lnTo>
                    <a:pt x="508" y="50800"/>
                  </a:lnTo>
                  <a:lnTo>
                    <a:pt x="0" y="46609"/>
                  </a:lnTo>
                  <a:lnTo>
                    <a:pt x="0" y="42164"/>
                  </a:lnTo>
                  <a:lnTo>
                    <a:pt x="508" y="37846"/>
                  </a:lnTo>
                  <a:lnTo>
                    <a:pt x="1270" y="33147"/>
                  </a:lnTo>
                  <a:lnTo>
                    <a:pt x="2540" y="28575"/>
                  </a:lnTo>
                  <a:lnTo>
                    <a:pt x="3937" y="23876"/>
                  </a:lnTo>
                  <a:lnTo>
                    <a:pt x="6223" y="19050"/>
                  </a:lnTo>
                  <a:lnTo>
                    <a:pt x="8763" y="14351"/>
                  </a:lnTo>
                  <a:lnTo>
                    <a:pt x="11684" y="9525"/>
                  </a:lnTo>
                  <a:lnTo>
                    <a:pt x="15240" y="4699"/>
                  </a:lnTo>
                  <a:close/>
                </a:path>
              </a:pathLst>
            </a:custGeom>
            <a:solidFill>
              <a:srgbClr val="005600"/>
            </a:solidFill>
            <a:ln w="0" cap="flat" cmpd="sng" algn="ctr">
              <a:solidFill>
                <a:srgbClr val="005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Полилиния 420"/>
            <p:cNvSpPr/>
            <p:nvPr/>
          </p:nvSpPr>
          <p:spPr>
            <a:xfrm>
              <a:off x="2738247" y="4714748"/>
              <a:ext cx="110237" cy="49531"/>
            </a:xfrm>
            <a:custGeom>
              <a:avLst/>
              <a:gdLst/>
              <a:ahLst/>
              <a:cxnLst/>
              <a:rect l="0" t="0" r="0" b="0"/>
              <a:pathLst>
                <a:path w="110237" h="49531">
                  <a:moveTo>
                    <a:pt x="0" y="31242"/>
                  </a:moveTo>
                  <a:lnTo>
                    <a:pt x="254" y="30226"/>
                  </a:lnTo>
                  <a:lnTo>
                    <a:pt x="635" y="29591"/>
                  </a:lnTo>
                  <a:lnTo>
                    <a:pt x="1524" y="28956"/>
                  </a:lnTo>
                  <a:lnTo>
                    <a:pt x="2159" y="28448"/>
                  </a:lnTo>
                  <a:lnTo>
                    <a:pt x="4191" y="28067"/>
                  </a:lnTo>
                  <a:lnTo>
                    <a:pt x="6985" y="27813"/>
                  </a:lnTo>
                  <a:lnTo>
                    <a:pt x="9652" y="27432"/>
                  </a:lnTo>
                  <a:lnTo>
                    <a:pt x="12700" y="27432"/>
                  </a:lnTo>
                  <a:lnTo>
                    <a:pt x="15621" y="27432"/>
                  </a:lnTo>
                  <a:lnTo>
                    <a:pt x="18542" y="27305"/>
                  </a:lnTo>
                  <a:lnTo>
                    <a:pt x="21082" y="27051"/>
                  </a:lnTo>
                  <a:lnTo>
                    <a:pt x="23114" y="26289"/>
                  </a:lnTo>
                  <a:lnTo>
                    <a:pt x="24003" y="25781"/>
                  </a:lnTo>
                  <a:lnTo>
                    <a:pt x="24638" y="25146"/>
                  </a:lnTo>
                  <a:lnTo>
                    <a:pt x="25146" y="24257"/>
                  </a:lnTo>
                  <a:lnTo>
                    <a:pt x="25273" y="23368"/>
                  </a:lnTo>
                  <a:lnTo>
                    <a:pt x="25273" y="22479"/>
                  </a:lnTo>
                  <a:lnTo>
                    <a:pt x="25146" y="21209"/>
                  </a:lnTo>
                  <a:lnTo>
                    <a:pt x="24384" y="19812"/>
                  </a:lnTo>
                  <a:lnTo>
                    <a:pt x="23622" y="18288"/>
                  </a:lnTo>
                  <a:lnTo>
                    <a:pt x="22352" y="16256"/>
                  </a:lnTo>
                  <a:lnTo>
                    <a:pt x="20828" y="14351"/>
                  </a:lnTo>
                  <a:lnTo>
                    <a:pt x="19177" y="11938"/>
                  </a:lnTo>
                  <a:lnTo>
                    <a:pt x="16891" y="9525"/>
                  </a:lnTo>
                  <a:lnTo>
                    <a:pt x="17907" y="8890"/>
                  </a:lnTo>
                  <a:lnTo>
                    <a:pt x="18923" y="8763"/>
                  </a:lnTo>
                  <a:lnTo>
                    <a:pt x="21590" y="8509"/>
                  </a:lnTo>
                  <a:lnTo>
                    <a:pt x="24384" y="8763"/>
                  </a:lnTo>
                  <a:lnTo>
                    <a:pt x="27559" y="9144"/>
                  </a:lnTo>
                  <a:lnTo>
                    <a:pt x="34544" y="10668"/>
                  </a:lnTo>
                  <a:lnTo>
                    <a:pt x="38100" y="11430"/>
                  </a:lnTo>
                  <a:lnTo>
                    <a:pt x="41529" y="11938"/>
                  </a:lnTo>
                  <a:lnTo>
                    <a:pt x="44450" y="12446"/>
                  </a:lnTo>
                  <a:lnTo>
                    <a:pt x="47244" y="12446"/>
                  </a:lnTo>
                  <a:lnTo>
                    <a:pt x="49530" y="11938"/>
                  </a:lnTo>
                  <a:lnTo>
                    <a:pt x="50419" y="11684"/>
                  </a:lnTo>
                  <a:lnTo>
                    <a:pt x="51308" y="10922"/>
                  </a:lnTo>
                  <a:lnTo>
                    <a:pt x="51943" y="10414"/>
                  </a:lnTo>
                  <a:lnTo>
                    <a:pt x="52324" y="9525"/>
                  </a:lnTo>
                  <a:lnTo>
                    <a:pt x="52451" y="8509"/>
                  </a:lnTo>
                  <a:lnTo>
                    <a:pt x="52451" y="7366"/>
                  </a:lnTo>
                  <a:lnTo>
                    <a:pt x="52324" y="5842"/>
                  </a:lnTo>
                  <a:lnTo>
                    <a:pt x="51689" y="4191"/>
                  </a:lnTo>
                  <a:lnTo>
                    <a:pt x="51054" y="2032"/>
                  </a:lnTo>
                  <a:lnTo>
                    <a:pt x="49911" y="0"/>
                  </a:lnTo>
                  <a:lnTo>
                    <a:pt x="52324" y="254"/>
                  </a:lnTo>
                  <a:lnTo>
                    <a:pt x="54483" y="889"/>
                  </a:lnTo>
                  <a:lnTo>
                    <a:pt x="57023" y="2032"/>
                  </a:lnTo>
                  <a:lnTo>
                    <a:pt x="59690" y="3556"/>
                  </a:lnTo>
                  <a:lnTo>
                    <a:pt x="65151" y="7112"/>
                  </a:lnTo>
                  <a:lnTo>
                    <a:pt x="67945" y="8763"/>
                  </a:lnTo>
                  <a:lnTo>
                    <a:pt x="70358" y="10287"/>
                  </a:lnTo>
                  <a:lnTo>
                    <a:pt x="72898" y="11430"/>
                  </a:lnTo>
                  <a:lnTo>
                    <a:pt x="74803" y="12065"/>
                  </a:lnTo>
                  <a:lnTo>
                    <a:pt x="76835" y="12446"/>
                  </a:lnTo>
                  <a:lnTo>
                    <a:pt x="77597" y="12446"/>
                  </a:lnTo>
                  <a:lnTo>
                    <a:pt x="78105" y="11938"/>
                  </a:lnTo>
                  <a:lnTo>
                    <a:pt x="78613" y="11430"/>
                  </a:lnTo>
                  <a:lnTo>
                    <a:pt x="79121" y="10668"/>
                  </a:lnTo>
                  <a:lnTo>
                    <a:pt x="79375" y="10033"/>
                  </a:lnTo>
                  <a:lnTo>
                    <a:pt x="79375" y="8763"/>
                  </a:lnTo>
                  <a:lnTo>
                    <a:pt x="79375" y="7366"/>
                  </a:lnTo>
                  <a:lnTo>
                    <a:pt x="79121" y="5334"/>
                  </a:lnTo>
                  <a:lnTo>
                    <a:pt x="78867" y="3302"/>
                  </a:lnTo>
                  <a:lnTo>
                    <a:pt x="78359" y="1143"/>
                  </a:lnTo>
                  <a:lnTo>
                    <a:pt x="80518" y="2921"/>
                  </a:lnTo>
                  <a:lnTo>
                    <a:pt x="83058" y="4572"/>
                  </a:lnTo>
                  <a:lnTo>
                    <a:pt x="88773" y="8001"/>
                  </a:lnTo>
                  <a:lnTo>
                    <a:pt x="94488" y="11430"/>
                  </a:lnTo>
                  <a:lnTo>
                    <a:pt x="99949" y="14478"/>
                  </a:lnTo>
                  <a:lnTo>
                    <a:pt x="102489" y="16256"/>
                  </a:lnTo>
                  <a:lnTo>
                    <a:pt x="104775" y="18288"/>
                  </a:lnTo>
                  <a:lnTo>
                    <a:pt x="106299" y="20066"/>
                  </a:lnTo>
                  <a:lnTo>
                    <a:pt x="108204" y="21971"/>
                  </a:lnTo>
                  <a:lnTo>
                    <a:pt x="109220" y="24257"/>
                  </a:lnTo>
                  <a:lnTo>
                    <a:pt x="109855" y="26289"/>
                  </a:lnTo>
                  <a:lnTo>
                    <a:pt x="110236" y="28448"/>
                  </a:lnTo>
                  <a:lnTo>
                    <a:pt x="109728" y="31242"/>
                  </a:lnTo>
                  <a:lnTo>
                    <a:pt x="108458" y="31369"/>
                  </a:lnTo>
                  <a:lnTo>
                    <a:pt x="106680" y="31877"/>
                  </a:lnTo>
                  <a:lnTo>
                    <a:pt x="104902" y="32512"/>
                  </a:lnTo>
                  <a:lnTo>
                    <a:pt x="102743" y="32639"/>
                  </a:lnTo>
                  <a:lnTo>
                    <a:pt x="97663" y="33147"/>
                  </a:lnTo>
                  <a:lnTo>
                    <a:pt x="91821" y="33655"/>
                  </a:lnTo>
                  <a:lnTo>
                    <a:pt x="85344" y="34036"/>
                  </a:lnTo>
                  <a:lnTo>
                    <a:pt x="78359" y="34544"/>
                  </a:lnTo>
                  <a:lnTo>
                    <a:pt x="63881" y="35814"/>
                  </a:lnTo>
                  <a:lnTo>
                    <a:pt x="56769" y="36576"/>
                  </a:lnTo>
                  <a:lnTo>
                    <a:pt x="49784" y="37465"/>
                  </a:lnTo>
                  <a:lnTo>
                    <a:pt x="43180" y="38735"/>
                  </a:lnTo>
                  <a:lnTo>
                    <a:pt x="37338" y="40259"/>
                  </a:lnTo>
                  <a:lnTo>
                    <a:pt x="34798" y="41021"/>
                  </a:lnTo>
                  <a:lnTo>
                    <a:pt x="32385" y="41910"/>
                  </a:lnTo>
                  <a:lnTo>
                    <a:pt x="30099" y="42926"/>
                  </a:lnTo>
                  <a:lnTo>
                    <a:pt x="28321" y="44069"/>
                  </a:lnTo>
                  <a:lnTo>
                    <a:pt x="26670" y="45339"/>
                  </a:lnTo>
                  <a:lnTo>
                    <a:pt x="25273" y="46482"/>
                  </a:lnTo>
                  <a:lnTo>
                    <a:pt x="24384" y="48006"/>
                  </a:lnTo>
                  <a:lnTo>
                    <a:pt x="23876" y="49530"/>
                  </a:lnTo>
                  <a:lnTo>
                    <a:pt x="22098" y="45847"/>
                  </a:lnTo>
                  <a:lnTo>
                    <a:pt x="20066" y="42926"/>
                  </a:lnTo>
                  <a:lnTo>
                    <a:pt x="17907" y="40259"/>
                  </a:lnTo>
                  <a:lnTo>
                    <a:pt x="15113" y="37846"/>
                  </a:lnTo>
                  <a:lnTo>
                    <a:pt x="11938" y="35814"/>
                  </a:lnTo>
                  <a:lnTo>
                    <a:pt x="8382" y="33909"/>
                  </a:lnTo>
                  <a:lnTo>
                    <a:pt x="4445" y="32512"/>
                  </a:lnTo>
                  <a:close/>
                </a:path>
              </a:pathLst>
            </a:custGeom>
            <a:solidFill>
              <a:srgbClr val="879B6B"/>
            </a:solidFill>
            <a:ln w="0" cap="flat" cmpd="sng" algn="ctr">
              <a:solidFill>
                <a:srgbClr val="879B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2" name="Полилиния 421"/>
            <p:cNvSpPr/>
            <p:nvPr/>
          </p:nvSpPr>
          <p:spPr>
            <a:xfrm>
              <a:off x="2740279" y="4717669"/>
              <a:ext cx="108205" cy="46610"/>
            </a:xfrm>
            <a:custGeom>
              <a:avLst/>
              <a:gdLst/>
              <a:ahLst/>
              <a:cxnLst/>
              <a:rect l="0" t="0" r="0" b="0"/>
              <a:pathLst>
                <a:path w="108205" h="46610">
                  <a:moveTo>
                    <a:pt x="0" y="28321"/>
                  </a:moveTo>
                  <a:lnTo>
                    <a:pt x="381" y="27559"/>
                  </a:lnTo>
                  <a:lnTo>
                    <a:pt x="889" y="27051"/>
                  </a:lnTo>
                  <a:lnTo>
                    <a:pt x="2413" y="26289"/>
                  </a:lnTo>
                  <a:lnTo>
                    <a:pt x="4572" y="25781"/>
                  </a:lnTo>
                  <a:lnTo>
                    <a:pt x="7239" y="25527"/>
                  </a:lnTo>
                  <a:lnTo>
                    <a:pt x="13081" y="25527"/>
                  </a:lnTo>
                  <a:lnTo>
                    <a:pt x="16129" y="25527"/>
                  </a:lnTo>
                  <a:lnTo>
                    <a:pt x="18796" y="25527"/>
                  </a:lnTo>
                  <a:lnTo>
                    <a:pt x="21336" y="25400"/>
                  </a:lnTo>
                  <a:lnTo>
                    <a:pt x="23241" y="24511"/>
                  </a:lnTo>
                  <a:lnTo>
                    <a:pt x="24130" y="24130"/>
                  </a:lnTo>
                  <a:lnTo>
                    <a:pt x="24765" y="23622"/>
                  </a:lnTo>
                  <a:lnTo>
                    <a:pt x="25273" y="22860"/>
                  </a:lnTo>
                  <a:lnTo>
                    <a:pt x="25527" y="21971"/>
                  </a:lnTo>
                  <a:lnTo>
                    <a:pt x="25527" y="20955"/>
                  </a:lnTo>
                  <a:lnTo>
                    <a:pt x="25273" y="19812"/>
                  </a:lnTo>
                  <a:lnTo>
                    <a:pt x="24765" y="18288"/>
                  </a:lnTo>
                  <a:lnTo>
                    <a:pt x="24130" y="16891"/>
                  </a:lnTo>
                  <a:lnTo>
                    <a:pt x="23114" y="15113"/>
                  </a:lnTo>
                  <a:lnTo>
                    <a:pt x="21844" y="13081"/>
                  </a:lnTo>
                  <a:lnTo>
                    <a:pt x="20066" y="10922"/>
                  </a:lnTo>
                  <a:lnTo>
                    <a:pt x="18034" y="8509"/>
                  </a:lnTo>
                  <a:lnTo>
                    <a:pt x="20066" y="7747"/>
                  </a:lnTo>
                  <a:lnTo>
                    <a:pt x="22606" y="7493"/>
                  </a:lnTo>
                  <a:lnTo>
                    <a:pt x="25273" y="7747"/>
                  </a:lnTo>
                  <a:lnTo>
                    <a:pt x="28321" y="8255"/>
                  </a:lnTo>
                  <a:lnTo>
                    <a:pt x="34925" y="9779"/>
                  </a:lnTo>
                  <a:lnTo>
                    <a:pt x="38227" y="10414"/>
                  </a:lnTo>
                  <a:lnTo>
                    <a:pt x="41148" y="11303"/>
                  </a:lnTo>
                  <a:lnTo>
                    <a:pt x="44196" y="11430"/>
                  </a:lnTo>
                  <a:lnTo>
                    <a:pt x="46736" y="11557"/>
                  </a:lnTo>
                  <a:lnTo>
                    <a:pt x="49022" y="11430"/>
                  </a:lnTo>
                  <a:lnTo>
                    <a:pt x="49911" y="10922"/>
                  </a:lnTo>
                  <a:lnTo>
                    <a:pt x="50673" y="10414"/>
                  </a:lnTo>
                  <a:lnTo>
                    <a:pt x="51181" y="10033"/>
                  </a:lnTo>
                  <a:lnTo>
                    <a:pt x="51689" y="9017"/>
                  </a:lnTo>
                  <a:lnTo>
                    <a:pt x="51943" y="8001"/>
                  </a:lnTo>
                  <a:lnTo>
                    <a:pt x="52197" y="7112"/>
                  </a:lnTo>
                  <a:lnTo>
                    <a:pt x="51943" y="5588"/>
                  </a:lnTo>
                  <a:lnTo>
                    <a:pt x="51689" y="3810"/>
                  </a:lnTo>
                  <a:lnTo>
                    <a:pt x="50927" y="2159"/>
                  </a:lnTo>
                  <a:lnTo>
                    <a:pt x="50292" y="0"/>
                  </a:lnTo>
                  <a:lnTo>
                    <a:pt x="52197" y="254"/>
                  </a:lnTo>
                  <a:lnTo>
                    <a:pt x="54483" y="889"/>
                  </a:lnTo>
                  <a:lnTo>
                    <a:pt x="56896" y="1905"/>
                  </a:lnTo>
                  <a:lnTo>
                    <a:pt x="59436" y="3302"/>
                  </a:lnTo>
                  <a:lnTo>
                    <a:pt x="64643" y="6223"/>
                  </a:lnTo>
                  <a:lnTo>
                    <a:pt x="67056" y="8001"/>
                  </a:lnTo>
                  <a:lnTo>
                    <a:pt x="69469" y="9525"/>
                  </a:lnTo>
                  <a:lnTo>
                    <a:pt x="71755" y="10414"/>
                  </a:lnTo>
                  <a:lnTo>
                    <a:pt x="73914" y="11303"/>
                  </a:lnTo>
                  <a:lnTo>
                    <a:pt x="75565" y="11430"/>
                  </a:lnTo>
                  <a:lnTo>
                    <a:pt x="76327" y="11303"/>
                  </a:lnTo>
                  <a:lnTo>
                    <a:pt x="76835" y="10922"/>
                  </a:lnTo>
                  <a:lnTo>
                    <a:pt x="77343" y="10414"/>
                  </a:lnTo>
                  <a:lnTo>
                    <a:pt x="77851" y="9779"/>
                  </a:lnTo>
                  <a:lnTo>
                    <a:pt x="78105" y="8763"/>
                  </a:lnTo>
                  <a:lnTo>
                    <a:pt x="78232" y="7747"/>
                  </a:lnTo>
                  <a:lnTo>
                    <a:pt x="78232" y="6223"/>
                  </a:lnTo>
                  <a:lnTo>
                    <a:pt x="78232" y="4572"/>
                  </a:lnTo>
                  <a:lnTo>
                    <a:pt x="78105" y="2667"/>
                  </a:lnTo>
                  <a:lnTo>
                    <a:pt x="77851" y="381"/>
                  </a:lnTo>
                  <a:lnTo>
                    <a:pt x="79756" y="2159"/>
                  </a:lnTo>
                  <a:lnTo>
                    <a:pt x="82296" y="3556"/>
                  </a:lnTo>
                  <a:lnTo>
                    <a:pt x="87503" y="6858"/>
                  </a:lnTo>
                  <a:lnTo>
                    <a:pt x="92964" y="9525"/>
                  </a:lnTo>
                  <a:lnTo>
                    <a:pt x="98171" y="12700"/>
                  </a:lnTo>
                  <a:lnTo>
                    <a:pt x="100711" y="14224"/>
                  </a:lnTo>
                  <a:lnTo>
                    <a:pt x="102870" y="15748"/>
                  </a:lnTo>
                  <a:lnTo>
                    <a:pt x="104648" y="17526"/>
                  </a:lnTo>
                  <a:lnTo>
                    <a:pt x="106172" y="19177"/>
                  </a:lnTo>
                  <a:lnTo>
                    <a:pt x="107315" y="21336"/>
                  </a:lnTo>
                  <a:lnTo>
                    <a:pt x="107823" y="23368"/>
                  </a:lnTo>
                  <a:lnTo>
                    <a:pt x="108204" y="25527"/>
                  </a:lnTo>
                  <a:lnTo>
                    <a:pt x="107696" y="28067"/>
                  </a:lnTo>
                  <a:lnTo>
                    <a:pt x="106426" y="28448"/>
                  </a:lnTo>
                  <a:lnTo>
                    <a:pt x="104648" y="28956"/>
                  </a:lnTo>
                  <a:lnTo>
                    <a:pt x="102870" y="29210"/>
                  </a:lnTo>
                  <a:lnTo>
                    <a:pt x="100711" y="29718"/>
                  </a:lnTo>
                  <a:lnTo>
                    <a:pt x="95631" y="30226"/>
                  </a:lnTo>
                  <a:lnTo>
                    <a:pt x="89789" y="30734"/>
                  </a:lnTo>
                  <a:lnTo>
                    <a:pt x="83312" y="31115"/>
                  </a:lnTo>
                  <a:lnTo>
                    <a:pt x="76327" y="31623"/>
                  </a:lnTo>
                  <a:lnTo>
                    <a:pt x="61849" y="32893"/>
                  </a:lnTo>
                  <a:lnTo>
                    <a:pt x="54737" y="33655"/>
                  </a:lnTo>
                  <a:lnTo>
                    <a:pt x="47752" y="34544"/>
                  </a:lnTo>
                  <a:lnTo>
                    <a:pt x="41148" y="35814"/>
                  </a:lnTo>
                  <a:lnTo>
                    <a:pt x="35306" y="37338"/>
                  </a:lnTo>
                  <a:lnTo>
                    <a:pt x="32766" y="38100"/>
                  </a:lnTo>
                  <a:lnTo>
                    <a:pt x="30353" y="38989"/>
                  </a:lnTo>
                  <a:lnTo>
                    <a:pt x="28067" y="40005"/>
                  </a:lnTo>
                  <a:lnTo>
                    <a:pt x="26289" y="41148"/>
                  </a:lnTo>
                  <a:lnTo>
                    <a:pt x="24638" y="42164"/>
                  </a:lnTo>
                  <a:lnTo>
                    <a:pt x="23241" y="43561"/>
                  </a:lnTo>
                  <a:lnTo>
                    <a:pt x="22352" y="44958"/>
                  </a:lnTo>
                  <a:lnTo>
                    <a:pt x="21844" y="46609"/>
                  </a:lnTo>
                  <a:lnTo>
                    <a:pt x="20066" y="42926"/>
                  </a:lnTo>
                  <a:lnTo>
                    <a:pt x="18415" y="40005"/>
                  </a:lnTo>
                  <a:lnTo>
                    <a:pt x="16129" y="37338"/>
                  </a:lnTo>
                  <a:lnTo>
                    <a:pt x="13589" y="35179"/>
                  </a:lnTo>
                  <a:lnTo>
                    <a:pt x="10795" y="32893"/>
                  </a:lnTo>
                  <a:lnTo>
                    <a:pt x="7620" y="31115"/>
                  </a:lnTo>
                  <a:lnTo>
                    <a:pt x="4191" y="29718"/>
                  </a:lnTo>
                  <a:close/>
                </a:path>
              </a:pathLst>
            </a:custGeom>
            <a:solidFill>
              <a:srgbClr val="719158"/>
            </a:solidFill>
            <a:ln w="0" cap="flat" cmpd="sng" algn="ctr">
              <a:solidFill>
                <a:srgbClr val="7191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3" name="Полилиния 422"/>
            <p:cNvSpPr/>
            <p:nvPr/>
          </p:nvSpPr>
          <p:spPr>
            <a:xfrm>
              <a:off x="2742184" y="4720336"/>
              <a:ext cx="106300" cy="43689"/>
            </a:xfrm>
            <a:custGeom>
              <a:avLst/>
              <a:gdLst/>
              <a:ahLst/>
              <a:cxnLst/>
              <a:rect l="0" t="0" r="0" b="0"/>
              <a:pathLst>
                <a:path w="106300" h="43689">
                  <a:moveTo>
                    <a:pt x="0" y="25654"/>
                  </a:moveTo>
                  <a:lnTo>
                    <a:pt x="508" y="25146"/>
                  </a:lnTo>
                  <a:lnTo>
                    <a:pt x="1143" y="24638"/>
                  </a:lnTo>
                  <a:lnTo>
                    <a:pt x="3048" y="24003"/>
                  </a:lnTo>
                  <a:lnTo>
                    <a:pt x="5334" y="23622"/>
                  </a:lnTo>
                  <a:lnTo>
                    <a:pt x="7747" y="23622"/>
                  </a:lnTo>
                  <a:lnTo>
                    <a:pt x="13462" y="24003"/>
                  </a:lnTo>
                  <a:lnTo>
                    <a:pt x="16510" y="24003"/>
                  </a:lnTo>
                  <a:lnTo>
                    <a:pt x="19177" y="24003"/>
                  </a:lnTo>
                  <a:lnTo>
                    <a:pt x="21590" y="23622"/>
                  </a:lnTo>
                  <a:lnTo>
                    <a:pt x="23622" y="23114"/>
                  </a:lnTo>
                  <a:lnTo>
                    <a:pt x="24384" y="22733"/>
                  </a:lnTo>
                  <a:lnTo>
                    <a:pt x="25146" y="22225"/>
                  </a:lnTo>
                  <a:lnTo>
                    <a:pt x="25400" y="21463"/>
                  </a:lnTo>
                  <a:lnTo>
                    <a:pt x="25781" y="20447"/>
                  </a:lnTo>
                  <a:lnTo>
                    <a:pt x="25781" y="19558"/>
                  </a:lnTo>
                  <a:lnTo>
                    <a:pt x="25654" y="18669"/>
                  </a:lnTo>
                  <a:lnTo>
                    <a:pt x="25400" y="17145"/>
                  </a:lnTo>
                  <a:lnTo>
                    <a:pt x="24638" y="15621"/>
                  </a:lnTo>
                  <a:lnTo>
                    <a:pt x="23876" y="13970"/>
                  </a:lnTo>
                  <a:lnTo>
                    <a:pt x="22733" y="12192"/>
                  </a:lnTo>
                  <a:lnTo>
                    <a:pt x="21209" y="10033"/>
                  </a:lnTo>
                  <a:lnTo>
                    <a:pt x="19431" y="7493"/>
                  </a:lnTo>
                  <a:lnTo>
                    <a:pt x="21209" y="7112"/>
                  </a:lnTo>
                  <a:lnTo>
                    <a:pt x="23622" y="6858"/>
                  </a:lnTo>
                  <a:lnTo>
                    <a:pt x="26416" y="7112"/>
                  </a:lnTo>
                  <a:lnTo>
                    <a:pt x="29083" y="7493"/>
                  </a:lnTo>
                  <a:lnTo>
                    <a:pt x="35306" y="8890"/>
                  </a:lnTo>
                  <a:lnTo>
                    <a:pt x="38354" y="9779"/>
                  </a:lnTo>
                  <a:lnTo>
                    <a:pt x="41402" y="10414"/>
                  </a:lnTo>
                  <a:lnTo>
                    <a:pt x="44069" y="10922"/>
                  </a:lnTo>
                  <a:lnTo>
                    <a:pt x="46482" y="11176"/>
                  </a:lnTo>
                  <a:lnTo>
                    <a:pt x="48514" y="10922"/>
                  </a:lnTo>
                  <a:lnTo>
                    <a:pt x="50292" y="10287"/>
                  </a:lnTo>
                  <a:lnTo>
                    <a:pt x="50673" y="9525"/>
                  </a:lnTo>
                  <a:lnTo>
                    <a:pt x="51308" y="8763"/>
                  </a:lnTo>
                  <a:lnTo>
                    <a:pt x="51562" y="8001"/>
                  </a:lnTo>
                  <a:lnTo>
                    <a:pt x="51689" y="6858"/>
                  </a:lnTo>
                  <a:lnTo>
                    <a:pt x="51689" y="5588"/>
                  </a:lnTo>
                  <a:lnTo>
                    <a:pt x="51562" y="3937"/>
                  </a:lnTo>
                  <a:lnTo>
                    <a:pt x="51308" y="2159"/>
                  </a:lnTo>
                  <a:lnTo>
                    <a:pt x="50546" y="254"/>
                  </a:lnTo>
                  <a:lnTo>
                    <a:pt x="52578" y="254"/>
                  </a:lnTo>
                  <a:lnTo>
                    <a:pt x="54737" y="889"/>
                  </a:lnTo>
                  <a:lnTo>
                    <a:pt x="57023" y="1905"/>
                  </a:lnTo>
                  <a:lnTo>
                    <a:pt x="59182" y="3175"/>
                  </a:lnTo>
                  <a:lnTo>
                    <a:pt x="64135" y="6096"/>
                  </a:lnTo>
                  <a:lnTo>
                    <a:pt x="66421" y="7493"/>
                  </a:lnTo>
                  <a:lnTo>
                    <a:pt x="68707" y="8763"/>
                  </a:lnTo>
                  <a:lnTo>
                    <a:pt x="70612" y="9779"/>
                  </a:lnTo>
                  <a:lnTo>
                    <a:pt x="72644" y="10287"/>
                  </a:lnTo>
                  <a:lnTo>
                    <a:pt x="74422" y="10414"/>
                  </a:lnTo>
                  <a:lnTo>
                    <a:pt x="75565" y="10033"/>
                  </a:lnTo>
                  <a:lnTo>
                    <a:pt x="76200" y="9525"/>
                  </a:lnTo>
                  <a:lnTo>
                    <a:pt x="76581" y="8763"/>
                  </a:lnTo>
                  <a:lnTo>
                    <a:pt x="77089" y="8001"/>
                  </a:lnTo>
                  <a:lnTo>
                    <a:pt x="77470" y="6858"/>
                  </a:lnTo>
                  <a:lnTo>
                    <a:pt x="77470" y="5588"/>
                  </a:lnTo>
                  <a:lnTo>
                    <a:pt x="77724" y="3937"/>
                  </a:lnTo>
                  <a:lnTo>
                    <a:pt x="77470" y="2159"/>
                  </a:lnTo>
                  <a:lnTo>
                    <a:pt x="77470" y="0"/>
                  </a:lnTo>
                  <a:lnTo>
                    <a:pt x="79375" y="1524"/>
                  </a:lnTo>
                  <a:lnTo>
                    <a:pt x="81661" y="2921"/>
                  </a:lnTo>
                  <a:lnTo>
                    <a:pt x="86614" y="5588"/>
                  </a:lnTo>
                  <a:lnTo>
                    <a:pt x="91821" y="8001"/>
                  </a:lnTo>
                  <a:lnTo>
                    <a:pt x="96774" y="10414"/>
                  </a:lnTo>
                  <a:lnTo>
                    <a:pt x="99060" y="11811"/>
                  </a:lnTo>
                  <a:lnTo>
                    <a:pt x="101219" y="13335"/>
                  </a:lnTo>
                  <a:lnTo>
                    <a:pt x="102997" y="15113"/>
                  </a:lnTo>
                  <a:lnTo>
                    <a:pt x="104521" y="16891"/>
                  </a:lnTo>
                  <a:lnTo>
                    <a:pt x="105410" y="18669"/>
                  </a:lnTo>
                  <a:lnTo>
                    <a:pt x="105918" y="20701"/>
                  </a:lnTo>
                  <a:lnTo>
                    <a:pt x="106299" y="22860"/>
                  </a:lnTo>
                  <a:lnTo>
                    <a:pt x="105791" y="25400"/>
                  </a:lnTo>
                  <a:lnTo>
                    <a:pt x="104521" y="25781"/>
                  </a:lnTo>
                  <a:lnTo>
                    <a:pt x="102743" y="26035"/>
                  </a:lnTo>
                  <a:lnTo>
                    <a:pt x="100965" y="26543"/>
                  </a:lnTo>
                  <a:lnTo>
                    <a:pt x="98806" y="26924"/>
                  </a:lnTo>
                  <a:lnTo>
                    <a:pt x="93726" y="27559"/>
                  </a:lnTo>
                  <a:lnTo>
                    <a:pt x="87884" y="28067"/>
                  </a:lnTo>
                  <a:lnTo>
                    <a:pt x="81407" y="28448"/>
                  </a:lnTo>
                  <a:lnTo>
                    <a:pt x="74422" y="28956"/>
                  </a:lnTo>
                  <a:lnTo>
                    <a:pt x="59944" y="30226"/>
                  </a:lnTo>
                  <a:lnTo>
                    <a:pt x="52832" y="30988"/>
                  </a:lnTo>
                  <a:lnTo>
                    <a:pt x="45847" y="31877"/>
                  </a:lnTo>
                  <a:lnTo>
                    <a:pt x="39243" y="33147"/>
                  </a:lnTo>
                  <a:lnTo>
                    <a:pt x="33401" y="34417"/>
                  </a:lnTo>
                  <a:lnTo>
                    <a:pt x="30861" y="35306"/>
                  </a:lnTo>
                  <a:lnTo>
                    <a:pt x="28448" y="36322"/>
                  </a:lnTo>
                  <a:lnTo>
                    <a:pt x="26162" y="37338"/>
                  </a:lnTo>
                  <a:lnTo>
                    <a:pt x="24384" y="38227"/>
                  </a:lnTo>
                  <a:lnTo>
                    <a:pt x="22733" y="39497"/>
                  </a:lnTo>
                  <a:lnTo>
                    <a:pt x="21336" y="40767"/>
                  </a:lnTo>
                  <a:lnTo>
                    <a:pt x="20447" y="42291"/>
                  </a:lnTo>
                  <a:lnTo>
                    <a:pt x="19939" y="43688"/>
                  </a:lnTo>
                  <a:lnTo>
                    <a:pt x="18161" y="40259"/>
                  </a:lnTo>
                  <a:lnTo>
                    <a:pt x="16510" y="37338"/>
                  </a:lnTo>
                  <a:lnTo>
                    <a:pt x="14478" y="34671"/>
                  </a:lnTo>
                  <a:lnTo>
                    <a:pt x="12446" y="32512"/>
                  </a:lnTo>
                  <a:lnTo>
                    <a:pt x="9652" y="30480"/>
                  </a:lnTo>
                  <a:lnTo>
                    <a:pt x="6985" y="28702"/>
                  </a:lnTo>
                  <a:lnTo>
                    <a:pt x="3810" y="27051"/>
                  </a:lnTo>
                  <a:close/>
                </a:path>
              </a:pathLst>
            </a:custGeom>
            <a:solidFill>
              <a:srgbClr val="598446"/>
            </a:solidFill>
            <a:ln w="0" cap="flat" cmpd="sng" algn="ctr">
              <a:solidFill>
                <a:srgbClr val="59844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Полилиния 423"/>
            <p:cNvSpPr/>
            <p:nvPr/>
          </p:nvSpPr>
          <p:spPr>
            <a:xfrm>
              <a:off x="2744216" y="4722749"/>
              <a:ext cx="104268" cy="41276"/>
            </a:xfrm>
            <a:custGeom>
              <a:avLst/>
              <a:gdLst/>
              <a:ahLst/>
              <a:cxnLst/>
              <a:rect l="0" t="0" r="0" b="0"/>
              <a:pathLst>
                <a:path w="104268" h="41276">
                  <a:moveTo>
                    <a:pt x="0" y="23368"/>
                  </a:moveTo>
                  <a:lnTo>
                    <a:pt x="1524" y="22479"/>
                  </a:lnTo>
                  <a:lnTo>
                    <a:pt x="3302" y="22225"/>
                  </a:lnTo>
                  <a:lnTo>
                    <a:pt x="5715" y="21971"/>
                  </a:lnTo>
                  <a:lnTo>
                    <a:pt x="8128" y="22225"/>
                  </a:lnTo>
                  <a:lnTo>
                    <a:pt x="13843" y="22479"/>
                  </a:lnTo>
                  <a:lnTo>
                    <a:pt x="16637" y="22733"/>
                  </a:lnTo>
                  <a:lnTo>
                    <a:pt x="19304" y="22733"/>
                  </a:lnTo>
                  <a:lnTo>
                    <a:pt x="21844" y="22479"/>
                  </a:lnTo>
                  <a:lnTo>
                    <a:pt x="23749" y="21971"/>
                  </a:lnTo>
                  <a:lnTo>
                    <a:pt x="25019" y="20955"/>
                  </a:lnTo>
                  <a:lnTo>
                    <a:pt x="25654" y="20320"/>
                  </a:lnTo>
                  <a:lnTo>
                    <a:pt x="26035" y="19431"/>
                  </a:lnTo>
                  <a:lnTo>
                    <a:pt x="26035" y="18542"/>
                  </a:lnTo>
                  <a:lnTo>
                    <a:pt x="26035" y="17653"/>
                  </a:lnTo>
                  <a:lnTo>
                    <a:pt x="25908" y="16256"/>
                  </a:lnTo>
                  <a:lnTo>
                    <a:pt x="25019" y="14859"/>
                  </a:lnTo>
                  <a:lnTo>
                    <a:pt x="24384" y="13208"/>
                  </a:lnTo>
                  <a:lnTo>
                    <a:pt x="23368" y="11557"/>
                  </a:lnTo>
                  <a:lnTo>
                    <a:pt x="22098" y="9398"/>
                  </a:lnTo>
                  <a:lnTo>
                    <a:pt x="20320" y="7112"/>
                  </a:lnTo>
                  <a:lnTo>
                    <a:pt x="22352" y="6477"/>
                  </a:lnTo>
                  <a:lnTo>
                    <a:pt x="24638" y="6350"/>
                  </a:lnTo>
                  <a:lnTo>
                    <a:pt x="27178" y="6477"/>
                  </a:lnTo>
                  <a:lnTo>
                    <a:pt x="29845" y="7112"/>
                  </a:lnTo>
                  <a:lnTo>
                    <a:pt x="35560" y="8509"/>
                  </a:lnTo>
                  <a:lnTo>
                    <a:pt x="40894" y="10033"/>
                  </a:lnTo>
                  <a:lnTo>
                    <a:pt x="43561" y="10668"/>
                  </a:lnTo>
                  <a:lnTo>
                    <a:pt x="45974" y="10922"/>
                  </a:lnTo>
                  <a:lnTo>
                    <a:pt x="48006" y="10668"/>
                  </a:lnTo>
                  <a:lnTo>
                    <a:pt x="49530" y="10287"/>
                  </a:lnTo>
                  <a:lnTo>
                    <a:pt x="50165" y="9779"/>
                  </a:lnTo>
                  <a:lnTo>
                    <a:pt x="50800" y="9144"/>
                  </a:lnTo>
                  <a:lnTo>
                    <a:pt x="51054" y="8001"/>
                  </a:lnTo>
                  <a:lnTo>
                    <a:pt x="51181" y="7112"/>
                  </a:lnTo>
                  <a:lnTo>
                    <a:pt x="51435" y="5842"/>
                  </a:lnTo>
                  <a:lnTo>
                    <a:pt x="51435" y="4445"/>
                  </a:lnTo>
                  <a:lnTo>
                    <a:pt x="51181" y="2667"/>
                  </a:lnTo>
                  <a:lnTo>
                    <a:pt x="50800" y="762"/>
                  </a:lnTo>
                  <a:lnTo>
                    <a:pt x="52705" y="889"/>
                  </a:lnTo>
                  <a:lnTo>
                    <a:pt x="54737" y="1524"/>
                  </a:lnTo>
                  <a:lnTo>
                    <a:pt x="56896" y="2286"/>
                  </a:lnTo>
                  <a:lnTo>
                    <a:pt x="59182" y="3429"/>
                  </a:lnTo>
                  <a:lnTo>
                    <a:pt x="63373" y="6223"/>
                  </a:lnTo>
                  <a:lnTo>
                    <a:pt x="65532" y="7366"/>
                  </a:lnTo>
                  <a:lnTo>
                    <a:pt x="67691" y="8509"/>
                  </a:lnTo>
                  <a:lnTo>
                    <a:pt x="69723" y="9271"/>
                  </a:lnTo>
                  <a:lnTo>
                    <a:pt x="71374" y="9779"/>
                  </a:lnTo>
                  <a:lnTo>
                    <a:pt x="73152" y="10033"/>
                  </a:lnTo>
                  <a:lnTo>
                    <a:pt x="74295" y="9398"/>
                  </a:lnTo>
                  <a:lnTo>
                    <a:pt x="75438" y="8255"/>
                  </a:lnTo>
                  <a:lnTo>
                    <a:pt x="75819" y="7366"/>
                  </a:lnTo>
                  <a:lnTo>
                    <a:pt x="76327" y="6350"/>
                  </a:lnTo>
                  <a:lnTo>
                    <a:pt x="76581" y="5080"/>
                  </a:lnTo>
                  <a:lnTo>
                    <a:pt x="76581" y="3683"/>
                  </a:lnTo>
                  <a:lnTo>
                    <a:pt x="76835" y="2032"/>
                  </a:lnTo>
                  <a:lnTo>
                    <a:pt x="76835" y="0"/>
                  </a:lnTo>
                  <a:lnTo>
                    <a:pt x="78613" y="1143"/>
                  </a:lnTo>
                  <a:lnTo>
                    <a:pt x="80772" y="2413"/>
                  </a:lnTo>
                  <a:lnTo>
                    <a:pt x="85344" y="4699"/>
                  </a:lnTo>
                  <a:lnTo>
                    <a:pt x="90297" y="6858"/>
                  </a:lnTo>
                  <a:lnTo>
                    <a:pt x="95250" y="9144"/>
                  </a:lnTo>
                  <a:lnTo>
                    <a:pt x="97536" y="10287"/>
                  </a:lnTo>
                  <a:lnTo>
                    <a:pt x="99441" y="11557"/>
                  </a:lnTo>
                  <a:lnTo>
                    <a:pt x="101219" y="12954"/>
                  </a:lnTo>
                  <a:lnTo>
                    <a:pt x="102489" y="14732"/>
                  </a:lnTo>
                  <a:lnTo>
                    <a:pt x="103378" y="16256"/>
                  </a:lnTo>
                  <a:lnTo>
                    <a:pt x="104267" y="18288"/>
                  </a:lnTo>
                  <a:lnTo>
                    <a:pt x="104267" y="20447"/>
                  </a:lnTo>
                  <a:lnTo>
                    <a:pt x="103759" y="22987"/>
                  </a:lnTo>
                  <a:lnTo>
                    <a:pt x="102489" y="23368"/>
                  </a:lnTo>
                  <a:lnTo>
                    <a:pt x="100711" y="23876"/>
                  </a:lnTo>
                  <a:lnTo>
                    <a:pt x="98933" y="24130"/>
                  </a:lnTo>
                  <a:lnTo>
                    <a:pt x="96774" y="24511"/>
                  </a:lnTo>
                  <a:lnTo>
                    <a:pt x="91694" y="25146"/>
                  </a:lnTo>
                  <a:lnTo>
                    <a:pt x="85852" y="25654"/>
                  </a:lnTo>
                  <a:lnTo>
                    <a:pt x="79375" y="26035"/>
                  </a:lnTo>
                  <a:lnTo>
                    <a:pt x="72390" y="26543"/>
                  </a:lnTo>
                  <a:lnTo>
                    <a:pt x="57912" y="27813"/>
                  </a:lnTo>
                  <a:lnTo>
                    <a:pt x="50800" y="28575"/>
                  </a:lnTo>
                  <a:lnTo>
                    <a:pt x="43815" y="29464"/>
                  </a:lnTo>
                  <a:lnTo>
                    <a:pt x="37211" y="30734"/>
                  </a:lnTo>
                  <a:lnTo>
                    <a:pt x="31369" y="32258"/>
                  </a:lnTo>
                  <a:lnTo>
                    <a:pt x="28829" y="32893"/>
                  </a:lnTo>
                  <a:lnTo>
                    <a:pt x="26416" y="33909"/>
                  </a:lnTo>
                  <a:lnTo>
                    <a:pt x="24130" y="34925"/>
                  </a:lnTo>
                  <a:lnTo>
                    <a:pt x="22352" y="35814"/>
                  </a:lnTo>
                  <a:lnTo>
                    <a:pt x="20701" y="37084"/>
                  </a:lnTo>
                  <a:lnTo>
                    <a:pt x="19304" y="38354"/>
                  </a:lnTo>
                  <a:lnTo>
                    <a:pt x="18415" y="39878"/>
                  </a:lnTo>
                  <a:lnTo>
                    <a:pt x="17907" y="41275"/>
                  </a:lnTo>
                  <a:lnTo>
                    <a:pt x="16129" y="37846"/>
                  </a:lnTo>
                  <a:lnTo>
                    <a:pt x="14732" y="34925"/>
                  </a:lnTo>
                  <a:lnTo>
                    <a:pt x="12954" y="32512"/>
                  </a:lnTo>
                  <a:lnTo>
                    <a:pt x="10922" y="30226"/>
                  </a:lnTo>
                  <a:lnTo>
                    <a:pt x="8763" y="28321"/>
                  </a:lnTo>
                  <a:lnTo>
                    <a:pt x="6223" y="26543"/>
                  </a:lnTo>
                  <a:lnTo>
                    <a:pt x="3302" y="24892"/>
                  </a:lnTo>
                  <a:close/>
                </a:path>
              </a:pathLst>
            </a:custGeom>
            <a:solidFill>
              <a:srgbClr val="417A33"/>
            </a:solidFill>
            <a:ln w="0" cap="flat" cmpd="sng" algn="ctr">
              <a:solidFill>
                <a:srgbClr val="417A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5" name="Полилиния 424"/>
            <p:cNvSpPr/>
            <p:nvPr/>
          </p:nvSpPr>
          <p:spPr>
            <a:xfrm>
              <a:off x="2746121" y="4725162"/>
              <a:ext cx="102363" cy="39117"/>
            </a:xfrm>
            <a:custGeom>
              <a:avLst/>
              <a:gdLst/>
              <a:ahLst/>
              <a:cxnLst/>
              <a:rect l="0" t="0" r="0" b="0"/>
              <a:pathLst>
                <a:path w="102363" h="39117">
                  <a:moveTo>
                    <a:pt x="0" y="20955"/>
                  </a:moveTo>
                  <a:lnTo>
                    <a:pt x="1524" y="20574"/>
                  </a:lnTo>
                  <a:lnTo>
                    <a:pt x="3810" y="20320"/>
                  </a:lnTo>
                  <a:lnTo>
                    <a:pt x="5969" y="20320"/>
                  </a:lnTo>
                  <a:lnTo>
                    <a:pt x="8763" y="20574"/>
                  </a:lnTo>
                  <a:lnTo>
                    <a:pt x="14478" y="21209"/>
                  </a:lnTo>
                  <a:lnTo>
                    <a:pt x="17272" y="21463"/>
                  </a:lnTo>
                  <a:lnTo>
                    <a:pt x="19685" y="21463"/>
                  </a:lnTo>
                  <a:lnTo>
                    <a:pt x="22225" y="21209"/>
                  </a:lnTo>
                  <a:lnTo>
                    <a:pt x="24003" y="20955"/>
                  </a:lnTo>
                  <a:lnTo>
                    <a:pt x="25400" y="20066"/>
                  </a:lnTo>
                  <a:lnTo>
                    <a:pt x="26035" y="19304"/>
                  </a:lnTo>
                  <a:lnTo>
                    <a:pt x="26416" y="18542"/>
                  </a:lnTo>
                  <a:lnTo>
                    <a:pt x="26416" y="17907"/>
                  </a:lnTo>
                  <a:lnTo>
                    <a:pt x="26416" y="16891"/>
                  </a:lnTo>
                  <a:lnTo>
                    <a:pt x="26162" y="15621"/>
                  </a:lnTo>
                  <a:lnTo>
                    <a:pt x="26035" y="14097"/>
                  </a:lnTo>
                  <a:lnTo>
                    <a:pt x="25273" y="12700"/>
                  </a:lnTo>
                  <a:lnTo>
                    <a:pt x="24130" y="11049"/>
                  </a:lnTo>
                  <a:lnTo>
                    <a:pt x="23114" y="9144"/>
                  </a:lnTo>
                  <a:lnTo>
                    <a:pt x="21717" y="6858"/>
                  </a:lnTo>
                  <a:lnTo>
                    <a:pt x="23749" y="6096"/>
                  </a:lnTo>
                  <a:lnTo>
                    <a:pt x="25654" y="5842"/>
                  </a:lnTo>
                  <a:lnTo>
                    <a:pt x="28194" y="6096"/>
                  </a:lnTo>
                  <a:lnTo>
                    <a:pt x="30607" y="6731"/>
                  </a:lnTo>
                  <a:lnTo>
                    <a:pt x="35941" y="8255"/>
                  </a:lnTo>
                  <a:lnTo>
                    <a:pt x="41021" y="9779"/>
                  </a:lnTo>
                  <a:lnTo>
                    <a:pt x="43434" y="10541"/>
                  </a:lnTo>
                  <a:lnTo>
                    <a:pt x="45593" y="10795"/>
                  </a:lnTo>
                  <a:lnTo>
                    <a:pt x="47625" y="10795"/>
                  </a:lnTo>
                  <a:lnTo>
                    <a:pt x="49149" y="10287"/>
                  </a:lnTo>
                  <a:lnTo>
                    <a:pt x="50292" y="9398"/>
                  </a:lnTo>
                  <a:lnTo>
                    <a:pt x="50800" y="8255"/>
                  </a:lnTo>
                  <a:lnTo>
                    <a:pt x="51054" y="7366"/>
                  </a:lnTo>
                  <a:lnTo>
                    <a:pt x="51308" y="6350"/>
                  </a:lnTo>
                  <a:lnTo>
                    <a:pt x="51308" y="4953"/>
                  </a:lnTo>
                  <a:lnTo>
                    <a:pt x="51308" y="3175"/>
                  </a:lnTo>
                  <a:lnTo>
                    <a:pt x="51054" y="1524"/>
                  </a:lnTo>
                  <a:lnTo>
                    <a:pt x="53086" y="1524"/>
                  </a:lnTo>
                  <a:lnTo>
                    <a:pt x="54991" y="2032"/>
                  </a:lnTo>
                  <a:lnTo>
                    <a:pt x="57023" y="2667"/>
                  </a:lnTo>
                  <a:lnTo>
                    <a:pt x="59055" y="3937"/>
                  </a:lnTo>
                  <a:lnTo>
                    <a:pt x="62992" y="6096"/>
                  </a:lnTo>
                  <a:lnTo>
                    <a:pt x="66929" y="8255"/>
                  </a:lnTo>
                  <a:lnTo>
                    <a:pt x="68707" y="9144"/>
                  </a:lnTo>
                  <a:lnTo>
                    <a:pt x="70485" y="9652"/>
                  </a:lnTo>
                  <a:lnTo>
                    <a:pt x="72009" y="9652"/>
                  </a:lnTo>
                  <a:lnTo>
                    <a:pt x="73152" y="9144"/>
                  </a:lnTo>
                  <a:lnTo>
                    <a:pt x="74422" y="7874"/>
                  </a:lnTo>
                  <a:lnTo>
                    <a:pt x="75184" y="6096"/>
                  </a:lnTo>
                  <a:lnTo>
                    <a:pt x="75692" y="4953"/>
                  </a:lnTo>
                  <a:lnTo>
                    <a:pt x="75946" y="3429"/>
                  </a:lnTo>
                  <a:lnTo>
                    <a:pt x="76200" y="1651"/>
                  </a:lnTo>
                  <a:lnTo>
                    <a:pt x="76454" y="0"/>
                  </a:lnTo>
                  <a:lnTo>
                    <a:pt x="78232" y="1016"/>
                  </a:lnTo>
                  <a:lnTo>
                    <a:pt x="79883" y="2286"/>
                  </a:lnTo>
                  <a:lnTo>
                    <a:pt x="84328" y="3937"/>
                  </a:lnTo>
                  <a:lnTo>
                    <a:pt x="89154" y="5588"/>
                  </a:lnTo>
                  <a:lnTo>
                    <a:pt x="93599" y="7620"/>
                  </a:lnTo>
                  <a:lnTo>
                    <a:pt x="95758" y="8509"/>
                  </a:lnTo>
                  <a:lnTo>
                    <a:pt x="97790" y="9779"/>
                  </a:lnTo>
                  <a:lnTo>
                    <a:pt x="99314" y="11049"/>
                  </a:lnTo>
                  <a:lnTo>
                    <a:pt x="100838" y="12446"/>
                  </a:lnTo>
                  <a:lnTo>
                    <a:pt x="101473" y="14097"/>
                  </a:lnTo>
                  <a:lnTo>
                    <a:pt x="102362" y="16129"/>
                  </a:lnTo>
                  <a:lnTo>
                    <a:pt x="102362" y="18034"/>
                  </a:lnTo>
                  <a:lnTo>
                    <a:pt x="101854" y="20574"/>
                  </a:lnTo>
                  <a:lnTo>
                    <a:pt x="100584" y="20955"/>
                  </a:lnTo>
                  <a:lnTo>
                    <a:pt x="98806" y="21463"/>
                  </a:lnTo>
                  <a:lnTo>
                    <a:pt x="97028" y="21717"/>
                  </a:lnTo>
                  <a:lnTo>
                    <a:pt x="94869" y="22225"/>
                  </a:lnTo>
                  <a:lnTo>
                    <a:pt x="89789" y="22733"/>
                  </a:lnTo>
                  <a:lnTo>
                    <a:pt x="83947" y="23241"/>
                  </a:lnTo>
                  <a:lnTo>
                    <a:pt x="77470" y="23622"/>
                  </a:lnTo>
                  <a:lnTo>
                    <a:pt x="70485" y="24130"/>
                  </a:lnTo>
                  <a:lnTo>
                    <a:pt x="56007" y="25400"/>
                  </a:lnTo>
                  <a:lnTo>
                    <a:pt x="48895" y="26162"/>
                  </a:lnTo>
                  <a:lnTo>
                    <a:pt x="41910" y="27051"/>
                  </a:lnTo>
                  <a:lnTo>
                    <a:pt x="35306" y="28321"/>
                  </a:lnTo>
                  <a:lnTo>
                    <a:pt x="29464" y="29845"/>
                  </a:lnTo>
                  <a:lnTo>
                    <a:pt x="26924" y="30607"/>
                  </a:lnTo>
                  <a:lnTo>
                    <a:pt x="24511" y="31496"/>
                  </a:lnTo>
                  <a:lnTo>
                    <a:pt x="22225" y="32512"/>
                  </a:lnTo>
                  <a:lnTo>
                    <a:pt x="20447" y="33655"/>
                  </a:lnTo>
                  <a:lnTo>
                    <a:pt x="18796" y="34671"/>
                  </a:lnTo>
                  <a:lnTo>
                    <a:pt x="17399" y="36068"/>
                  </a:lnTo>
                  <a:lnTo>
                    <a:pt x="16510" y="37465"/>
                  </a:lnTo>
                  <a:lnTo>
                    <a:pt x="16002" y="39116"/>
                  </a:lnTo>
                  <a:lnTo>
                    <a:pt x="14478" y="35433"/>
                  </a:lnTo>
                  <a:lnTo>
                    <a:pt x="12827" y="32766"/>
                  </a:lnTo>
                  <a:lnTo>
                    <a:pt x="11303" y="30099"/>
                  </a:lnTo>
                  <a:lnTo>
                    <a:pt x="9525" y="28067"/>
                  </a:lnTo>
                  <a:lnTo>
                    <a:pt x="7747" y="26162"/>
                  </a:lnTo>
                  <a:lnTo>
                    <a:pt x="5588" y="24511"/>
                  </a:lnTo>
                  <a:lnTo>
                    <a:pt x="3048" y="22733"/>
                  </a:lnTo>
                  <a:close/>
                </a:path>
              </a:pathLst>
            </a:custGeom>
            <a:solidFill>
              <a:srgbClr val="2A6E20"/>
            </a:solidFill>
            <a:ln w="0" cap="flat" cmpd="sng" algn="ctr">
              <a:solidFill>
                <a:srgbClr val="2A6E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6" name="Полилиния 425"/>
            <p:cNvSpPr/>
            <p:nvPr/>
          </p:nvSpPr>
          <p:spPr>
            <a:xfrm>
              <a:off x="2748153" y="4727448"/>
              <a:ext cx="100331" cy="36831"/>
            </a:xfrm>
            <a:custGeom>
              <a:avLst/>
              <a:gdLst/>
              <a:ahLst/>
              <a:cxnLst/>
              <a:rect l="0" t="0" r="0" b="0"/>
              <a:pathLst>
                <a:path w="100331" h="36831">
                  <a:moveTo>
                    <a:pt x="0" y="18923"/>
                  </a:moveTo>
                  <a:lnTo>
                    <a:pt x="1778" y="18669"/>
                  </a:lnTo>
                  <a:lnTo>
                    <a:pt x="3937" y="18669"/>
                  </a:lnTo>
                  <a:lnTo>
                    <a:pt x="6477" y="18669"/>
                  </a:lnTo>
                  <a:lnTo>
                    <a:pt x="9271" y="19177"/>
                  </a:lnTo>
                  <a:lnTo>
                    <a:pt x="14732" y="19939"/>
                  </a:lnTo>
                  <a:lnTo>
                    <a:pt x="17399" y="20193"/>
                  </a:lnTo>
                  <a:lnTo>
                    <a:pt x="20193" y="20447"/>
                  </a:lnTo>
                  <a:lnTo>
                    <a:pt x="22479" y="20193"/>
                  </a:lnTo>
                  <a:lnTo>
                    <a:pt x="24130" y="19939"/>
                  </a:lnTo>
                  <a:lnTo>
                    <a:pt x="25527" y="18923"/>
                  </a:lnTo>
                  <a:lnTo>
                    <a:pt x="26162" y="18542"/>
                  </a:lnTo>
                  <a:lnTo>
                    <a:pt x="26670" y="17780"/>
                  </a:lnTo>
                  <a:lnTo>
                    <a:pt x="26924" y="17018"/>
                  </a:lnTo>
                  <a:lnTo>
                    <a:pt x="26924" y="16002"/>
                  </a:lnTo>
                  <a:lnTo>
                    <a:pt x="26670" y="14732"/>
                  </a:lnTo>
                  <a:lnTo>
                    <a:pt x="26416" y="13589"/>
                  </a:lnTo>
                  <a:lnTo>
                    <a:pt x="25908" y="12192"/>
                  </a:lnTo>
                  <a:lnTo>
                    <a:pt x="25146" y="10414"/>
                  </a:lnTo>
                  <a:lnTo>
                    <a:pt x="24130" y="8509"/>
                  </a:lnTo>
                  <a:lnTo>
                    <a:pt x="22860" y="6477"/>
                  </a:lnTo>
                  <a:lnTo>
                    <a:pt x="24892" y="5842"/>
                  </a:lnTo>
                  <a:lnTo>
                    <a:pt x="26924" y="5588"/>
                  </a:lnTo>
                  <a:lnTo>
                    <a:pt x="29083" y="5842"/>
                  </a:lnTo>
                  <a:lnTo>
                    <a:pt x="31242" y="6223"/>
                  </a:lnTo>
                  <a:lnTo>
                    <a:pt x="36068" y="8001"/>
                  </a:lnTo>
                  <a:lnTo>
                    <a:pt x="40894" y="9779"/>
                  </a:lnTo>
                  <a:lnTo>
                    <a:pt x="43053" y="10414"/>
                  </a:lnTo>
                  <a:lnTo>
                    <a:pt x="45085" y="10922"/>
                  </a:lnTo>
                  <a:lnTo>
                    <a:pt x="47117" y="10922"/>
                  </a:lnTo>
                  <a:lnTo>
                    <a:pt x="48641" y="10414"/>
                  </a:lnTo>
                  <a:lnTo>
                    <a:pt x="49784" y="9398"/>
                  </a:lnTo>
                  <a:lnTo>
                    <a:pt x="50165" y="8763"/>
                  </a:lnTo>
                  <a:lnTo>
                    <a:pt x="50800" y="7747"/>
                  </a:lnTo>
                  <a:lnTo>
                    <a:pt x="51054" y="6858"/>
                  </a:lnTo>
                  <a:lnTo>
                    <a:pt x="51308" y="5588"/>
                  </a:lnTo>
                  <a:lnTo>
                    <a:pt x="51308" y="3810"/>
                  </a:lnTo>
                  <a:lnTo>
                    <a:pt x="51308" y="2159"/>
                  </a:lnTo>
                  <a:lnTo>
                    <a:pt x="53213" y="2159"/>
                  </a:lnTo>
                  <a:lnTo>
                    <a:pt x="54991" y="2667"/>
                  </a:lnTo>
                  <a:lnTo>
                    <a:pt x="58801" y="4445"/>
                  </a:lnTo>
                  <a:lnTo>
                    <a:pt x="62484" y="6223"/>
                  </a:lnTo>
                  <a:lnTo>
                    <a:pt x="66040" y="8255"/>
                  </a:lnTo>
                  <a:lnTo>
                    <a:pt x="67691" y="8763"/>
                  </a:lnTo>
                  <a:lnTo>
                    <a:pt x="69215" y="9271"/>
                  </a:lnTo>
                  <a:lnTo>
                    <a:pt x="70612" y="8890"/>
                  </a:lnTo>
                  <a:lnTo>
                    <a:pt x="71882" y="8509"/>
                  </a:lnTo>
                  <a:lnTo>
                    <a:pt x="73152" y="7493"/>
                  </a:lnTo>
                  <a:lnTo>
                    <a:pt x="74168" y="5842"/>
                  </a:lnTo>
                  <a:lnTo>
                    <a:pt x="75057" y="3302"/>
                  </a:lnTo>
                  <a:lnTo>
                    <a:pt x="75946" y="0"/>
                  </a:lnTo>
                  <a:lnTo>
                    <a:pt x="77343" y="889"/>
                  </a:lnTo>
                  <a:lnTo>
                    <a:pt x="79121" y="1778"/>
                  </a:lnTo>
                  <a:lnTo>
                    <a:pt x="83439" y="3302"/>
                  </a:lnTo>
                  <a:lnTo>
                    <a:pt x="87757" y="4572"/>
                  </a:lnTo>
                  <a:lnTo>
                    <a:pt x="92075" y="5969"/>
                  </a:lnTo>
                  <a:lnTo>
                    <a:pt x="94107" y="7112"/>
                  </a:lnTo>
                  <a:lnTo>
                    <a:pt x="96139" y="8001"/>
                  </a:lnTo>
                  <a:lnTo>
                    <a:pt x="97663" y="9271"/>
                  </a:lnTo>
                  <a:lnTo>
                    <a:pt x="98806" y="10414"/>
                  </a:lnTo>
                  <a:lnTo>
                    <a:pt x="99822" y="12192"/>
                  </a:lnTo>
                  <a:lnTo>
                    <a:pt x="100330" y="13843"/>
                  </a:lnTo>
                  <a:lnTo>
                    <a:pt x="100330" y="16002"/>
                  </a:lnTo>
                  <a:lnTo>
                    <a:pt x="99822" y="18542"/>
                  </a:lnTo>
                  <a:lnTo>
                    <a:pt x="98552" y="18669"/>
                  </a:lnTo>
                  <a:lnTo>
                    <a:pt x="97028" y="19177"/>
                  </a:lnTo>
                  <a:lnTo>
                    <a:pt x="94996" y="19812"/>
                  </a:lnTo>
                  <a:lnTo>
                    <a:pt x="92837" y="19939"/>
                  </a:lnTo>
                  <a:lnTo>
                    <a:pt x="87757" y="20447"/>
                  </a:lnTo>
                  <a:lnTo>
                    <a:pt x="82042" y="20955"/>
                  </a:lnTo>
                  <a:lnTo>
                    <a:pt x="75438" y="21336"/>
                  </a:lnTo>
                  <a:lnTo>
                    <a:pt x="68453" y="21844"/>
                  </a:lnTo>
                  <a:lnTo>
                    <a:pt x="53975" y="23114"/>
                  </a:lnTo>
                  <a:lnTo>
                    <a:pt x="46863" y="23876"/>
                  </a:lnTo>
                  <a:lnTo>
                    <a:pt x="39878" y="24765"/>
                  </a:lnTo>
                  <a:lnTo>
                    <a:pt x="33274" y="26035"/>
                  </a:lnTo>
                  <a:lnTo>
                    <a:pt x="27432" y="27559"/>
                  </a:lnTo>
                  <a:lnTo>
                    <a:pt x="24892" y="28321"/>
                  </a:lnTo>
                  <a:lnTo>
                    <a:pt x="22479" y="29210"/>
                  </a:lnTo>
                  <a:lnTo>
                    <a:pt x="20193" y="30226"/>
                  </a:lnTo>
                  <a:lnTo>
                    <a:pt x="18415" y="31369"/>
                  </a:lnTo>
                  <a:lnTo>
                    <a:pt x="16764" y="32639"/>
                  </a:lnTo>
                  <a:lnTo>
                    <a:pt x="15367" y="33782"/>
                  </a:lnTo>
                  <a:lnTo>
                    <a:pt x="14478" y="35306"/>
                  </a:lnTo>
                  <a:lnTo>
                    <a:pt x="13970" y="36830"/>
                  </a:lnTo>
                  <a:lnTo>
                    <a:pt x="12446" y="33401"/>
                  </a:lnTo>
                  <a:lnTo>
                    <a:pt x="10922" y="30480"/>
                  </a:lnTo>
                  <a:lnTo>
                    <a:pt x="9652" y="28067"/>
                  </a:lnTo>
                  <a:lnTo>
                    <a:pt x="8255" y="26035"/>
                  </a:lnTo>
                  <a:lnTo>
                    <a:pt x="6477" y="24130"/>
                  </a:lnTo>
                  <a:lnTo>
                    <a:pt x="4826" y="22479"/>
                  </a:lnTo>
                  <a:lnTo>
                    <a:pt x="2413" y="20701"/>
                  </a:lnTo>
                  <a:close/>
                </a:path>
              </a:pathLst>
            </a:custGeom>
            <a:solidFill>
              <a:srgbClr val="11610D"/>
            </a:solidFill>
            <a:ln w="0" cap="flat" cmpd="sng" algn="ctr">
              <a:solidFill>
                <a:srgbClr val="1161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7" name="Полилиния 426"/>
            <p:cNvSpPr/>
            <p:nvPr/>
          </p:nvSpPr>
          <p:spPr>
            <a:xfrm>
              <a:off x="2750185" y="4729607"/>
              <a:ext cx="98299" cy="34418"/>
            </a:xfrm>
            <a:custGeom>
              <a:avLst/>
              <a:gdLst/>
              <a:ahLst/>
              <a:cxnLst/>
              <a:rect l="0" t="0" r="0" b="0"/>
              <a:pathLst>
                <a:path w="98299" h="34418">
                  <a:moveTo>
                    <a:pt x="0" y="16764"/>
                  </a:moveTo>
                  <a:lnTo>
                    <a:pt x="1905" y="16764"/>
                  </a:lnTo>
                  <a:lnTo>
                    <a:pt x="4445" y="16764"/>
                  </a:lnTo>
                  <a:lnTo>
                    <a:pt x="6985" y="17272"/>
                  </a:lnTo>
                  <a:lnTo>
                    <a:pt x="9652" y="17653"/>
                  </a:lnTo>
                  <a:lnTo>
                    <a:pt x="15113" y="18542"/>
                  </a:lnTo>
                  <a:lnTo>
                    <a:pt x="17780" y="19050"/>
                  </a:lnTo>
                  <a:lnTo>
                    <a:pt x="20447" y="19177"/>
                  </a:lnTo>
                  <a:lnTo>
                    <a:pt x="22352" y="19177"/>
                  </a:lnTo>
                  <a:lnTo>
                    <a:pt x="24384" y="18796"/>
                  </a:lnTo>
                  <a:lnTo>
                    <a:pt x="25908" y="18034"/>
                  </a:lnTo>
                  <a:lnTo>
                    <a:pt x="26797" y="16764"/>
                  </a:lnTo>
                  <a:lnTo>
                    <a:pt x="27051" y="16129"/>
                  </a:lnTo>
                  <a:lnTo>
                    <a:pt x="27051" y="15113"/>
                  </a:lnTo>
                  <a:lnTo>
                    <a:pt x="27051" y="14097"/>
                  </a:lnTo>
                  <a:lnTo>
                    <a:pt x="26797" y="12954"/>
                  </a:lnTo>
                  <a:lnTo>
                    <a:pt x="26289" y="11430"/>
                  </a:lnTo>
                  <a:lnTo>
                    <a:pt x="25908" y="9652"/>
                  </a:lnTo>
                  <a:lnTo>
                    <a:pt x="25019" y="8001"/>
                  </a:lnTo>
                  <a:lnTo>
                    <a:pt x="24130" y="6096"/>
                  </a:lnTo>
                  <a:lnTo>
                    <a:pt x="25908" y="5334"/>
                  </a:lnTo>
                  <a:lnTo>
                    <a:pt x="27813" y="5207"/>
                  </a:lnTo>
                  <a:lnTo>
                    <a:pt x="29845" y="5334"/>
                  </a:lnTo>
                  <a:lnTo>
                    <a:pt x="32131" y="6096"/>
                  </a:lnTo>
                  <a:lnTo>
                    <a:pt x="36449" y="7874"/>
                  </a:lnTo>
                  <a:lnTo>
                    <a:pt x="40767" y="9398"/>
                  </a:lnTo>
                  <a:lnTo>
                    <a:pt x="42672" y="10287"/>
                  </a:lnTo>
                  <a:lnTo>
                    <a:pt x="44577" y="10795"/>
                  </a:lnTo>
                  <a:lnTo>
                    <a:pt x="46228" y="10922"/>
                  </a:lnTo>
                  <a:lnTo>
                    <a:pt x="48006" y="10541"/>
                  </a:lnTo>
                  <a:lnTo>
                    <a:pt x="49276" y="9652"/>
                  </a:lnTo>
                  <a:lnTo>
                    <a:pt x="50292" y="8255"/>
                  </a:lnTo>
                  <a:lnTo>
                    <a:pt x="50800" y="7112"/>
                  </a:lnTo>
                  <a:lnTo>
                    <a:pt x="50927" y="5842"/>
                  </a:lnTo>
                  <a:lnTo>
                    <a:pt x="51181" y="4699"/>
                  </a:lnTo>
                  <a:lnTo>
                    <a:pt x="51435" y="2921"/>
                  </a:lnTo>
                  <a:lnTo>
                    <a:pt x="53213" y="2921"/>
                  </a:lnTo>
                  <a:lnTo>
                    <a:pt x="55245" y="3175"/>
                  </a:lnTo>
                  <a:lnTo>
                    <a:pt x="58674" y="4699"/>
                  </a:lnTo>
                  <a:lnTo>
                    <a:pt x="61849" y="6350"/>
                  </a:lnTo>
                  <a:lnTo>
                    <a:pt x="65151" y="8001"/>
                  </a:lnTo>
                  <a:lnTo>
                    <a:pt x="66675" y="8509"/>
                  </a:lnTo>
                  <a:lnTo>
                    <a:pt x="67945" y="8763"/>
                  </a:lnTo>
                  <a:lnTo>
                    <a:pt x="69469" y="8509"/>
                  </a:lnTo>
                  <a:lnTo>
                    <a:pt x="70612" y="8001"/>
                  </a:lnTo>
                  <a:lnTo>
                    <a:pt x="71882" y="7112"/>
                  </a:lnTo>
                  <a:lnTo>
                    <a:pt x="73025" y="5334"/>
                  </a:lnTo>
                  <a:lnTo>
                    <a:pt x="74295" y="3175"/>
                  </a:lnTo>
                  <a:lnTo>
                    <a:pt x="75311" y="0"/>
                  </a:lnTo>
                  <a:lnTo>
                    <a:pt x="76581" y="762"/>
                  </a:lnTo>
                  <a:lnTo>
                    <a:pt x="78359" y="1397"/>
                  </a:lnTo>
                  <a:lnTo>
                    <a:pt x="82169" y="2540"/>
                  </a:lnTo>
                  <a:lnTo>
                    <a:pt x="86360" y="3683"/>
                  </a:lnTo>
                  <a:lnTo>
                    <a:pt x="90551" y="4699"/>
                  </a:lnTo>
                  <a:lnTo>
                    <a:pt x="92583" y="5334"/>
                  </a:lnTo>
                  <a:lnTo>
                    <a:pt x="94361" y="6096"/>
                  </a:lnTo>
                  <a:lnTo>
                    <a:pt x="95758" y="7112"/>
                  </a:lnTo>
                  <a:lnTo>
                    <a:pt x="97028" y="8255"/>
                  </a:lnTo>
                  <a:lnTo>
                    <a:pt x="97790" y="9652"/>
                  </a:lnTo>
                  <a:lnTo>
                    <a:pt x="98298" y="11684"/>
                  </a:lnTo>
                  <a:lnTo>
                    <a:pt x="98298" y="13589"/>
                  </a:lnTo>
                  <a:lnTo>
                    <a:pt x="97790" y="16129"/>
                  </a:lnTo>
                  <a:lnTo>
                    <a:pt x="96520" y="16510"/>
                  </a:lnTo>
                  <a:lnTo>
                    <a:pt x="94996" y="16764"/>
                  </a:lnTo>
                  <a:lnTo>
                    <a:pt x="92964" y="17272"/>
                  </a:lnTo>
                  <a:lnTo>
                    <a:pt x="90805" y="17653"/>
                  </a:lnTo>
                  <a:lnTo>
                    <a:pt x="85725" y="18288"/>
                  </a:lnTo>
                  <a:lnTo>
                    <a:pt x="80010" y="18796"/>
                  </a:lnTo>
                  <a:lnTo>
                    <a:pt x="73406" y="19177"/>
                  </a:lnTo>
                  <a:lnTo>
                    <a:pt x="66421" y="19685"/>
                  </a:lnTo>
                  <a:lnTo>
                    <a:pt x="51943" y="20701"/>
                  </a:lnTo>
                  <a:lnTo>
                    <a:pt x="44831" y="21717"/>
                  </a:lnTo>
                  <a:lnTo>
                    <a:pt x="37846" y="22606"/>
                  </a:lnTo>
                  <a:lnTo>
                    <a:pt x="31242" y="23622"/>
                  </a:lnTo>
                  <a:lnTo>
                    <a:pt x="25400" y="25146"/>
                  </a:lnTo>
                  <a:lnTo>
                    <a:pt x="22860" y="26035"/>
                  </a:lnTo>
                  <a:lnTo>
                    <a:pt x="20447" y="26797"/>
                  </a:lnTo>
                  <a:lnTo>
                    <a:pt x="18161" y="28067"/>
                  </a:lnTo>
                  <a:lnTo>
                    <a:pt x="16383" y="28956"/>
                  </a:lnTo>
                  <a:lnTo>
                    <a:pt x="14732" y="30226"/>
                  </a:lnTo>
                  <a:lnTo>
                    <a:pt x="13335" y="31496"/>
                  </a:lnTo>
                  <a:lnTo>
                    <a:pt x="12446" y="33020"/>
                  </a:lnTo>
                  <a:lnTo>
                    <a:pt x="11938" y="34417"/>
                  </a:lnTo>
                  <a:lnTo>
                    <a:pt x="10414" y="30988"/>
                  </a:lnTo>
                  <a:lnTo>
                    <a:pt x="9144" y="28067"/>
                  </a:lnTo>
                  <a:lnTo>
                    <a:pt x="7874" y="25908"/>
                  </a:lnTo>
                  <a:lnTo>
                    <a:pt x="6604" y="23876"/>
                  </a:lnTo>
                  <a:lnTo>
                    <a:pt x="5461" y="21971"/>
                  </a:lnTo>
                  <a:lnTo>
                    <a:pt x="3937" y="20574"/>
                  </a:lnTo>
                  <a:lnTo>
                    <a:pt x="2159" y="18796"/>
                  </a:lnTo>
                  <a:close/>
                </a:path>
              </a:pathLst>
            </a:custGeom>
            <a:solidFill>
              <a:srgbClr val="005600"/>
            </a:solidFill>
            <a:ln w="0" cap="flat" cmpd="sng" algn="ctr">
              <a:solidFill>
                <a:srgbClr val="005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8" name="Полилиния 427"/>
            <p:cNvSpPr/>
            <p:nvPr/>
          </p:nvSpPr>
          <p:spPr>
            <a:xfrm>
              <a:off x="2860167" y="4720590"/>
              <a:ext cx="203709" cy="37339"/>
            </a:xfrm>
            <a:custGeom>
              <a:avLst/>
              <a:gdLst/>
              <a:ahLst/>
              <a:cxnLst/>
              <a:rect l="0" t="0" r="0" b="0"/>
              <a:pathLst>
                <a:path w="203709" h="37339">
                  <a:moveTo>
                    <a:pt x="381" y="25146"/>
                  </a:moveTo>
                  <a:lnTo>
                    <a:pt x="0" y="24130"/>
                  </a:lnTo>
                  <a:lnTo>
                    <a:pt x="0" y="23114"/>
                  </a:lnTo>
                  <a:lnTo>
                    <a:pt x="0" y="22225"/>
                  </a:lnTo>
                  <a:lnTo>
                    <a:pt x="381" y="21209"/>
                  </a:lnTo>
                  <a:lnTo>
                    <a:pt x="1905" y="19558"/>
                  </a:lnTo>
                  <a:lnTo>
                    <a:pt x="4445" y="17780"/>
                  </a:lnTo>
                  <a:lnTo>
                    <a:pt x="6985" y="16129"/>
                  </a:lnTo>
                  <a:lnTo>
                    <a:pt x="9906" y="14605"/>
                  </a:lnTo>
                  <a:lnTo>
                    <a:pt x="12700" y="13081"/>
                  </a:lnTo>
                  <a:lnTo>
                    <a:pt x="14859" y="11557"/>
                  </a:lnTo>
                  <a:lnTo>
                    <a:pt x="16891" y="11938"/>
                  </a:lnTo>
                  <a:lnTo>
                    <a:pt x="18923" y="12446"/>
                  </a:lnTo>
                  <a:lnTo>
                    <a:pt x="22860" y="13970"/>
                  </a:lnTo>
                  <a:lnTo>
                    <a:pt x="31623" y="16891"/>
                  </a:lnTo>
                  <a:lnTo>
                    <a:pt x="36068" y="18034"/>
                  </a:lnTo>
                  <a:lnTo>
                    <a:pt x="40259" y="18415"/>
                  </a:lnTo>
                  <a:lnTo>
                    <a:pt x="42418" y="18415"/>
                  </a:lnTo>
                  <a:lnTo>
                    <a:pt x="44704" y="17780"/>
                  </a:lnTo>
                  <a:lnTo>
                    <a:pt x="46736" y="17018"/>
                  </a:lnTo>
                  <a:lnTo>
                    <a:pt x="48768" y="15748"/>
                  </a:lnTo>
                  <a:lnTo>
                    <a:pt x="51054" y="18415"/>
                  </a:lnTo>
                  <a:lnTo>
                    <a:pt x="52705" y="19939"/>
                  </a:lnTo>
                  <a:lnTo>
                    <a:pt x="54610" y="21463"/>
                  </a:lnTo>
                  <a:lnTo>
                    <a:pt x="56515" y="22225"/>
                  </a:lnTo>
                  <a:lnTo>
                    <a:pt x="58166" y="22860"/>
                  </a:lnTo>
                  <a:lnTo>
                    <a:pt x="59944" y="22860"/>
                  </a:lnTo>
                  <a:lnTo>
                    <a:pt x="63119" y="22606"/>
                  </a:lnTo>
                  <a:lnTo>
                    <a:pt x="66421" y="21590"/>
                  </a:lnTo>
                  <a:lnTo>
                    <a:pt x="69596" y="20447"/>
                  </a:lnTo>
                  <a:lnTo>
                    <a:pt x="72898" y="19812"/>
                  </a:lnTo>
                  <a:lnTo>
                    <a:pt x="74549" y="19558"/>
                  </a:lnTo>
                  <a:lnTo>
                    <a:pt x="76327" y="19558"/>
                  </a:lnTo>
                  <a:lnTo>
                    <a:pt x="78359" y="21463"/>
                  </a:lnTo>
                  <a:lnTo>
                    <a:pt x="80264" y="23114"/>
                  </a:lnTo>
                  <a:lnTo>
                    <a:pt x="82042" y="24130"/>
                  </a:lnTo>
                  <a:lnTo>
                    <a:pt x="84074" y="24892"/>
                  </a:lnTo>
                  <a:lnTo>
                    <a:pt x="85852" y="25400"/>
                  </a:lnTo>
                  <a:lnTo>
                    <a:pt x="87503" y="25527"/>
                  </a:lnTo>
                  <a:lnTo>
                    <a:pt x="91313" y="25146"/>
                  </a:lnTo>
                  <a:lnTo>
                    <a:pt x="94488" y="24130"/>
                  </a:lnTo>
                  <a:lnTo>
                    <a:pt x="97917" y="22860"/>
                  </a:lnTo>
                  <a:lnTo>
                    <a:pt x="101473" y="21971"/>
                  </a:lnTo>
                  <a:lnTo>
                    <a:pt x="105156" y="21590"/>
                  </a:lnTo>
                  <a:lnTo>
                    <a:pt x="106934" y="21971"/>
                  </a:lnTo>
                  <a:lnTo>
                    <a:pt x="109093" y="22225"/>
                  </a:lnTo>
                  <a:lnTo>
                    <a:pt x="113411" y="23368"/>
                  </a:lnTo>
                  <a:lnTo>
                    <a:pt x="117729" y="24892"/>
                  </a:lnTo>
                  <a:lnTo>
                    <a:pt x="121920" y="26035"/>
                  </a:lnTo>
                  <a:lnTo>
                    <a:pt x="123825" y="26670"/>
                  </a:lnTo>
                  <a:lnTo>
                    <a:pt x="125857" y="26670"/>
                  </a:lnTo>
                  <a:lnTo>
                    <a:pt x="127889" y="26670"/>
                  </a:lnTo>
                  <a:lnTo>
                    <a:pt x="129540" y="26035"/>
                  </a:lnTo>
                  <a:lnTo>
                    <a:pt x="131318" y="25400"/>
                  </a:lnTo>
                  <a:lnTo>
                    <a:pt x="132461" y="24130"/>
                  </a:lnTo>
                  <a:lnTo>
                    <a:pt x="133985" y="22606"/>
                  </a:lnTo>
                  <a:lnTo>
                    <a:pt x="135128" y="20447"/>
                  </a:lnTo>
                  <a:lnTo>
                    <a:pt x="137287" y="20193"/>
                  </a:lnTo>
                  <a:lnTo>
                    <a:pt x="139446" y="20193"/>
                  </a:lnTo>
                  <a:lnTo>
                    <a:pt x="144272" y="20701"/>
                  </a:lnTo>
                  <a:lnTo>
                    <a:pt x="149225" y="21463"/>
                  </a:lnTo>
                  <a:lnTo>
                    <a:pt x="154051" y="21971"/>
                  </a:lnTo>
                  <a:lnTo>
                    <a:pt x="156210" y="21590"/>
                  </a:lnTo>
                  <a:lnTo>
                    <a:pt x="158369" y="21463"/>
                  </a:lnTo>
                  <a:lnTo>
                    <a:pt x="160147" y="20955"/>
                  </a:lnTo>
                  <a:lnTo>
                    <a:pt x="161925" y="19939"/>
                  </a:lnTo>
                  <a:lnTo>
                    <a:pt x="163449" y="18669"/>
                  </a:lnTo>
                  <a:lnTo>
                    <a:pt x="164338" y="17018"/>
                  </a:lnTo>
                  <a:lnTo>
                    <a:pt x="165100" y="14859"/>
                  </a:lnTo>
                  <a:lnTo>
                    <a:pt x="165608" y="11938"/>
                  </a:lnTo>
                  <a:lnTo>
                    <a:pt x="167005" y="11430"/>
                  </a:lnTo>
                  <a:lnTo>
                    <a:pt x="168529" y="11303"/>
                  </a:lnTo>
                  <a:lnTo>
                    <a:pt x="171831" y="10922"/>
                  </a:lnTo>
                  <a:lnTo>
                    <a:pt x="175387" y="10668"/>
                  </a:lnTo>
                  <a:lnTo>
                    <a:pt x="178816" y="10414"/>
                  </a:lnTo>
                  <a:lnTo>
                    <a:pt x="180594" y="10160"/>
                  </a:lnTo>
                  <a:lnTo>
                    <a:pt x="181864" y="9779"/>
                  </a:lnTo>
                  <a:lnTo>
                    <a:pt x="183007" y="8636"/>
                  </a:lnTo>
                  <a:lnTo>
                    <a:pt x="184150" y="7747"/>
                  </a:lnTo>
                  <a:lnTo>
                    <a:pt x="184531" y="6604"/>
                  </a:lnTo>
                  <a:lnTo>
                    <a:pt x="184785" y="4826"/>
                  </a:lnTo>
                  <a:lnTo>
                    <a:pt x="184785" y="2667"/>
                  </a:lnTo>
                  <a:lnTo>
                    <a:pt x="184150" y="0"/>
                  </a:lnTo>
                  <a:lnTo>
                    <a:pt x="187071" y="635"/>
                  </a:lnTo>
                  <a:lnTo>
                    <a:pt x="190500" y="1270"/>
                  </a:lnTo>
                  <a:lnTo>
                    <a:pt x="193802" y="1905"/>
                  </a:lnTo>
                  <a:lnTo>
                    <a:pt x="197231" y="2921"/>
                  </a:lnTo>
                  <a:lnTo>
                    <a:pt x="200025" y="4191"/>
                  </a:lnTo>
                  <a:lnTo>
                    <a:pt x="201168" y="4826"/>
                  </a:lnTo>
                  <a:lnTo>
                    <a:pt x="202184" y="5842"/>
                  </a:lnTo>
                  <a:lnTo>
                    <a:pt x="202946" y="6604"/>
                  </a:lnTo>
                  <a:lnTo>
                    <a:pt x="203327" y="7747"/>
                  </a:lnTo>
                  <a:lnTo>
                    <a:pt x="203708" y="8636"/>
                  </a:lnTo>
                  <a:lnTo>
                    <a:pt x="203708" y="10033"/>
                  </a:lnTo>
                  <a:lnTo>
                    <a:pt x="201041" y="13081"/>
                  </a:lnTo>
                  <a:lnTo>
                    <a:pt x="197739" y="16256"/>
                  </a:lnTo>
                  <a:lnTo>
                    <a:pt x="193802" y="19050"/>
                  </a:lnTo>
                  <a:lnTo>
                    <a:pt x="189484" y="21463"/>
                  </a:lnTo>
                  <a:lnTo>
                    <a:pt x="184531" y="23876"/>
                  </a:lnTo>
                  <a:lnTo>
                    <a:pt x="179324" y="25781"/>
                  </a:lnTo>
                  <a:lnTo>
                    <a:pt x="173609" y="27813"/>
                  </a:lnTo>
                  <a:lnTo>
                    <a:pt x="167640" y="29591"/>
                  </a:lnTo>
                  <a:lnTo>
                    <a:pt x="161290" y="31242"/>
                  </a:lnTo>
                  <a:lnTo>
                    <a:pt x="154432" y="32385"/>
                  </a:lnTo>
                  <a:lnTo>
                    <a:pt x="147193" y="33655"/>
                  </a:lnTo>
                  <a:lnTo>
                    <a:pt x="140081" y="34671"/>
                  </a:lnTo>
                  <a:lnTo>
                    <a:pt x="132461" y="35306"/>
                  </a:lnTo>
                  <a:lnTo>
                    <a:pt x="125095" y="36068"/>
                  </a:lnTo>
                  <a:lnTo>
                    <a:pt x="109347" y="37084"/>
                  </a:lnTo>
                  <a:lnTo>
                    <a:pt x="93472" y="37338"/>
                  </a:lnTo>
                  <a:lnTo>
                    <a:pt x="77851" y="36830"/>
                  </a:lnTo>
                  <a:lnTo>
                    <a:pt x="62357" y="36068"/>
                  </a:lnTo>
                  <a:lnTo>
                    <a:pt x="54991" y="35306"/>
                  </a:lnTo>
                  <a:lnTo>
                    <a:pt x="47752" y="34671"/>
                  </a:lnTo>
                  <a:lnTo>
                    <a:pt x="40513" y="33782"/>
                  </a:lnTo>
                  <a:lnTo>
                    <a:pt x="33782" y="32893"/>
                  </a:lnTo>
                  <a:lnTo>
                    <a:pt x="27305" y="32004"/>
                  </a:lnTo>
                  <a:lnTo>
                    <a:pt x="21082" y="30734"/>
                  </a:lnTo>
                  <a:lnTo>
                    <a:pt x="15367" y="29591"/>
                  </a:lnTo>
                  <a:lnTo>
                    <a:pt x="9906" y="28067"/>
                  </a:lnTo>
                  <a:lnTo>
                    <a:pt x="4826" y="26670"/>
                  </a:lnTo>
                  <a:close/>
                </a:path>
              </a:pathLst>
            </a:custGeom>
            <a:solidFill>
              <a:srgbClr val="879B6B"/>
            </a:solidFill>
            <a:ln w="0" cap="flat" cmpd="sng" algn="ctr">
              <a:solidFill>
                <a:srgbClr val="879B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9" name="Полилиния 428"/>
            <p:cNvSpPr/>
            <p:nvPr/>
          </p:nvSpPr>
          <p:spPr>
            <a:xfrm>
              <a:off x="2860167" y="4722495"/>
              <a:ext cx="203709" cy="35434"/>
            </a:xfrm>
            <a:custGeom>
              <a:avLst/>
              <a:gdLst/>
              <a:ahLst/>
              <a:cxnLst/>
              <a:rect l="0" t="0" r="0" b="0"/>
              <a:pathLst>
                <a:path w="203709" h="35434">
                  <a:moveTo>
                    <a:pt x="381" y="23495"/>
                  </a:moveTo>
                  <a:lnTo>
                    <a:pt x="0" y="22479"/>
                  </a:lnTo>
                  <a:lnTo>
                    <a:pt x="0" y="21463"/>
                  </a:lnTo>
                  <a:lnTo>
                    <a:pt x="0" y="20574"/>
                  </a:lnTo>
                  <a:lnTo>
                    <a:pt x="381" y="19685"/>
                  </a:lnTo>
                  <a:lnTo>
                    <a:pt x="2159" y="18034"/>
                  </a:lnTo>
                  <a:lnTo>
                    <a:pt x="4445" y="16510"/>
                  </a:lnTo>
                  <a:lnTo>
                    <a:pt x="7112" y="15367"/>
                  </a:lnTo>
                  <a:lnTo>
                    <a:pt x="9906" y="13843"/>
                  </a:lnTo>
                  <a:lnTo>
                    <a:pt x="12700" y="12700"/>
                  </a:lnTo>
                  <a:lnTo>
                    <a:pt x="15113" y="11430"/>
                  </a:lnTo>
                  <a:lnTo>
                    <a:pt x="16891" y="11811"/>
                  </a:lnTo>
                  <a:lnTo>
                    <a:pt x="18923" y="12319"/>
                  </a:lnTo>
                  <a:lnTo>
                    <a:pt x="23114" y="13716"/>
                  </a:lnTo>
                  <a:lnTo>
                    <a:pt x="31877" y="16764"/>
                  </a:lnTo>
                  <a:lnTo>
                    <a:pt x="36322" y="18034"/>
                  </a:lnTo>
                  <a:lnTo>
                    <a:pt x="40513" y="18542"/>
                  </a:lnTo>
                  <a:lnTo>
                    <a:pt x="42672" y="18542"/>
                  </a:lnTo>
                  <a:lnTo>
                    <a:pt x="45085" y="18034"/>
                  </a:lnTo>
                  <a:lnTo>
                    <a:pt x="46863" y="17399"/>
                  </a:lnTo>
                  <a:lnTo>
                    <a:pt x="49276" y="16129"/>
                  </a:lnTo>
                  <a:lnTo>
                    <a:pt x="51181" y="18542"/>
                  </a:lnTo>
                  <a:lnTo>
                    <a:pt x="53213" y="20320"/>
                  </a:lnTo>
                  <a:lnTo>
                    <a:pt x="54991" y="21463"/>
                  </a:lnTo>
                  <a:lnTo>
                    <a:pt x="56896" y="22479"/>
                  </a:lnTo>
                  <a:lnTo>
                    <a:pt x="58674" y="22987"/>
                  </a:lnTo>
                  <a:lnTo>
                    <a:pt x="60325" y="23241"/>
                  </a:lnTo>
                  <a:lnTo>
                    <a:pt x="63627" y="22733"/>
                  </a:lnTo>
                  <a:lnTo>
                    <a:pt x="66929" y="21844"/>
                  </a:lnTo>
                  <a:lnTo>
                    <a:pt x="70104" y="20574"/>
                  </a:lnTo>
                  <a:lnTo>
                    <a:pt x="73406" y="19558"/>
                  </a:lnTo>
                  <a:lnTo>
                    <a:pt x="75057" y="19558"/>
                  </a:lnTo>
                  <a:lnTo>
                    <a:pt x="76835" y="19558"/>
                  </a:lnTo>
                  <a:lnTo>
                    <a:pt x="78740" y="21463"/>
                  </a:lnTo>
                  <a:lnTo>
                    <a:pt x="80772" y="23241"/>
                  </a:lnTo>
                  <a:lnTo>
                    <a:pt x="82550" y="24130"/>
                  </a:lnTo>
                  <a:lnTo>
                    <a:pt x="84455" y="24892"/>
                  </a:lnTo>
                  <a:lnTo>
                    <a:pt x="86233" y="25400"/>
                  </a:lnTo>
                  <a:lnTo>
                    <a:pt x="88265" y="25400"/>
                  </a:lnTo>
                  <a:lnTo>
                    <a:pt x="91694" y="25146"/>
                  </a:lnTo>
                  <a:lnTo>
                    <a:pt x="95250" y="23876"/>
                  </a:lnTo>
                  <a:lnTo>
                    <a:pt x="98806" y="22987"/>
                  </a:lnTo>
                  <a:lnTo>
                    <a:pt x="102108" y="21971"/>
                  </a:lnTo>
                  <a:lnTo>
                    <a:pt x="105664" y="21463"/>
                  </a:lnTo>
                  <a:lnTo>
                    <a:pt x="107569" y="21844"/>
                  </a:lnTo>
                  <a:lnTo>
                    <a:pt x="109728" y="22225"/>
                  </a:lnTo>
                  <a:lnTo>
                    <a:pt x="113919" y="23241"/>
                  </a:lnTo>
                  <a:lnTo>
                    <a:pt x="118364" y="24765"/>
                  </a:lnTo>
                  <a:lnTo>
                    <a:pt x="122555" y="25654"/>
                  </a:lnTo>
                  <a:lnTo>
                    <a:pt x="124587" y="26162"/>
                  </a:lnTo>
                  <a:lnTo>
                    <a:pt x="126619" y="26162"/>
                  </a:lnTo>
                  <a:lnTo>
                    <a:pt x="128270" y="26162"/>
                  </a:lnTo>
                  <a:lnTo>
                    <a:pt x="130302" y="25654"/>
                  </a:lnTo>
                  <a:lnTo>
                    <a:pt x="131826" y="24892"/>
                  </a:lnTo>
                  <a:lnTo>
                    <a:pt x="133350" y="23622"/>
                  </a:lnTo>
                  <a:lnTo>
                    <a:pt x="134620" y="21971"/>
                  </a:lnTo>
                  <a:lnTo>
                    <a:pt x="135763" y="19685"/>
                  </a:lnTo>
                  <a:lnTo>
                    <a:pt x="137795" y="19685"/>
                  </a:lnTo>
                  <a:lnTo>
                    <a:pt x="140081" y="19685"/>
                  </a:lnTo>
                  <a:lnTo>
                    <a:pt x="145034" y="20320"/>
                  </a:lnTo>
                  <a:lnTo>
                    <a:pt x="149987" y="20955"/>
                  </a:lnTo>
                  <a:lnTo>
                    <a:pt x="154686" y="21463"/>
                  </a:lnTo>
                  <a:lnTo>
                    <a:pt x="156845" y="21463"/>
                  </a:lnTo>
                  <a:lnTo>
                    <a:pt x="159258" y="21209"/>
                  </a:lnTo>
                  <a:lnTo>
                    <a:pt x="160909" y="20701"/>
                  </a:lnTo>
                  <a:lnTo>
                    <a:pt x="162687" y="19685"/>
                  </a:lnTo>
                  <a:lnTo>
                    <a:pt x="164084" y="18542"/>
                  </a:lnTo>
                  <a:lnTo>
                    <a:pt x="165100" y="16764"/>
                  </a:lnTo>
                  <a:lnTo>
                    <a:pt x="165862" y="14732"/>
                  </a:lnTo>
                  <a:lnTo>
                    <a:pt x="166370" y="11811"/>
                  </a:lnTo>
                  <a:lnTo>
                    <a:pt x="167640" y="11176"/>
                  </a:lnTo>
                  <a:lnTo>
                    <a:pt x="169418" y="10922"/>
                  </a:lnTo>
                  <a:lnTo>
                    <a:pt x="172720" y="10795"/>
                  </a:lnTo>
                  <a:lnTo>
                    <a:pt x="176276" y="10795"/>
                  </a:lnTo>
                  <a:lnTo>
                    <a:pt x="180086" y="10287"/>
                  </a:lnTo>
                  <a:lnTo>
                    <a:pt x="181483" y="10033"/>
                  </a:lnTo>
                  <a:lnTo>
                    <a:pt x="183007" y="9525"/>
                  </a:lnTo>
                  <a:lnTo>
                    <a:pt x="184277" y="8763"/>
                  </a:lnTo>
                  <a:lnTo>
                    <a:pt x="185039" y="7874"/>
                  </a:lnTo>
                  <a:lnTo>
                    <a:pt x="185801" y="6477"/>
                  </a:lnTo>
                  <a:lnTo>
                    <a:pt x="186055" y="4699"/>
                  </a:lnTo>
                  <a:lnTo>
                    <a:pt x="186055" y="2540"/>
                  </a:lnTo>
                  <a:lnTo>
                    <a:pt x="185293" y="0"/>
                  </a:lnTo>
                  <a:lnTo>
                    <a:pt x="188341" y="508"/>
                  </a:lnTo>
                  <a:lnTo>
                    <a:pt x="191516" y="1016"/>
                  </a:lnTo>
                  <a:lnTo>
                    <a:pt x="194691" y="1397"/>
                  </a:lnTo>
                  <a:lnTo>
                    <a:pt x="197739" y="2032"/>
                  </a:lnTo>
                  <a:lnTo>
                    <a:pt x="200406" y="2921"/>
                  </a:lnTo>
                  <a:lnTo>
                    <a:pt x="201549" y="3429"/>
                  </a:lnTo>
                  <a:lnTo>
                    <a:pt x="202438" y="4191"/>
                  </a:lnTo>
                  <a:lnTo>
                    <a:pt x="203327" y="5207"/>
                  </a:lnTo>
                  <a:lnTo>
                    <a:pt x="203708" y="6096"/>
                  </a:lnTo>
                  <a:lnTo>
                    <a:pt x="203708" y="7112"/>
                  </a:lnTo>
                  <a:lnTo>
                    <a:pt x="203708" y="8255"/>
                  </a:lnTo>
                  <a:lnTo>
                    <a:pt x="201041" y="11430"/>
                  </a:lnTo>
                  <a:lnTo>
                    <a:pt x="197739" y="14351"/>
                  </a:lnTo>
                  <a:lnTo>
                    <a:pt x="193802" y="17145"/>
                  </a:lnTo>
                  <a:lnTo>
                    <a:pt x="189484" y="19685"/>
                  </a:lnTo>
                  <a:lnTo>
                    <a:pt x="184531" y="21971"/>
                  </a:lnTo>
                  <a:lnTo>
                    <a:pt x="179324" y="24130"/>
                  </a:lnTo>
                  <a:lnTo>
                    <a:pt x="173609" y="26162"/>
                  </a:lnTo>
                  <a:lnTo>
                    <a:pt x="167640" y="27813"/>
                  </a:lnTo>
                  <a:lnTo>
                    <a:pt x="161290" y="29337"/>
                  </a:lnTo>
                  <a:lnTo>
                    <a:pt x="154432" y="30734"/>
                  </a:lnTo>
                  <a:lnTo>
                    <a:pt x="147193" y="31750"/>
                  </a:lnTo>
                  <a:lnTo>
                    <a:pt x="140081" y="33020"/>
                  </a:lnTo>
                  <a:lnTo>
                    <a:pt x="132461" y="33655"/>
                  </a:lnTo>
                  <a:lnTo>
                    <a:pt x="125095" y="34417"/>
                  </a:lnTo>
                  <a:lnTo>
                    <a:pt x="109347" y="35179"/>
                  </a:lnTo>
                  <a:lnTo>
                    <a:pt x="93472" y="35433"/>
                  </a:lnTo>
                  <a:lnTo>
                    <a:pt x="77851" y="35179"/>
                  </a:lnTo>
                  <a:lnTo>
                    <a:pt x="62357" y="34163"/>
                  </a:lnTo>
                  <a:lnTo>
                    <a:pt x="54991" y="33655"/>
                  </a:lnTo>
                  <a:lnTo>
                    <a:pt x="47752" y="33020"/>
                  </a:lnTo>
                  <a:lnTo>
                    <a:pt x="40513" y="31877"/>
                  </a:lnTo>
                  <a:lnTo>
                    <a:pt x="33782" y="31242"/>
                  </a:lnTo>
                  <a:lnTo>
                    <a:pt x="27305" y="30099"/>
                  </a:lnTo>
                  <a:lnTo>
                    <a:pt x="21082" y="28829"/>
                  </a:lnTo>
                  <a:lnTo>
                    <a:pt x="15367" y="27686"/>
                  </a:lnTo>
                  <a:lnTo>
                    <a:pt x="9906" y="26289"/>
                  </a:lnTo>
                  <a:lnTo>
                    <a:pt x="4826" y="24892"/>
                  </a:lnTo>
                  <a:close/>
                </a:path>
              </a:pathLst>
            </a:custGeom>
            <a:solidFill>
              <a:srgbClr val="719158"/>
            </a:solidFill>
            <a:ln w="0" cap="flat" cmpd="sng" algn="ctr">
              <a:solidFill>
                <a:srgbClr val="7191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0" name="Полилиния 429"/>
            <p:cNvSpPr/>
            <p:nvPr/>
          </p:nvSpPr>
          <p:spPr>
            <a:xfrm>
              <a:off x="2860167" y="4723892"/>
              <a:ext cx="203709" cy="34037"/>
            </a:xfrm>
            <a:custGeom>
              <a:avLst/>
              <a:gdLst/>
              <a:ahLst/>
              <a:cxnLst/>
              <a:rect l="0" t="0" r="0" b="0"/>
              <a:pathLst>
                <a:path w="203709" h="34037">
                  <a:moveTo>
                    <a:pt x="381" y="21844"/>
                  </a:moveTo>
                  <a:lnTo>
                    <a:pt x="0" y="20828"/>
                  </a:lnTo>
                  <a:lnTo>
                    <a:pt x="0" y="20066"/>
                  </a:lnTo>
                  <a:lnTo>
                    <a:pt x="0" y="19177"/>
                  </a:lnTo>
                  <a:lnTo>
                    <a:pt x="381" y="18288"/>
                  </a:lnTo>
                  <a:lnTo>
                    <a:pt x="2159" y="17145"/>
                  </a:lnTo>
                  <a:lnTo>
                    <a:pt x="4445" y="16002"/>
                  </a:lnTo>
                  <a:lnTo>
                    <a:pt x="7112" y="15113"/>
                  </a:lnTo>
                  <a:lnTo>
                    <a:pt x="9906" y="13716"/>
                  </a:lnTo>
                  <a:lnTo>
                    <a:pt x="12827" y="12827"/>
                  </a:lnTo>
                  <a:lnTo>
                    <a:pt x="15113" y="11557"/>
                  </a:lnTo>
                  <a:lnTo>
                    <a:pt x="17145" y="11811"/>
                  </a:lnTo>
                  <a:lnTo>
                    <a:pt x="19177" y="12319"/>
                  </a:lnTo>
                  <a:lnTo>
                    <a:pt x="23114" y="13716"/>
                  </a:lnTo>
                  <a:lnTo>
                    <a:pt x="32004" y="17145"/>
                  </a:lnTo>
                  <a:lnTo>
                    <a:pt x="36576" y="18288"/>
                  </a:lnTo>
                  <a:lnTo>
                    <a:pt x="40894" y="19177"/>
                  </a:lnTo>
                  <a:lnTo>
                    <a:pt x="43180" y="18923"/>
                  </a:lnTo>
                  <a:lnTo>
                    <a:pt x="45339" y="18669"/>
                  </a:lnTo>
                  <a:lnTo>
                    <a:pt x="47498" y="17653"/>
                  </a:lnTo>
                  <a:lnTo>
                    <a:pt x="49530" y="16637"/>
                  </a:lnTo>
                  <a:lnTo>
                    <a:pt x="51435" y="18923"/>
                  </a:lnTo>
                  <a:lnTo>
                    <a:pt x="53467" y="20828"/>
                  </a:lnTo>
                  <a:lnTo>
                    <a:pt x="55499" y="22098"/>
                  </a:lnTo>
                  <a:lnTo>
                    <a:pt x="57150" y="22987"/>
                  </a:lnTo>
                  <a:lnTo>
                    <a:pt x="58928" y="23495"/>
                  </a:lnTo>
                  <a:lnTo>
                    <a:pt x="60706" y="23495"/>
                  </a:lnTo>
                  <a:lnTo>
                    <a:pt x="64135" y="22987"/>
                  </a:lnTo>
                  <a:lnTo>
                    <a:pt x="67310" y="22098"/>
                  </a:lnTo>
                  <a:lnTo>
                    <a:pt x="70612" y="20828"/>
                  </a:lnTo>
                  <a:lnTo>
                    <a:pt x="73787" y="19812"/>
                  </a:lnTo>
                  <a:lnTo>
                    <a:pt x="75692" y="19558"/>
                  </a:lnTo>
                  <a:lnTo>
                    <a:pt x="77216" y="19812"/>
                  </a:lnTo>
                  <a:lnTo>
                    <a:pt x="79248" y="21844"/>
                  </a:lnTo>
                  <a:lnTo>
                    <a:pt x="81407" y="23368"/>
                  </a:lnTo>
                  <a:lnTo>
                    <a:pt x="82931" y="24511"/>
                  </a:lnTo>
                  <a:lnTo>
                    <a:pt x="84963" y="25146"/>
                  </a:lnTo>
                  <a:lnTo>
                    <a:pt x="87122" y="25781"/>
                  </a:lnTo>
                  <a:lnTo>
                    <a:pt x="88773" y="25781"/>
                  </a:lnTo>
                  <a:lnTo>
                    <a:pt x="92202" y="25146"/>
                  </a:lnTo>
                  <a:lnTo>
                    <a:pt x="95758" y="24257"/>
                  </a:lnTo>
                  <a:lnTo>
                    <a:pt x="99187" y="22987"/>
                  </a:lnTo>
                  <a:lnTo>
                    <a:pt x="102997" y="22098"/>
                  </a:lnTo>
                  <a:lnTo>
                    <a:pt x="106426" y="21844"/>
                  </a:lnTo>
                  <a:lnTo>
                    <a:pt x="108458" y="22098"/>
                  </a:lnTo>
                  <a:lnTo>
                    <a:pt x="110490" y="22225"/>
                  </a:lnTo>
                  <a:lnTo>
                    <a:pt x="114681" y="23495"/>
                  </a:lnTo>
                  <a:lnTo>
                    <a:pt x="118872" y="24765"/>
                  </a:lnTo>
                  <a:lnTo>
                    <a:pt x="123190" y="25781"/>
                  </a:lnTo>
                  <a:lnTo>
                    <a:pt x="125349" y="26035"/>
                  </a:lnTo>
                  <a:lnTo>
                    <a:pt x="127381" y="26289"/>
                  </a:lnTo>
                  <a:lnTo>
                    <a:pt x="129032" y="26035"/>
                  </a:lnTo>
                  <a:lnTo>
                    <a:pt x="130810" y="25400"/>
                  </a:lnTo>
                  <a:lnTo>
                    <a:pt x="132461" y="24765"/>
                  </a:lnTo>
                  <a:lnTo>
                    <a:pt x="133985" y="23495"/>
                  </a:lnTo>
                  <a:lnTo>
                    <a:pt x="135255" y="21844"/>
                  </a:lnTo>
                  <a:lnTo>
                    <a:pt x="136271" y="19558"/>
                  </a:lnTo>
                  <a:lnTo>
                    <a:pt x="138557" y="19304"/>
                  </a:lnTo>
                  <a:lnTo>
                    <a:pt x="140843" y="19558"/>
                  </a:lnTo>
                  <a:lnTo>
                    <a:pt x="145415" y="20066"/>
                  </a:lnTo>
                  <a:lnTo>
                    <a:pt x="150495" y="20828"/>
                  </a:lnTo>
                  <a:lnTo>
                    <a:pt x="155448" y="21336"/>
                  </a:lnTo>
                  <a:lnTo>
                    <a:pt x="157734" y="21336"/>
                  </a:lnTo>
                  <a:lnTo>
                    <a:pt x="159893" y="21336"/>
                  </a:lnTo>
                  <a:lnTo>
                    <a:pt x="161671" y="20828"/>
                  </a:lnTo>
                  <a:lnTo>
                    <a:pt x="163449" y="19812"/>
                  </a:lnTo>
                  <a:lnTo>
                    <a:pt x="164973" y="18669"/>
                  </a:lnTo>
                  <a:lnTo>
                    <a:pt x="165862" y="16891"/>
                  </a:lnTo>
                  <a:lnTo>
                    <a:pt x="167005" y="14732"/>
                  </a:lnTo>
                  <a:lnTo>
                    <a:pt x="167132" y="12065"/>
                  </a:lnTo>
                  <a:lnTo>
                    <a:pt x="168529" y="11557"/>
                  </a:lnTo>
                  <a:lnTo>
                    <a:pt x="170053" y="11049"/>
                  </a:lnTo>
                  <a:lnTo>
                    <a:pt x="173609" y="10922"/>
                  </a:lnTo>
                  <a:lnTo>
                    <a:pt x="177292" y="10922"/>
                  </a:lnTo>
                  <a:lnTo>
                    <a:pt x="181102" y="10668"/>
                  </a:lnTo>
                  <a:lnTo>
                    <a:pt x="182626" y="10033"/>
                  </a:lnTo>
                  <a:lnTo>
                    <a:pt x="184150" y="9525"/>
                  </a:lnTo>
                  <a:lnTo>
                    <a:pt x="185293" y="8890"/>
                  </a:lnTo>
                  <a:lnTo>
                    <a:pt x="186309" y="8001"/>
                  </a:lnTo>
                  <a:lnTo>
                    <a:pt x="187071" y="6477"/>
                  </a:lnTo>
                  <a:lnTo>
                    <a:pt x="187325" y="4699"/>
                  </a:lnTo>
                  <a:lnTo>
                    <a:pt x="187325" y="2794"/>
                  </a:lnTo>
                  <a:lnTo>
                    <a:pt x="186563" y="0"/>
                  </a:lnTo>
                  <a:lnTo>
                    <a:pt x="189484" y="635"/>
                  </a:lnTo>
                  <a:lnTo>
                    <a:pt x="192532" y="889"/>
                  </a:lnTo>
                  <a:lnTo>
                    <a:pt x="195580" y="1143"/>
                  </a:lnTo>
                  <a:lnTo>
                    <a:pt x="198501" y="1270"/>
                  </a:lnTo>
                  <a:lnTo>
                    <a:pt x="200660" y="2032"/>
                  </a:lnTo>
                  <a:lnTo>
                    <a:pt x="201803" y="2540"/>
                  </a:lnTo>
                  <a:lnTo>
                    <a:pt x="202692" y="2921"/>
                  </a:lnTo>
                  <a:lnTo>
                    <a:pt x="203327" y="3810"/>
                  </a:lnTo>
                  <a:lnTo>
                    <a:pt x="203708" y="4445"/>
                  </a:lnTo>
                  <a:lnTo>
                    <a:pt x="203708" y="5715"/>
                  </a:lnTo>
                  <a:lnTo>
                    <a:pt x="203708" y="6858"/>
                  </a:lnTo>
                  <a:lnTo>
                    <a:pt x="201041" y="10033"/>
                  </a:lnTo>
                  <a:lnTo>
                    <a:pt x="197739" y="12954"/>
                  </a:lnTo>
                  <a:lnTo>
                    <a:pt x="193802" y="15748"/>
                  </a:lnTo>
                  <a:lnTo>
                    <a:pt x="189484" y="18161"/>
                  </a:lnTo>
                  <a:lnTo>
                    <a:pt x="184531" y="20574"/>
                  </a:lnTo>
                  <a:lnTo>
                    <a:pt x="179324" y="22733"/>
                  </a:lnTo>
                  <a:lnTo>
                    <a:pt x="173609" y="24511"/>
                  </a:lnTo>
                  <a:lnTo>
                    <a:pt x="167640" y="26416"/>
                  </a:lnTo>
                  <a:lnTo>
                    <a:pt x="161290" y="27940"/>
                  </a:lnTo>
                  <a:lnTo>
                    <a:pt x="154432" y="29083"/>
                  </a:lnTo>
                  <a:lnTo>
                    <a:pt x="147193" y="30353"/>
                  </a:lnTo>
                  <a:lnTo>
                    <a:pt x="140081" y="31369"/>
                  </a:lnTo>
                  <a:lnTo>
                    <a:pt x="132461" y="32258"/>
                  </a:lnTo>
                  <a:lnTo>
                    <a:pt x="125095" y="32766"/>
                  </a:lnTo>
                  <a:lnTo>
                    <a:pt x="109347" y="33782"/>
                  </a:lnTo>
                  <a:lnTo>
                    <a:pt x="93472" y="34036"/>
                  </a:lnTo>
                  <a:lnTo>
                    <a:pt x="77851" y="33782"/>
                  </a:lnTo>
                  <a:lnTo>
                    <a:pt x="62357" y="32766"/>
                  </a:lnTo>
                  <a:lnTo>
                    <a:pt x="54991" y="32258"/>
                  </a:lnTo>
                  <a:lnTo>
                    <a:pt x="47752" y="31623"/>
                  </a:lnTo>
                  <a:lnTo>
                    <a:pt x="40513" y="30480"/>
                  </a:lnTo>
                  <a:lnTo>
                    <a:pt x="33782" y="29591"/>
                  </a:lnTo>
                  <a:lnTo>
                    <a:pt x="27305" y="28702"/>
                  </a:lnTo>
                  <a:lnTo>
                    <a:pt x="21082" y="27432"/>
                  </a:lnTo>
                  <a:lnTo>
                    <a:pt x="15367" y="26289"/>
                  </a:lnTo>
                  <a:lnTo>
                    <a:pt x="9906" y="24765"/>
                  </a:lnTo>
                  <a:lnTo>
                    <a:pt x="4826" y="23368"/>
                  </a:lnTo>
                  <a:close/>
                </a:path>
              </a:pathLst>
            </a:custGeom>
            <a:solidFill>
              <a:srgbClr val="598446"/>
            </a:solidFill>
            <a:ln w="0" cap="flat" cmpd="sng" algn="ctr">
              <a:solidFill>
                <a:srgbClr val="59844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1" name="Полилиния 430"/>
            <p:cNvSpPr/>
            <p:nvPr/>
          </p:nvSpPr>
          <p:spPr>
            <a:xfrm>
              <a:off x="2860421" y="4725670"/>
              <a:ext cx="203709" cy="32259"/>
            </a:xfrm>
            <a:custGeom>
              <a:avLst/>
              <a:gdLst/>
              <a:ahLst/>
              <a:cxnLst/>
              <a:rect l="0" t="0" r="0" b="0"/>
              <a:pathLst>
                <a:path w="203709" h="32259">
                  <a:moveTo>
                    <a:pt x="381" y="20066"/>
                  </a:moveTo>
                  <a:lnTo>
                    <a:pt x="0" y="19050"/>
                  </a:lnTo>
                  <a:lnTo>
                    <a:pt x="0" y="18288"/>
                  </a:lnTo>
                  <a:lnTo>
                    <a:pt x="0" y="17526"/>
                  </a:lnTo>
                  <a:lnTo>
                    <a:pt x="381" y="16891"/>
                  </a:lnTo>
                  <a:lnTo>
                    <a:pt x="1143" y="16383"/>
                  </a:lnTo>
                  <a:lnTo>
                    <a:pt x="2159" y="15621"/>
                  </a:lnTo>
                  <a:lnTo>
                    <a:pt x="4445" y="14859"/>
                  </a:lnTo>
                  <a:lnTo>
                    <a:pt x="10287" y="13335"/>
                  </a:lnTo>
                  <a:lnTo>
                    <a:pt x="12954" y="12192"/>
                  </a:lnTo>
                  <a:lnTo>
                    <a:pt x="15113" y="11176"/>
                  </a:lnTo>
                  <a:lnTo>
                    <a:pt x="17145" y="11557"/>
                  </a:lnTo>
                  <a:lnTo>
                    <a:pt x="19050" y="11938"/>
                  </a:lnTo>
                  <a:lnTo>
                    <a:pt x="23241" y="13335"/>
                  </a:lnTo>
                  <a:lnTo>
                    <a:pt x="32258" y="17145"/>
                  </a:lnTo>
                  <a:lnTo>
                    <a:pt x="36703" y="18288"/>
                  </a:lnTo>
                  <a:lnTo>
                    <a:pt x="39116" y="18796"/>
                  </a:lnTo>
                  <a:lnTo>
                    <a:pt x="41275" y="19050"/>
                  </a:lnTo>
                  <a:lnTo>
                    <a:pt x="43561" y="19050"/>
                  </a:lnTo>
                  <a:lnTo>
                    <a:pt x="45720" y="18669"/>
                  </a:lnTo>
                  <a:lnTo>
                    <a:pt x="47752" y="17780"/>
                  </a:lnTo>
                  <a:lnTo>
                    <a:pt x="49657" y="16510"/>
                  </a:lnTo>
                  <a:lnTo>
                    <a:pt x="52070" y="19050"/>
                  </a:lnTo>
                  <a:lnTo>
                    <a:pt x="53848" y="20701"/>
                  </a:lnTo>
                  <a:lnTo>
                    <a:pt x="55626" y="22225"/>
                  </a:lnTo>
                  <a:lnTo>
                    <a:pt x="57658" y="22987"/>
                  </a:lnTo>
                  <a:lnTo>
                    <a:pt x="59436" y="23368"/>
                  </a:lnTo>
                  <a:lnTo>
                    <a:pt x="61087" y="23622"/>
                  </a:lnTo>
                  <a:lnTo>
                    <a:pt x="64389" y="23114"/>
                  </a:lnTo>
                  <a:lnTo>
                    <a:pt x="67691" y="21971"/>
                  </a:lnTo>
                  <a:lnTo>
                    <a:pt x="70866" y="20701"/>
                  </a:lnTo>
                  <a:lnTo>
                    <a:pt x="74295" y="19812"/>
                  </a:lnTo>
                  <a:lnTo>
                    <a:pt x="76073" y="19558"/>
                  </a:lnTo>
                  <a:lnTo>
                    <a:pt x="77851" y="19558"/>
                  </a:lnTo>
                  <a:lnTo>
                    <a:pt x="79883" y="21717"/>
                  </a:lnTo>
                  <a:lnTo>
                    <a:pt x="81788" y="23114"/>
                  </a:lnTo>
                  <a:lnTo>
                    <a:pt x="83566" y="24511"/>
                  </a:lnTo>
                  <a:lnTo>
                    <a:pt x="85598" y="25146"/>
                  </a:lnTo>
                  <a:lnTo>
                    <a:pt x="87503" y="25400"/>
                  </a:lnTo>
                  <a:lnTo>
                    <a:pt x="89281" y="25654"/>
                  </a:lnTo>
                  <a:lnTo>
                    <a:pt x="92964" y="25146"/>
                  </a:lnTo>
                  <a:lnTo>
                    <a:pt x="96520" y="24003"/>
                  </a:lnTo>
                  <a:lnTo>
                    <a:pt x="100076" y="22987"/>
                  </a:lnTo>
                  <a:lnTo>
                    <a:pt x="103378" y="21971"/>
                  </a:lnTo>
                  <a:lnTo>
                    <a:pt x="107315" y="21590"/>
                  </a:lnTo>
                  <a:lnTo>
                    <a:pt x="108839" y="21717"/>
                  </a:lnTo>
                  <a:lnTo>
                    <a:pt x="111125" y="21971"/>
                  </a:lnTo>
                  <a:lnTo>
                    <a:pt x="115316" y="23114"/>
                  </a:lnTo>
                  <a:lnTo>
                    <a:pt x="119634" y="24257"/>
                  </a:lnTo>
                  <a:lnTo>
                    <a:pt x="123825" y="25146"/>
                  </a:lnTo>
                  <a:lnTo>
                    <a:pt x="125857" y="25400"/>
                  </a:lnTo>
                  <a:lnTo>
                    <a:pt x="127762" y="25654"/>
                  </a:lnTo>
                  <a:lnTo>
                    <a:pt x="129794" y="25400"/>
                  </a:lnTo>
                  <a:lnTo>
                    <a:pt x="131572" y="24892"/>
                  </a:lnTo>
                  <a:lnTo>
                    <a:pt x="133096" y="24003"/>
                  </a:lnTo>
                  <a:lnTo>
                    <a:pt x="134493" y="22733"/>
                  </a:lnTo>
                  <a:lnTo>
                    <a:pt x="136017" y="21209"/>
                  </a:lnTo>
                  <a:lnTo>
                    <a:pt x="137033" y="19050"/>
                  </a:lnTo>
                  <a:lnTo>
                    <a:pt x="139065" y="18796"/>
                  </a:lnTo>
                  <a:lnTo>
                    <a:pt x="141478" y="18796"/>
                  </a:lnTo>
                  <a:lnTo>
                    <a:pt x="146304" y="19558"/>
                  </a:lnTo>
                  <a:lnTo>
                    <a:pt x="151257" y="20320"/>
                  </a:lnTo>
                  <a:lnTo>
                    <a:pt x="156210" y="20955"/>
                  </a:lnTo>
                  <a:lnTo>
                    <a:pt x="158369" y="20955"/>
                  </a:lnTo>
                  <a:lnTo>
                    <a:pt x="160655" y="20701"/>
                  </a:lnTo>
                  <a:lnTo>
                    <a:pt x="162560" y="20320"/>
                  </a:lnTo>
                  <a:lnTo>
                    <a:pt x="164084" y="19558"/>
                  </a:lnTo>
                  <a:lnTo>
                    <a:pt x="165608" y="18288"/>
                  </a:lnTo>
                  <a:lnTo>
                    <a:pt x="166878" y="16510"/>
                  </a:lnTo>
                  <a:lnTo>
                    <a:pt x="167640" y="14478"/>
                  </a:lnTo>
                  <a:lnTo>
                    <a:pt x="167894" y="11811"/>
                  </a:lnTo>
                  <a:lnTo>
                    <a:pt x="169418" y="11176"/>
                  </a:lnTo>
                  <a:lnTo>
                    <a:pt x="170942" y="11049"/>
                  </a:lnTo>
                  <a:lnTo>
                    <a:pt x="174625" y="10795"/>
                  </a:lnTo>
                  <a:lnTo>
                    <a:pt x="178308" y="10541"/>
                  </a:lnTo>
                  <a:lnTo>
                    <a:pt x="181991" y="10287"/>
                  </a:lnTo>
                  <a:lnTo>
                    <a:pt x="183896" y="10033"/>
                  </a:lnTo>
                  <a:lnTo>
                    <a:pt x="185293" y="9525"/>
                  </a:lnTo>
                  <a:lnTo>
                    <a:pt x="186563" y="8636"/>
                  </a:lnTo>
                  <a:lnTo>
                    <a:pt x="187452" y="7620"/>
                  </a:lnTo>
                  <a:lnTo>
                    <a:pt x="188341" y="6350"/>
                  </a:lnTo>
                  <a:lnTo>
                    <a:pt x="188468" y="4699"/>
                  </a:lnTo>
                  <a:lnTo>
                    <a:pt x="188468" y="2413"/>
                  </a:lnTo>
                  <a:lnTo>
                    <a:pt x="187833" y="0"/>
                  </a:lnTo>
                  <a:lnTo>
                    <a:pt x="190754" y="254"/>
                  </a:lnTo>
                  <a:lnTo>
                    <a:pt x="193548" y="254"/>
                  </a:lnTo>
                  <a:lnTo>
                    <a:pt x="196469" y="254"/>
                  </a:lnTo>
                  <a:lnTo>
                    <a:pt x="198882" y="254"/>
                  </a:lnTo>
                  <a:lnTo>
                    <a:pt x="201295" y="762"/>
                  </a:lnTo>
                  <a:lnTo>
                    <a:pt x="202184" y="1016"/>
                  </a:lnTo>
                  <a:lnTo>
                    <a:pt x="202692" y="1524"/>
                  </a:lnTo>
                  <a:lnTo>
                    <a:pt x="203454" y="2032"/>
                  </a:lnTo>
                  <a:lnTo>
                    <a:pt x="203708" y="2667"/>
                  </a:lnTo>
                  <a:lnTo>
                    <a:pt x="203708" y="3556"/>
                  </a:lnTo>
                  <a:lnTo>
                    <a:pt x="203708" y="4953"/>
                  </a:lnTo>
                  <a:lnTo>
                    <a:pt x="200914" y="8001"/>
                  </a:lnTo>
                  <a:lnTo>
                    <a:pt x="197739" y="11049"/>
                  </a:lnTo>
                  <a:lnTo>
                    <a:pt x="193802" y="13970"/>
                  </a:lnTo>
                  <a:lnTo>
                    <a:pt x="189611" y="16383"/>
                  </a:lnTo>
                  <a:lnTo>
                    <a:pt x="184531" y="18669"/>
                  </a:lnTo>
                  <a:lnTo>
                    <a:pt x="179324" y="20701"/>
                  </a:lnTo>
                  <a:lnTo>
                    <a:pt x="173609" y="22733"/>
                  </a:lnTo>
                  <a:lnTo>
                    <a:pt x="167640" y="24511"/>
                  </a:lnTo>
                  <a:lnTo>
                    <a:pt x="161163" y="25908"/>
                  </a:lnTo>
                  <a:lnTo>
                    <a:pt x="154432" y="27305"/>
                  </a:lnTo>
                  <a:lnTo>
                    <a:pt x="147193" y="28575"/>
                  </a:lnTo>
                  <a:lnTo>
                    <a:pt x="139954" y="29591"/>
                  </a:lnTo>
                  <a:lnTo>
                    <a:pt x="132588" y="30226"/>
                  </a:lnTo>
                  <a:lnTo>
                    <a:pt x="125095" y="30988"/>
                  </a:lnTo>
                  <a:lnTo>
                    <a:pt x="109474" y="32004"/>
                  </a:lnTo>
                  <a:lnTo>
                    <a:pt x="93472" y="32258"/>
                  </a:lnTo>
                  <a:lnTo>
                    <a:pt x="77851" y="31750"/>
                  </a:lnTo>
                  <a:lnTo>
                    <a:pt x="62484" y="30988"/>
                  </a:lnTo>
                  <a:lnTo>
                    <a:pt x="54991" y="30226"/>
                  </a:lnTo>
                  <a:lnTo>
                    <a:pt x="47752" y="29591"/>
                  </a:lnTo>
                  <a:lnTo>
                    <a:pt x="40513" y="28702"/>
                  </a:lnTo>
                  <a:lnTo>
                    <a:pt x="33782" y="27813"/>
                  </a:lnTo>
                  <a:lnTo>
                    <a:pt x="27305" y="26543"/>
                  </a:lnTo>
                  <a:lnTo>
                    <a:pt x="21082" y="25654"/>
                  </a:lnTo>
                  <a:lnTo>
                    <a:pt x="15367" y="24511"/>
                  </a:lnTo>
                  <a:lnTo>
                    <a:pt x="9906" y="22987"/>
                  </a:lnTo>
                  <a:lnTo>
                    <a:pt x="4953" y="21590"/>
                  </a:lnTo>
                  <a:close/>
                </a:path>
              </a:pathLst>
            </a:custGeom>
            <a:solidFill>
              <a:srgbClr val="417A33"/>
            </a:solidFill>
            <a:ln w="0" cap="flat" cmpd="sng" algn="ctr">
              <a:solidFill>
                <a:srgbClr val="417A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2" name="Полилиния 431"/>
            <p:cNvSpPr/>
            <p:nvPr/>
          </p:nvSpPr>
          <p:spPr>
            <a:xfrm>
              <a:off x="2860421" y="4726813"/>
              <a:ext cx="203963" cy="31116"/>
            </a:xfrm>
            <a:custGeom>
              <a:avLst/>
              <a:gdLst/>
              <a:ahLst/>
              <a:cxnLst/>
              <a:rect l="0" t="0" r="0" b="0"/>
              <a:pathLst>
                <a:path w="203963" h="31116">
                  <a:moveTo>
                    <a:pt x="381" y="18923"/>
                  </a:moveTo>
                  <a:lnTo>
                    <a:pt x="0" y="17907"/>
                  </a:lnTo>
                  <a:lnTo>
                    <a:pt x="0" y="17145"/>
                  </a:lnTo>
                  <a:lnTo>
                    <a:pt x="0" y="16637"/>
                  </a:lnTo>
                  <a:lnTo>
                    <a:pt x="381" y="16002"/>
                  </a:lnTo>
                  <a:lnTo>
                    <a:pt x="1143" y="15367"/>
                  </a:lnTo>
                  <a:lnTo>
                    <a:pt x="2159" y="15240"/>
                  </a:lnTo>
                  <a:lnTo>
                    <a:pt x="4445" y="14478"/>
                  </a:lnTo>
                  <a:lnTo>
                    <a:pt x="10287" y="13589"/>
                  </a:lnTo>
                  <a:lnTo>
                    <a:pt x="12954" y="12827"/>
                  </a:lnTo>
                  <a:lnTo>
                    <a:pt x="15367" y="11557"/>
                  </a:lnTo>
                  <a:lnTo>
                    <a:pt x="17145" y="11811"/>
                  </a:lnTo>
                  <a:lnTo>
                    <a:pt x="19050" y="12192"/>
                  </a:lnTo>
                  <a:lnTo>
                    <a:pt x="23241" y="13970"/>
                  </a:lnTo>
                  <a:lnTo>
                    <a:pt x="32258" y="17653"/>
                  </a:lnTo>
                  <a:lnTo>
                    <a:pt x="37084" y="19177"/>
                  </a:lnTo>
                  <a:lnTo>
                    <a:pt x="39243" y="19558"/>
                  </a:lnTo>
                  <a:lnTo>
                    <a:pt x="41529" y="19812"/>
                  </a:lnTo>
                  <a:lnTo>
                    <a:pt x="43688" y="19812"/>
                  </a:lnTo>
                  <a:lnTo>
                    <a:pt x="45974" y="19558"/>
                  </a:lnTo>
                  <a:lnTo>
                    <a:pt x="47879" y="18923"/>
                  </a:lnTo>
                  <a:lnTo>
                    <a:pt x="50165" y="17653"/>
                  </a:lnTo>
                  <a:lnTo>
                    <a:pt x="52197" y="19812"/>
                  </a:lnTo>
                  <a:lnTo>
                    <a:pt x="54229" y="21844"/>
                  </a:lnTo>
                  <a:lnTo>
                    <a:pt x="56261" y="23114"/>
                  </a:lnTo>
                  <a:lnTo>
                    <a:pt x="57912" y="23749"/>
                  </a:lnTo>
                  <a:lnTo>
                    <a:pt x="59690" y="24257"/>
                  </a:lnTo>
                  <a:lnTo>
                    <a:pt x="61341" y="24511"/>
                  </a:lnTo>
                  <a:lnTo>
                    <a:pt x="64897" y="24003"/>
                  </a:lnTo>
                  <a:lnTo>
                    <a:pt x="68199" y="22860"/>
                  </a:lnTo>
                  <a:lnTo>
                    <a:pt x="71247" y="21590"/>
                  </a:lnTo>
                  <a:lnTo>
                    <a:pt x="74803" y="20574"/>
                  </a:lnTo>
                  <a:lnTo>
                    <a:pt x="76327" y="20447"/>
                  </a:lnTo>
                  <a:lnTo>
                    <a:pt x="78105" y="20447"/>
                  </a:lnTo>
                  <a:lnTo>
                    <a:pt x="80264" y="22225"/>
                  </a:lnTo>
                  <a:lnTo>
                    <a:pt x="82296" y="24003"/>
                  </a:lnTo>
                  <a:lnTo>
                    <a:pt x="84201" y="25019"/>
                  </a:lnTo>
                  <a:lnTo>
                    <a:pt x="85979" y="25781"/>
                  </a:lnTo>
                  <a:lnTo>
                    <a:pt x="88011" y="26162"/>
                  </a:lnTo>
                  <a:lnTo>
                    <a:pt x="89789" y="26162"/>
                  </a:lnTo>
                  <a:lnTo>
                    <a:pt x="93472" y="25781"/>
                  </a:lnTo>
                  <a:lnTo>
                    <a:pt x="97028" y="24765"/>
                  </a:lnTo>
                  <a:lnTo>
                    <a:pt x="100711" y="23495"/>
                  </a:lnTo>
                  <a:lnTo>
                    <a:pt x="104267" y="22479"/>
                  </a:lnTo>
                  <a:lnTo>
                    <a:pt x="107569" y="21971"/>
                  </a:lnTo>
                  <a:lnTo>
                    <a:pt x="109601" y="22225"/>
                  </a:lnTo>
                  <a:lnTo>
                    <a:pt x="111760" y="22479"/>
                  </a:lnTo>
                  <a:lnTo>
                    <a:pt x="115951" y="23495"/>
                  </a:lnTo>
                  <a:lnTo>
                    <a:pt x="120396" y="24765"/>
                  </a:lnTo>
                  <a:lnTo>
                    <a:pt x="124587" y="25781"/>
                  </a:lnTo>
                  <a:lnTo>
                    <a:pt x="126492" y="26035"/>
                  </a:lnTo>
                  <a:lnTo>
                    <a:pt x="128651" y="26035"/>
                  </a:lnTo>
                  <a:lnTo>
                    <a:pt x="130302" y="25781"/>
                  </a:lnTo>
                  <a:lnTo>
                    <a:pt x="132080" y="25273"/>
                  </a:lnTo>
                  <a:lnTo>
                    <a:pt x="133731" y="24257"/>
                  </a:lnTo>
                  <a:lnTo>
                    <a:pt x="135255" y="23114"/>
                  </a:lnTo>
                  <a:lnTo>
                    <a:pt x="136525" y="21336"/>
                  </a:lnTo>
                  <a:lnTo>
                    <a:pt x="137795" y="19177"/>
                  </a:lnTo>
                  <a:lnTo>
                    <a:pt x="139827" y="18923"/>
                  </a:lnTo>
                  <a:lnTo>
                    <a:pt x="142113" y="19177"/>
                  </a:lnTo>
                  <a:lnTo>
                    <a:pt x="146939" y="19558"/>
                  </a:lnTo>
                  <a:lnTo>
                    <a:pt x="152019" y="20574"/>
                  </a:lnTo>
                  <a:lnTo>
                    <a:pt x="156845" y="21336"/>
                  </a:lnTo>
                  <a:lnTo>
                    <a:pt x="159131" y="21336"/>
                  </a:lnTo>
                  <a:lnTo>
                    <a:pt x="161417" y="21336"/>
                  </a:lnTo>
                  <a:lnTo>
                    <a:pt x="163449" y="20828"/>
                  </a:lnTo>
                  <a:lnTo>
                    <a:pt x="165227" y="20066"/>
                  </a:lnTo>
                  <a:lnTo>
                    <a:pt x="166370" y="18923"/>
                  </a:lnTo>
                  <a:lnTo>
                    <a:pt x="167640" y="17145"/>
                  </a:lnTo>
                  <a:lnTo>
                    <a:pt x="168275" y="14986"/>
                  </a:lnTo>
                  <a:lnTo>
                    <a:pt x="168910" y="12192"/>
                  </a:lnTo>
                  <a:lnTo>
                    <a:pt x="170053" y="11811"/>
                  </a:lnTo>
                  <a:lnTo>
                    <a:pt x="171831" y="11303"/>
                  </a:lnTo>
                  <a:lnTo>
                    <a:pt x="175387" y="11049"/>
                  </a:lnTo>
                  <a:lnTo>
                    <a:pt x="179324" y="11049"/>
                  </a:lnTo>
                  <a:lnTo>
                    <a:pt x="183007" y="10795"/>
                  </a:lnTo>
                  <a:lnTo>
                    <a:pt x="184785" y="10668"/>
                  </a:lnTo>
                  <a:lnTo>
                    <a:pt x="186309" y="10033"/>
                  </a:lnTo>
                  <a:lnTo>
                    <a:pt x="187833" y="9398"/>
                  </a:lnTo>
                  <a:lnTo>
                    <a:pt x="188722" y="8128"/>
                  </a:lnTo>
                  <a:lnTo>
                    <a:pt x="189611" y="6858"/>
                  </a:lnTo>
                  <a:lnTo>
                    <a:pt x="189738" y="5207"/>
                  </a:lnTo>
                  <a:lnTo>
                    <a:pt x="189738" y="3048"/>
                  </a:lnTo>
                  <a:lnTo>
                    <a:pt x="189230" y="635"/>
                  </a:lnTo>
                  <a:lnTo>
                    <a:pt x="192024" y="889"/>
                  </a:lnTo>
                  <a:lnTo>
                    <a:pt x="194691" y="635"/>
                  </a:lnTo>
                  <a:lnTo>
                    <a:pt x="197231" y="381"/>
                  </a:lnTo>
                  <a:lnTo>
                    <a:pt x="199771" y="0"/>
                  </a:lnTo>
                  <a:lnTo>
                    <a:pt x="201676" y="0"/>
                  </a:lnTo>
                  <a:lnTo>
                    <a:pt x="202438" y="381"/>
                  </a:lnTo>
                  <a:lnTo>
                    <a:pt x="203073" y="635"/>
                  </a:lnTo>
                  <a:lnTo>
                    <a:pt x="203454" y="1016"/>
                  </a:lnTo>
                  <a:lnTo>
                    <a:pt x="203708" y="1778"/>
                  </a:lnTo>
                  <a:lnTo>
                    <a:pt x="203962" y="2794"/>
                  </a:lnTo>
                  <a:lnTo>
                    <a:pt x="203708" y="3937"/>
                  </a:lnTo>
                  <a:lnTo>
                    <a:pt x="200914" y="7112"/>
                  </a:lnTo>
                  <a:lnTo>
                    <a:pt x="197739" y="10033"/>
                  </a:lnTo>
                  <a:lnTo>
                    <a:pt x="193802" y="12827"/>
                  </a:lnTo>
                  <a:lnTo>
                    <a:pt x="189611" y="15240"/>
                  </a:lnTo>
                  <a:lnTo>
                    <a:pt x="184531" y="17653"/>
                  </a:lnTo>
                  <a:lnTo>
                    <a:pt x="179324" y="19812"/>
                  </a:lnTo>
                  <a:lnTo>
                    <a:pt x="173609" y="21590"/>
                  </a:lnTo>
                  <a:lnTo>
                    <a:pt x="167640" y="23495"/>
                  </a:lnTo>
                  <a:lnTo>
                    <a:pt x="161163" y="25019"/>
                  </a:lnTo>
                  <a:lnTo>
                    <a:pt x="154432" y="26162"/>
                  </a:lnTo>
                  <a:lnTo>
                    <a:pt x="147193" y="27432"/>
                  </a:lnTo>
                  <a:lnTo>
                    <a:pt x="139954" y="28448"/>
                  </a:lnTo>
                  <a:lnTo>
                    <a:pt x="132588" y="29337"/>
                  </a:lnTo>
                  <a:lnTo>
                    <a:pt x="125095" y="29845"/>
                  </a:lnTo>
                  <a:lnTo>
                    <a:pt x="109474" y="30861"/>
                  </a:lnTo>
                  <a:lnTo>
                    <a:pt x="93472" y="31115"/>
                  </a:lnTo>
                  <a:lnTo>
                    <a:pt x="77851" y="30861"/>
                  </a:lnTo>
                  <a:lnTo>
                    <a:pt x="62484" y="29845"/>
                  </a:lnTo>
                  <a:lnTo>
                    <a:pt x="54991" y="29337"/>
                  </a:lnTo>
                  <a:lnTo>
                    <a:pt x="47752" y="28702"/>
                  </a:lnTo>
                  <a:lnTo>
                    <a:pt x="40513" y="27559"/>
                  </a:lnTo>
                  <a:lnTo>
                    <a:pt x="33782" y="26670"/>
                  </a:lnTo>
                  <a:lnTo>
                    <a:pt x="27305" y="25781"/>
                  </a:lnTo>
                  <a:lnTo>
                    <a:pt x="21082" y="24511"/>
                  </a:lnTo>
                  <a:lnTo>
                    <a:pt x="15367" y="23368"/>
                  </a:lnTo>
                  <a:lnTo>
                    <a:pt x="9906" y="21844"/>
                  </a:lnTo>
                  <a:lnTo>
                    <a:pt x="4953" y="20447"/>
                  </a:lnTo>
                  <a:close/>
                </a:path>
              </a:pathLst>
            </a:custGeom>
            <a:solidFill>
              <a:srgbClr val="2A6E20"/>
            </a:solidFill>
            <a:ln w="0" cap="flat" cmpd="sng" algn="ctr">
              <a:solidFill>
                <a:srgbClr val="2A6E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3" name="Полилиния 432"/>
            <p:cNvSpPr/>
            <p:nvPr/>
          </p:nvSpPr>
          <p:spPr>
            <a:xfrm>
              <a:off x="2860421" y="4727448"/>
              <a:ext cx="203709" cy="30481"/>
            </a:xfrm>
            <a:custGeom>
              <a:avLst/>
              <a:gdLst/>
              <a:ahLst/>
              <a:cxnLst/>
              <a:rect l="0" t="0" r="0" b="0"/>
              <a:pathLst>
                <a:path w="203709" h="30481">
                  <a:moveTo>
                    <a:pt x="381" y="18288"/>
                  </a:moveTo>
                  <a:lnTo>
                    <a:pt x="0" y="17526"/>
                  </a:lnTo>
                  <a:lnTo>
                    <a:pt x="0" y="16891"/>
                  </a:lnTo>
                  <a:lnTo>
                    <a:pt x="0" y="16002"/>
                  </a:lnTo>
                  <a:lnTo>
                    <a:pt x="381" y="15621"/>
                  </a:lnTo>
                  <a:lnTo>
                    <a:pt x="1143" y="15367"/>
                  </a:lnTo>
                  <a:lnTo>
                    <a:pt x="2159" y="15113"/>
                  </a:lnTo>
                  <a:lnTo>
                    <a:pt x="4445" y="14605"/>
                  </a:lnTo>
                  <a:lnTo>
                    <a:pt x="10287" y="14097"/>
                  </a:lnTo>
                  <a:lnTo>
                    <a:pt x="12954" y="13335"/>
                  </a:lnTo>
                  <a:lnTo>
                    <a:pt x="14097" y="13081"/>
                  </a:lnTo>
                  <a:lnTo>
                    <a:pt x="15367" y="12446"/>
                  </a:lnTo>
                  <a:lnTo>
                    <a:pt x="17145" y="12700"/>
                  </a:lnTo>
                  <a:lnTo>
                    <a:pt x="19304" y="13335"/>
                  </a:lnTo>
                  <a:lnTo>
                    <a:pt x="23622" y="14732"/>
                  </a:lnTo>
                  <a:lnTo>
                    <a:pt x="28067" y="16891"/>
                  </a:lnTo>
                  <a:lnTo>
                    <a:pt x="32512" y="18669"/>
                  </a:lnTo>
                  <a:lnTo>
                    <a:pt x="37338" y="20447"/>
                  </a:lnTo>
                  <a:lnTo>
                    <a:pt x="39497" y="20955"/>
                  </a:lnTo>
                  <a:lnTo>
                    <a:pt x="41783" y="21209"/>
                  </a:lnTo>
                  <a:lnTo>
                    <a:pt x="43942" y="21209"/>
                  </a:lnTo>
                  <a:lnTo>
                    <a:pt x="46355" y="20955"/>
                  </a:lnTo>
                  <a:lnTo>
                    <a:pt x="48514" y="20193"/>
                  </a:lnTo>
                  <a:lnTo>
                    <a:pt x="50546" y="18923"/>
                  </a:lnTo>
                  <a:lnTo>
                    <a:pt x="52451" y="21209"/>
                  </a:lnTo>
                  <a:lnTo>
                    <a:pt x="54356" y="23114"/>
                  </a:lnTo>
                  <a:lnTo>
                    <a:pt x="56515" y="24384"/>
                  </a:lnTo>
                  <a:lnTo>
                    <a:pt x="58166" y="25146"/>
                  </a:lnTo>
                  <a:lnTo>
                    <a:pt x="60071" y="25527"/>
                  </a:lnTo>
                  <a:lnTo>
                    <a:pt x="61976" y="25781"/>
                  </a:lnTo>
                  <a:lnTo>
                    <a:pt x="65151" y="25146"/>
                  </a:lnTo>
                  <a:lnTo>
                    <a:pt x="68580" y="23876"/>
                  </a:lnTo>
                  <a:lnTo>
                    <a:pt x="71882" y="22733"/>
                  </a:lnTo>
                  <a:lnTo>
                    <a:pt x="75057" y="21590"/>
                  </a:lnTo>
                  <a:lnTo>
                    <a:pt x="76835" y="21336"/>
                  </a:lnTo>
                  <a:lnTo>
                    <a:pt x="78486" y="21336"/>
                  </a:lnTo>
                  <a:lnTo>
                    <a:pt x="80518" y="23622"/>
                  </a:lnTo>
                  <a:lnTo>
                    <a:pt x="82550" y="25146"/>
                  </a:lnTo>
                  <a:lnTo>
                    <a:pt x="84582" y="26035"/>
                  </a:lnTo>
                  <a:lnTo>
                    <a:pt x="86614" y="26797"/>
                  </a:lnTo>
                  <a:lnTo>
                    <a:pt x="88519" y="27305"/>
                  </a:lnTo>
                  <a:lnTo>
                    <a:pt x="90297" y="27305"/>
                  </a:lnTo>
                  <a:lnTo>
                    <a:pt x="93980" y="26797"/>
                  </a:lnTo>
                  <a:lnTo>
                    <a:pt x="97663" y="25781"/>
                  </a:lnTo>
                  <a:lnTo>
                    <a:pt x="101219" y="24638"/>
                  </a:lnTo>
                  <a:lnTo>
                    <a:pt x="104648" y="23368"/>
                  </a:lnTo>
                  <a:lnTo>
                    <a:pt x="108458" y="23114"/>
                  </a:lnTo>
                  <a:lnTo>
                    <a:pt x="112395" y="23622"/>
                  </a:lnTo>
                  <a:lnTo>
                    <a:pt x="116586" y="24638"/>
                  </a:lnTo>
                  <a:lnTo>
                    <a:pt x="120777" y="25527"/>
                  </a:lnTo>
                  <a:lnTo>
                    <a:pt x="125095" y="26289"/>
                  </a:lnTo>
                  <a:lnTo>
                    <a:pt x="127127" y="26543"/>
                  </a:lnTo>
                  <a:lnTo>
                    <a:pt x="129032" y="26543"/>
                  </a:lnTo>
                  <a:lnTo>
                    <a:pt x="131064" y="26289"/>
                  </a:lnTo>
                  <a:lnTo>
                    <a:pt x="132842" y="25781"/>
                  </a:lnTo>
                  <a:lnTo>
                    <a:pt x="134366" y="24765"/>
                  </a:lnTo>
                  <a:lnTo>
                    <a:pt x="135763" y="23622"/>
                  </a:lnTo>
                  <a:lnTo>
                    <a:pt x="137287" y="21844"/>
                  </a:lnTo>
                  <a:lnTo>
                    <a:pt x="138303" y="19812"/>
                  </a:lnTo>
                  <a:lnTo>
                    <a:pt x="140335" y="19431"/>
                  </a:lnTo>
                  <a:lnTo>
                    <a:pt x="142748" y="19812"/>
                  </a:lnTo>
                  <a:lnTo>
                    <a:pt x="147574" y="20447"/>
                  </a:lnTo>
                  <a:lnTo>
                    <a:pt x="152654" y="21336"/>
                  </a:lnTo>
                  <a:lnTo>
                    <a:pt x="157734" y="22225"/>
                  </a:lnTo>
                  <a:lnTo>
                    <a:pt x="159893" y="22225"/>
                  </a:lnTo>
                  <a:lnTo>
                    <a:pt x="162179" y="22225"/>
                  </a:lnTo>
                  <a:lnTo>
                    <a:pt x="164084" y="21590"/>
                  </a:lnTo>
                  <a:lnTo>
                    <a:pt x="165862" y="20955"/>
                  </a:lnTo>
                  <a:lnTo>
                    <a:pt x="167132" y="19812"/>
                  </a:lnTo>
                  <a:lnTo>
                    <a:pt x="168275" y="18034"/>
                  </a:lnTo>
                  <a:lnTo>
                    <a:pt x="169164" y="15748"/>
                  </a:lnTo>
                  <a:lnTo>
                    <a:pt x="169672" y="13081"/>
                  </a:lnTo>
                  <a:lnTo>
                    <a:pt x="170942" y="12700"/>
                  </a:lnTo>
                  <a:lnTo>
                    <a:pt x="172593" y="12446"/>
                  </a:lnTo>
                  <a:lnTo>
                    <a:pt x="176276" y="12192"/>
                  </a:lnTo>
                  <a:lnTo>
                    <a:pt x="180340" y="12192"/>
                  </a:lnTo>
                  <a:lnTo>
                    <a:pt x="184023" y="11811"/>
                  </a:lnTo>
                  <a:lnTo>
                    <a:pt x="185801" y="11557"/>
                  </a:lnTo>
                  <a:lnTo>
                    <a:pt x="187452" y="10922"/>
                  </a:lnTo>
                  <a:lnTo>
                    <a:pt x="188722" y="10160"/>
                  </a:lnTo>
                  <a:lnTo>
                    <a:pt x="189738" y="9271"/>
                  </a:lnTo>
                  <a:lnTo>
                    <a:pt x="190500" y="8001"/>
                  </a:lnTo>
                  <a:lnTo>
                    <a:pt x="191008" y="6223"/>
                  </a:lnTo>
                  <a:lnTo>
                    <a:pt x="191008" y="4064"/>
                  </a:lnTo>
                  <a:lnTo>
                    <a:pt x="190246" y="1524"/>
                  </a:lnTo>
                  <a:lnTo>
                    <a:pt x="193040" y="1651"/>
                  </a:lnTo>
                  <a:lnTo>
                    <a:pt x="195707" y="1524"/>
                  </a:lnTo>
                  <a:lnTo>
                    <a:pt x="198247" y="889"/>
                  </a:lnTo>
                  <a:lnTo>
                    <a:pt x="200152" y="254"/>
                  </a:lnTo>
                  <a:lnTo>
                    <a:pt x="201930" y="0"/>
                  </a:lnTo>
                  <a:lnTo>
                    <a:pt x="202692" y="0"/>
                  </a:lnTo>
                  <a:lnTo>
                    <a:pt x="203073" y="254"/>
                  </a:lnTo>
                  <a:lnTo>
                    <a:pt x="203454" y="635"/>
                  </a:lnTo>
                  <a:lnTo>
                    <a:pt x="203708" y="1143"/>
                  </a:lnTo>
                  <a:lnTo>
                    <a:pt x="203708" y="2159"/>
                  </a:lnTo>
                  <a:lnTo>
                    <a:pt x="203708" y="3302"/>
                  </a:lnTo>
                  <a:lnTo>
                    <a:pt x="200914" y="6477"/>
                  </a:lnTo>
                  <a:lnTo>
                    <a:pt x="197739" y="9398"/>
                  </a:lnTo>
                  <a:lnTo>
                    <a:pt x="193802" y="12192"/>
                  </a:lnTo>
                  <a:lnTo>
                    <a:pt x="189611" y="14605"/>
                  </a:lnTo>
                  <a:lnTo>
                    <a:pt x="184531" y="17018"/>
                  </a:lnTo>
                  <a:lnTo>
                    <a:pt x="179324" y="19177"/>
                  </a:lnTo>
                  <a:lnTo>
                    <a:pt x="173609" y="20955"/>
                  </a:lnTo>
                  <a:lnTo>
                    <a:pt x="167386" y="22860"/>
                  </a:lnTo>
                  <a:lnTo>
                    <a:pt x="161036" y="24384"/>
                  </a:lnTo>
                  <a:lnTo>
                    <a:pt x="154178" y="25527"/>
                  </a:lnTo>
                  <a:lnTo>
                    <a:pt x="147193" y="26797"/>
                  </a:lnTo>
                  <a:lnTo>
                    <a:pt x="139954" y="27813"/>
                  </a:lnTo>
                  <a:lnTo>
                    <a:pt x="132588" y="28702"/>
                  </a:lnTo>
                  <a:lnTo>
                    <a:pt x="124841" y="29210"/>
                  </a:lnTo>
                  <a:lnTo>
                    <a:pt x="109474" y="30226"/>
                  </a:lnTo>
                  <a:lnTo>
                    <a:pt x="93472" y="30480"/>
                  </a:lnTo>
                  <a:lnTo>
                    <a:pt x="77851" y="30226"/>
                  </a:lnTo>
                  <a:lnTo>
                    <a:pt x="62484" y="29210"/>
                  </a:lnTo>
                  <a:lnTo>
                    <a:pt x="54991" y="28702"/>
                  </a:lnTo>
                  <a:lnTo>
                    <a:pt x="47752" y="28067"/>
                  </a:lnTo>
                  <a:lnTo>
                    <a:pt x="40513" y="26924"/>
                  </a:lnTo>
                  <a:lnTo>
                    <a:pt x="33782" y="26035"/>
                  </a:lnTo>
                  <a:lnTo>
                    <a:pt x="27305" y="25146"/>
                  </a:lnTo>
                  <a:lnTo>
                    <a:pt x="21082" y="23876"/>
                  </a:lnTo>
                  <a:lnTo>
                    <a:pt x="15113" y="22733"/>
                  </a:lnTo>
                  <a:lnTo>
                    <a:pt x="9906" y="21209"/>
                  </a:lnTo>
                  <a:lnTo>
                    <a:pt x="4953" y="19812"/>
                  </a:lnTo>
                  <a:close/>
                </a:path>
              </a:pathLst>
            </a:custGeom>
            <a:solidFill>
              <a:srgbClr val="11610D"/>
            </a:solidFill>
            <a:ln w="0" cap="flat" cmpd="sng" algn="ctr">
              <a:solidFill>
                <a:srgbClr val="1161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4" name="Полилиния 433"/>
            <p:cNvSpPr/>
            <p:nvPr/>
          </p:nvSpPr>
          <p:spPr>
            <a:xfrm>
              <a:off x="2860421" y="4727829"/>
              <a:ext cx="203709" cy="30100"/>
            </a:xfrm>
            <a:custGeom>
              <a:avLst/>
              <a:gdLst/>
              <a:ahLst/>
              <a:cxnLst/>
              <a:rect l="0" t="0" r="0" b="0"/>
              <a:pathLst>
                <a:path w="203709" h="30100">
                  <a:moveTo>
                    <a:pt x="381" y="17907"/>
                  </a:moveTo>
                  <a:lnTo>
                    <a:pt x="0" y="17145"/>
                  </a:lnTo>
                  <a:lnTo>
                    <a:pt x="0" y="16510"/>
                  </a:lnTo>
                  <a:lnTo>
                    <a:pt x="0" y="15875"/>
                  </a:lnTo>
                  <a:lnTo>
                    <a:pt x="381" y="15367"/>
                  </a:lnTo>
                  <a:lnTo>
                    <a:pt x="1143" y="15240"/>
                  </a:lnTo>
                  <a:lnTo>
                    <a:pt x="2159" y="15240"/>
                  </a:lnTo>
                  <a:lnTo>
                    <a:pt x="4445" y="14986"/>
                  </a:lnTo>
                  <a:lnTo>
                    <a:pt x="7366" y="15240"/>
                  </a:lnTo>
                  <a:lnTo>
                    <a:pt x="10287" y="14986"/>
                  </a:lnTo>
                  <a:lnTo>
                    <a:pt x="13208" y="14351"/>
                  </a:lnTo>
                  <a:lnTo>
                    <a:pt x="14478" y="14224"/>
                  </a:lnTo>
                  <a:lnTo>
                    <a:pt x="15367" y="13462"/>
                  </a:lnTo>
                  <a:lnTo>
                    <a:pt x="17399" y="13970"/>
                  </a:lnTo>
                  <a:lnTo>
                    <a:pt x="19304" y="14351"/>
                  </a:lnTo>
                  <a:lnTo>
                    <a:pt x="23622" y="16129"/>
                  </a:lnTo>
                  <a:lnTo>
                    <a:pt x="28067" y="18161"/>
                  </a:lnTo>
                  <a:lnTo>
                    <a:pt x="32766" y="20066"/>
                  </a:lnTo>
                  <a:lnTo>
                    <a:pt x="37592" y="21844"/>
                  </a:lnTo>
                  <a:lnTo>
                    <a:pt x="39751" y="22479"/>
                  </a:lnTo>
                  <a:lnTo>
                    <a:pt x="42037" y="22733"/>
                  </a:lnTo>
                  <a:lnTo>
                    <a:pt x="44196" y="22733"/>
                  </a:lnTo>
                  <a:lnTo>
                    <a:pt x="46482" y="22479"/>
                  </a:lnTo>
                  <a:lnTo>
                    <a:pt x="48641" y="21844"/>
                  </a:lnTo>
                  <a:lnTo>
                    <a:pt x="50800" y="20574"/>
                  </a:lnTo>
                  <a:lnTo>
                    <a:pt x="52959" y="22987"/>
                  </a:lnTo>
                  <a:lnTo>
                    <a:pt x="54991" y="24765"/>
                  </a:lnTo>
                  <a:lnTo>
                    <a:pt x="56642" y="25908"/>
                  </a:lnTo>
                  <a:lnTo>
                    <a:pt x="58674" y="26543"/>
                  </a:lnTo>
                  <a:lnTo>
                    <a:pt x="60452" y="27178"/>
                  </a:lnTo>
                  <a:lnTo>
                    <a:pt x="62103" y="27178"/>
                  </a:lnTo>
                  <a:lnTo>
                    <a:pt x="65532" y="26543"/>
                  </a:lnTo>
                  <a:lnTo>
                    <a:pt x="68834" y="25400"/>
                  </a:lnTo>
                  <a:lnTo>
                    <a:pt x="72390" y="24003"/>
                  </a:lnTo>
                  <a:lnTo>
                    <a:pt x="75565" y="22987"/>
                  </a:lnTo>
                  <a:lnTo>
                    <a:pt x="77343" y="22733"/>
                  </a:lnTo>
                  <a:lnTo>
                    <a:pt x="78994" y="22733"/>
                  </a:lnTo>
                  <a:lnTo>
                    <a:pt x="81153" y="25019"/>
                  </a:lnTo>
                  <a:lnTo>
                    <a:pt x="83058" y="26416"/>
                  </a:lnTo>
                  <a:lnTo>
                    <a:pt x="85090" y="27686"/>
                  </a:lnTo>
                  <a:lnTo>
                    <a:pt x="86995" y="28067"/>
                  </a:lnTo>
                  <a:lnTo>
                    <a:pt x="89027" y="28575"/>
                  </a:lnTo>
                  <a:lnTo>
                    <a:pt x="90805" y="28575"/>
                  </a:lnTo>
                  <a:lnTo>
                    <a:pt x="94488" y="28067"/>
                  </a:lnTo>
                  <a:lnTo>
                    <a:pt x="98298" y="27178"/>
                  </a:lnTo>
                  <a:lnTo>
                    <a:pt x="101854" y="25654"/>
                  </a:lnTo>
                  <a:lnTo>
                    <a:pt x="105410" y="24765"/>
                  </a:lnTo>
                  <a:lnTo>
                    <a:pt x="108839" y="24384"/>
                  </a:lnTo>
                  <a:lnTo>
                    <a:pt x="112903" y="25019"/>
                  </a:lnTo>
                  <a:lnTo>
                    <a:pt x="117221" y="25654"/>
                  </a:lnTo>
                  <a:lnTo>
                    <a:pt x="121666" y="26543"/>
                  </a:lnTo>
                  <a:lnTo>
                    <a:pt x="125857" y="27432"/>
                  </a:lnTo>
                  <a:lnTo>
                    <a:pt x="127762" y="27686"/>
                  </a:lnTo>
                  <a:lnTo>
                    <a:pt x="129794" y="27686"/>
                  </a:lnTo>
                  <a:lnTo>
                    <a:pt x="131572" y="27432"/>
                  </a:lnTo>
                  <a:lnTo>
                    <a:pt x="133350" y="26543"/>
                  </a:lnTo>
                  <a:lnTo>
                    <a:pt x="135001" y="25654"/>
                  </a:lnTo>
                  <a:lnTo>
                    <a:pt x="136525" y="24384"/>
                  </a:lnTo>
                  <a:lnTo>
                    <a:pt x="137795" y="22733"/>
                  </a:lnTo>
                  <a:lnTo>
                    <a:pt x="139065" y="20574"/>
                  </a:lnTo>
                  <a:lnTo>
                    <a:pt x="140970" y="20320"/>
                  </a:lnTo>
                  <a:lnTo>
                    <a:pt x="143256" y="20574"/>
                  </a:lnTo>
                  <a:lnTo>
                    <a:pt x="148209" y="21209"/>
                  </a:lnTo>
                  <a:lnTo>
                    <a:pt x="153543" y="22352"/>
                  </a:lnTo>
                  <a:lnTo>
                    <a:pt x="158369" y="22987"/>
                  </a:lnTo>
                  <a:lnTo>
                    <a:pt x="160655" y="23241"/>
                  </a:lnTo>
                  <a:lnTo>
                    <a:pt x="162814" y="23241"/>
                  </a:lnTo>
                  <a:lnTo>
                    <a:pt x="164846" y="22733"/>
                  </a:lnTo>
                  <a:lnTo>
                    <a:pt x="166751" y="22098"/>
                  </a:lnTo>
                  <a:lnTo>
                    <a:pt x="168275" y="20955"/>
                  </a:lnTo>
                  <a:lnTo>
                    <a:pt x="169164" y="19431"/>
                  </a:lnTo>
                  <a:lnTo>
                    <a:pt x="170053" y="17145"/>
                  </a:lnTo>
                  <a:lnTo>
                    <a:pt x="170434" y="14351"/>
                  </a:lnTo>
                  <a:lnTo>
                    <a:pt x="171831" y="13970"/>
                  </a:lnTo>
                  <a:lnTo>
                    <a:pt x="173355" y="13716"/>
                  </a:lnTo>
                  <a:lnTo>
                    <a:pt x="177038" y="13462"/>
                  </a:lnTo>
                  <a:lnTo>
                    <a:pt x="181102" y="13208"/>
                  </a:lnTo>
                  <a:lnTo>
                    <a:pt x="185039" y="12954"/>
                  </a:lnTo>
                  <a:lnTo>
                    <a:pt x="187071" y="12700"/>
                  </a:lnTo>
                  <a:lnTo>
                    <a:pt x="188468" y="12319"/>
                  </a:lnTo>
                  <a:lnTo>
                    <a:pt x="189992" y="11430"/>
                  </a:lnTo>
                  <a:lnTo>
                    <a:pt x="191008" y="10541"/>
                  </a:lnTo>
                  <a:lnTo>
                    <a:pt x="191770" y="9017"/>
                  </a:lnTo>
                  <a:lnTo>
                    <a:pt x="192278" y="7366"/>
                  </a:lnTo>
                  <a:lnTo>
                    <a:pt x="192278" y="5461"/>
                  </a:lnTo>
                  <a:lnTo>
                    <a:pt x="191770" y="2794"/>
                  </a:lnTo>
                  <a:lnTo>
                    <a:pt x="194310" y="2921"/>
                  </a:lnTo>
                  <a:lnTo>
                    <a:pt x="196723" y="2540"/>
                  </a:lnTo>
                  <a:lnTo>
                    <a:pt x="198882" y="1397"/>
                  </a:lnTo>
                  <a:lnTo>
                    <a:pt x="200914" y="762"/>
                  </a:lnTo>
                  <a:lnTo>
                    <a:pt x="202438" y="254"/>
                  </a:lnTo>
                  <a:lnTo>
                    <a:pt x="202946" y="0"/>
                  </a:lnTo>
                  <a:lnTo>
                    <a:pt x="203454" y="0"/>
                  </a:lnTo>
                  <a:lnTo>
                    <a:pt x="203708" y="508"/>
                  </a:lnTo>
                  <a:lnTo>
                    <a:pt x="203708" y="1143"/>
                  </a:lnTo>
                  <a:lnTo>
                    <a:pt x="203708" y="1778"/>
                  </a:lnTo>
                  <a:lnTo>
                    <a:pt x="203708" y="2921"/>
                  </a:lnTo>
                  <a:lnTo>
                    <a:pt x="200914" y="6096"/>
                  </a:lnTo>
                  <a:lnTo>
                    <a:pt x="197739" y="9017"/>
                  </a:lnTo>
                  <a:lnTo>
                    <a:pt x="193802" y="11811"/>
                  </a:lnTo>
                  <a:lnTo>
                    <a:pt x="189611" y="14224"/>
                  </a:lnTo>
                  <a:lnTo>
                    <a:pt x="184531" y="16637"/>
                  </a:lnTo>
                  <a:lnTo>
                    <a:pt x="179324" y="18796"/>
                  </a:lnTo>
                  <a:lnTo>
                    <a:pt x="173609" y="20828"/>
                  </a:lnTo>
                  <a:lnTo>
                    <a:pt x="167386" y="22479"/>
                  </a:lnTo>
                  <a:lnTo>
                    <a:pt x="161036" y="24003"/>
                  </a:lnTo>
                  <a:lnTo>
                    <a:pt x="154178" y="25146"/>
                  </a:lnTo>
                  <a:lnTo>
                    <a:pt x="147193" y="26416"/>
                  </a:lnTo>
                  <a:lnTo>
                    <a:pt x="139954" y="27432"/>
                  </a:lnTo>
                  <a:lnTo>
                    <a:pt x="132588" y="28321"/>
                  </a:lnTo>
                  <a:lnTo>
                    <a:pt x="124841" y="29083"/>
                  </a:lnTo>
                  <a:lnTo>
                    <a:pt x="109474" y="29845"/>
                  </a:lnTo>
                  <a:lnTo>
                    <a:pt x="93472" y="30099"/>
                  </a:lnTo>
                  <a:lnTo>
                    <a:pt x="77851" y="29845"/>
                  </a:lnTo>
                  <a:lnTo>
                    <a:pt x="62484" y="28829"/>
                  </a:lnTo>
                  <a:lnTo>
                    <a:pt x="54991" y="28321"/>
                  </a:lnTo>
                  <a:lnTo>
                    <a:pt x="47752" y="27686"/>
                  </a:lnTo>
                  <a:lnTo>
                    <a:pt x="40513" y="26543"/>
                  </a:lnTo>
                  <a:lnTo>
                    <a:pt x="33782" y="25654"/>
                  </a:lnTo>
                  <a:lnTo>
                    <a:pt x="27305" y="24765"/>
                  </a:lnTo>
                  <a:lnTo>
                    <a:pt x="21082" y="23495"/>
                  </a:lnTo>
                  <a:lnTo>
                    <a:pt x="15113" y="22352"/>
                  </a:lnTo>
                  <a:lnTo>
                    <a:pt x="9906" y="20828"/>
                  </a:lnTo>
                  <a:lnTo>
                    <a:pt x="4953" y="19558"/>
                  </a:lnTo>
                  <a:close/>
                </a:path>
              </a:pathLst>
            </a:custGeom>
            <a:solidFill>
              <a:srgbClr val="005600"/>
            </a:solidFill>
            <a:ln w="0" cap="flat" cmpd="sng" algn="ctr">
              <a:solidFill>
                <a:srgbClr val="005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5" name="Полилиния 434"/>
            <p:cNvSpPr/>
            <p:nvPr/>
          </p:nvSpPr>
          <p:spPr>
            <a:xfrm>
              <a:off x="2848102" y="4617339"/>
              <a:ext cx="186310" cy="85218"/>
            </a:xfrm>
            <a:custGeom>
              <a:avLst/>
              <a:gdLst/>
              <a:ahLst/>
              <a:cxnLst/>
              <a:rect l="0" t="0" r="0" b="0"/>
              <a:pathLst>
                <a:path w="186310" h="85218">
                  <a:moveTo>
                    <a:pt x="4318" y="2413"/>
                  </a:moveTo>
                  <a:lnTo>
                    <a:pt x="5715" y="4572"/>
                  </a:lnTo>
                  <a:lnTo>
                    <a:pt x="7239" y="6477"/>
                  </a:lnTo>
                  <a:lnTo>
                    <a:pt x="9017" y="8636"/>
                  </a:lnTo>
                  <a:lnTo>
                    <a:pt x="11049" y="10414"/>
                  </a:lnTo>
                  <a:lnTo>
                    <a:pt x="13335" y="12192"/>
                  </a:lnTo>
                  <a:lnTo>
                    <a:pt x="15748" y="13970"/>
                  </a:lnTo>
                  <a:lnTo>
                    <a:pt x="18415" y="15621"/>
                  </a:lnTo>
                  <a:lnTo>
                    <a:pt x="24511" y="18542"/>
                  </a:lnTo>
                  <a:lnTo>
                    <a:pt x="30988" y="21209"/>
                  </a:lnTo>
                  <a:lnTo>
                    <a:pt x="38354" y="23622"/>
                  </a:lnTo>
                  <a:lnTo>
                    <a:pt x="46101" y="25781"/>
                  </a:lnTo>
                  <a:lnTo>
                    <a:pt x="54356" y="27813"/>
                  </a:lnTo>
                  <a:lnTo>
                    <a:pt x="63119" y="29591"/>
                  </a:lnTo>
                  <a:lnTo>
                    <a:pt x="71755" y="31115"/>
                  </a:lnTo>
                  <a:lnTo>
                    <a:pt x="80899" y="32639"/>
                  </a:lnTo>
                  <a:lnTo>
                    <a:pt x="99314" y="35306"/>
                  </a:lnTo>
                  <a:lnTo>
                    <a:pt x="117729" y="38227"/>
                  </a:lnTo>
                  <a:lnTo>
                    <a:pt x="126492" y="39497"/>
                  </a:lnTo>
                  <a:lnTo>
                    <a:pt x="135255" y="40894"/>
                  </a:lnTo>
                  <a:lnTo>
                    <a:pt x="143383" y="42672"/>
                  </a:lnTo>
                  <a:lnTo>
                    <a:pt x="151130" y="44069"/>
                  </a:lnTo>
                  <a:lnTo>
                    <a:pt x="158369" y="46228"/>
                  </a:lnTo>
                  <a:lnTo>
                    <a:pt x="164719" y="48006"/>
                  </a:lnTo>
                  <a:lnTo>
                    <a:pt x="170434" y="50292"/>
                  </a:lnTo>
                  <a:lnTo>
                    <a:pt x="173355" y="51562"/>
                  </a:lnTo>
                  <a:lnTo>
                    <a:pt x="175768" y="52705"/>
                  </a:lnTo>
                  <a:lnTo>
                    <a:pt x="177927" y="54102"/>
                  </a:lnTo>
                  <a:lnTo>
                    <a:pt x="179959" y="55626"/>
                  </a:lnTo>
                  <a:lnTo>
                    <a:pt x="181737" y="57150"/>
                  </a:lnTo>
                  <a:lnTo>
                    <a:pt x="183261" y="58547"/>
                  </a:lnTo>
                  <a:lnTo>
                    <a:pt x="184404" y="60325"/>
                  </a:lnTo>
                  <a:lnTo>
                    <a:pt x="185166" y="61849"/>
                  </a:lnTo>
                  <a:lnTo>
                    <a:pt x="185928" y="64008"/>
                  </a:lnTo>
                  <a:lnTo>
                    <a:pt x="186309" y="65913"/>
                  </a:lnTo>
                  <a:lnTo>
                    <a:pt x="186309" y="67818"/>
                  </a:lnTo>
                  <a:lnTo>
                    <a:pt x="186182" y="69977"/>
                  </a:lnTo>
                  <a:lnTo>
                    <a:pt x="185674" y="72263"/>
                  </a:lnTo>
                  <a:lnTo>
                    <a:pt x="184785" y="74422"/>
                  </a:lnTo>
                  <a:lnTo>
                    <a:pt x="183388" y="76962"/>
                  </a:lnTo>
                  <a:lnTo>
                    <a:pt x="181991" y="79502"/>
                  </a:lnTo>
                  <a:lnTo>
                    <a:pt x="179959" y="82296"/>
                  </a:lnTo>
                  <a:lnTo>
                    <a:pt x="177673" y="85217"/>
                  </a:lnTo>
                  <a:lnTo>
                    <a:pt x="176022" y="82677"/>
                  </a:lnTo>
                  <a:lnTo>
                    <a:pt x="174244" y="80518"/>
                  </a:lnTo>
                  <a:lnTo>
                    <a:pt x="172212" y="78486"/>
                  </a:lnTo>
                  <a:lnTo>
                    <a:pt x="170053" y="76581"/>
                  </a:lnTo>
                  <a:lnTo>
                    <a:pt x="167767" y="74930"/>
                  </a:lnTo>
                  <a:lnTo>
                    <a:pt x="165227" y="73406"/>
                  </a:lnTo>
                  <a:lnTo>
                    <a:pt x="160274" y="70739"/>
                  </a:lnTo>
                  <a:lnTo>
                    <a:pt x="154432" y="68580"/>
                  </a:lnTo>
                  <a:lnTo>
                    <a:pt x="148336" y="66929"/>
                  </a:lnTo>
                  <a:lnTo>
                    <a:pt x="142113" y="65405"/>
                  </a:lnTo>
                  <a:lnTo>
                    <a:pt x="135255" y="64135"/>
                  </a:lnTo>
                  <a:lnTo>
                    <a:pt x="128270" y="63119"/>
                  </a:lnTo>
                  <a:lnTo>
                    <a:pt x="121031" y="62230"/>
                  </a:lnTo>
                  <a:lnTo>
                    <a:pt x="106045" y="60325"/>
                  </a:lnTo>
                  <a:lnTo>
                    <a:pt x="98298" y="59055"/>
                  </a:lnTo>
                  <a:lnTo>
                    <a:pt x="90805" y="57531"/>
                  </a:lnTo>
                  <a:lnTo>
                    <a:pt x="83185" y="55626"/>
                  </a:lnTo>
                  <a:lnTo>
                    <a:pt x="75692" y="53340"/>
                  </a:lnTo>
                  <a:lnTo>
                    <a:pt x="66167" y="51943"/>
                  </a:lnTo>
                  <a:lnTo>
                    <a:pt x="57404" y="50292"/>
                  </a:lnTo>
                  <a:lnTo>
                    <a:pt x="48768" y="48006"/>
                  </a:lnTo>
                  <a:lnTo>
                    <a:pt x="40894" y="45593"/>
                  </a:lnTo>
                  <a:lnTo>
                    <a:pt x="33401" y="42926"/>
                  </a:lnTo>
                  <a:lnTo>
                    <a:pt x="26416" y="40005"/>
                  </a:lnTo>
                  <a:lnTo>
                    <a:pt x="20193" y="36830"/>
                  </a:lnTo>
                  <a:lnTo>
                    <a:pt x="14986" y="33401"/>
                  </a:lnTo>
                  <a:lnTo>
                    <a:pt x="10287" y="29718"/>
                  </a:lnTo>
                  <a:lnTo>
                    <a:pt x="6350" y="25781"/>
                  </a:lnTo>
                  <a:lnTo>
                    <a:pt x="3429" y="21971"/>
                  </a:lnTo>
                  <a:lnTo>
                    <a:pt x="2286" y="19812"/>
                  </a:lnTo>
                  <a:lnTo>
                    <a:pt x="1270" y="17780"/>
                  </a:lnTo>
                  <a:lnTo>
                    <a:pt x="635" y="15621"/>
                  </a:lnTo>
                  <a:lnTo>
                    <a:pt x="381" y="13335"/>
                  </a:lnTo>
                  <a:lnTo>
                    <a:pt x="0" y="11176"/>
                  </a:lnTo>
                  <a:lnTo>
                    <a:pt x="0" y="9017"/>
                  </a:lnTo>
                  <a:lnTo>
                    <a:pt x="635" y="6858"/>
                  </a:lnTo>
                  <a:lnTo>
                    <a:pt x="1270" y="4572"/>
                  </a:lnTo>
                  <a:lnTo>
                    <a:pt x="2159" y="2413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879B6B"/>
            </a:solidFill>
            <a:ln w="0" cap="flat" cmpd="sng" algn="ctr">
              <a:solidFill>
                <a:srgbClr val="879B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6" name="Полилиния 435"/>
            <p:cNvSpPr/>
            <p:nvPr/>
          </p:nvSpPr>
          <p:spPr>
            <a:xfrm>
              <a:off x="2848102" y="4617339"/>
              <a:ext cx="185167" cy="85218"/>
            </a:xfrm>
            <a:custGeom>
              <a:avLst/>
              <a:gdLst/>
              <a:ahLst/>
              <a:cxnLst/>
              <a:rect l="0" t="0" r="0" b="0"/>
              <a:pathLst>
                <a:path w="185167" h="85218">
                  <a:moveTo>
                    <a:pt x="3429" y="0"/>
                  </a:moveTo>
                  <a:lnTo>
                    <a:pt x="4064" y="2413"/>
                  </a:lnTo>
                  <a:lnTo>
                    <a:pt x="5080" y="4572"/>
                  </a:lnTo>
                  <a:lnTo>
                    <a:pt x="6604" y="6858"/>
                  </a:lnTo>
                  <a:lnTo>
                    <a:pt x="8128" y="9017"/>
                  </a:lnTo>
                  <a:lnTo>
                    <a:pt x="10033" y="10922"/>
                  </a:lnTo>
                  <a:lnTo>
                    <a:pt x="12065" y="12700"/>
                  </a:lnTo>
                  <a:lnTo>
                    <a:pt x="14224" y="14605"/>
                  </a:lnTo>
                  <a:lnTo>
                    <a:pt x="16764" y="16383"/>
                  </a:lnTo>
                  <a:lnTo>
                    <a:pt x="19558" y="17780"/>
                  </a:lnTo>
                  <a:lnTo>
                    <a:pt x="22606" y="19558"/>
                  </a:lnTo>
                  <a:lnTo>
                    <a:pt x="28956" y="22225"/>
                  </a:lnTo>
                  <a:lnTo>
                    <a:pt x="35941" y="24892"/>
                  </a:lnTo>
                  <a:lnTo>
                    <a:pt x="43307" y="27051"/>
                  </a:lnTo>
                  <a:lnTo>
                    <a:pt x="51562" y="29337"/>
                  </a:lnTo>
                  <a:lnTo>
                    <a:pt x="59817" y="31115"/>
                  </a:lnTo>
                  <a:lnTo>
                    <a:pt x="68834" y="32893"/>
                  </a:lnTo>
                  <a:lnTo>
                    <a:pt x="77724" y="34671"/>
                  </a:lnTo>
                  <a:lnTo>
                    <a:pt x="96139" y="37592"/>
                  </a:lnTo>
                  <a:lnTo>
                    <a:pt x="114173" y="40259"/>
                  </a:lnTo>
                  <a:lnTo>
                    <a:pt x="123190" y="41783"/>
                  </a:lnTo>
                  <a:lnTo>
                    <a:pt x="131699" y="43180"/>
                  </a:lnTo>
                  <a:lnTo>
                    <a:pt x="139954" y="44704"/>
                  </a:lnTo>
                  <a:lnTo>
                    <a:pt x="147828" y="46355"/>
                  </a:lnTo>
                  <a:lnTo>
                    <a:pt x="155067" y="48260"/>
                  </a:lnTo>
                  <a:lnTo>
                    <a:pt x="161671" y="50038"/>
                  </a:lnTo>
                  <a:lnTo>
                    <a:pt x="168021" y="52197"/>
                  </a:lnTo>
                  <a:lnTo>
                    <a:pt x="173355" y="54737"/>
                  </a:lnTo>
                  <a:lnTo>
                    <a:pt x="175514" y="55880"/>
                  </a:lnTo>
                  <a:lnTo>
                    <a:pt x="177546" y="57404"/>
                  </a:lnTo>
                  <a:lnTo>
                    <a:pt x="179451" y="58547"/>
                  </a:lnTo>
                  <a:lnTo>
                    <a:pt x="180848" y="60325"/>
                  </a:lnTo>
                  <a:lnTo>
                    <a:pt x="182372" y="61722"/>
                  </a:lnTo>
                  <a:lnTo>
                    <a:pt x="183388" y="63373"/>
                  </a:lnTo>
                  <a:lnTo>
                    <a:pt x="184404" y="65151"/>
                  </a:lnTo>
                  <a:lnTo>
                    <a:pt x="184912" y="66929"/>
                  </a:lnTo>
                  <a:lnTo>
                    <a:pt x="185166" y="68707"/>
                  </a:lnTo>
                  <a:lnTo>
                    <a:pt x="184912" y="70739"/>
                  </a:lnTo>
                  <a:lnTo>
                    <a:pt x="184785" y="72898"/>
                  </a:lnTo>
                  <a:lnTo>
                    <a:pt x="183896" y="75184"/>
                  </a:lnTo>
                  <a:lnTo>
                    <a:pt x="182880" y="77343"/>
                  </a:lnTo>
                  <a:lnTo>
                    <a:pt x="181483" y="79756"/>
                  </a:lnTo>
                  <a:lnTo>
                    <a:pt x="179705" y="82550"/>
                  </a:lnTo>
                  <a:lnTo>
                    <a:pt x="177546" y="85217"/>
                  </a:lnTo>
                  <a:lnTo>
                    <a:pt x="176022" y="82677"/>
                  </a:lnTo>
                  <a:lnTo>
                    <a:pt x="173990" y="80518"/>
                  </a:lnTo>
                  <a:lnTo>
                    <a:pt x="171958" y="78486"/>
                  </a:lnTo>
                  <a:lnTo>
                    <a:pt x="170053" y="76581"/>
                  </a:lnTo>
                  <a:lnTo>
                    <a:pt x="167767" y="74930"/>
                  </a:lnTo>
                  <a:lnTo>
                    <a:pt x="165227" y="73406"/>
                  </a:lnTo>
                  <a:lnTo>
                    <a:pt x="160147" y="70739"/>
                  </a:lnTo>
                  <a:lnTo>
                    <a:pt x="154432" y="68580"/>
                  </a:lnTo>
                  <a:lnTo>
                    <a:pt x="148336" y="66929"/>
                  </a:lnTo>
                  <a:lnTo>
                    <a:pt x="141859" y="65405"/>
                  </a:lnTo>
                  <a:lnTo>
                    <a:pt x="135255" y="64135"/>
                  </a:lnTo>
                  <a:lnTo>
                    <a:pt x="128270" y="63119"/>
                  </a:lnTo>
                  <a:lnTo>
                    <a:pt x="121031" y="62230"/>
                  </a:lnTo>
                  <a:lnTo>
                    <a:pt x="106045" y="60325"/>
                  </a:lnTo>
                  <a:lnTo>
                    <a:pt x="98298" y="59055"/>
                  </a:lnTo>
                  <a:lnTo>
                    <a:pt x="90678" y="57531"/>
                  </a:lnTo>
                  <a:lnTo>
                    <a:pt x="83185" y="55626"/>
                  </a:lnTo>
                  <a:lnTo>
                    <a:pt x="75438" y="53340"/>
                  </a:lnTo>
                  <a:lnTo>
                    <a:pt x="66167" y="51943"/>
                  </a:lnTo>
                  <a:lnTo>
                    <a:pt x="57404" y="50292"/>
                  </a:lnTo>
                  <a:lnTo>
                    <a:pt x="48641" y="48006"/>
                  </a:lnTo>
                  <a:lnTo>
                    <a:pt x="40640" y="45593"/>
                  </a:lnTo>
                  <a:lnTo>
                    <a:pt x="33147" y="42926"/>
                  </a:lnTo>
                  <a:lnTo>
                    <a:pt x="26416" y="40005"/>
                  </a:lnTo>
                  <a:lnTo>
                    <a:pt x="20193" y="36830"/>
                  </a:lnTo>
                  <a:lnTo>
                    <a:pt x="14732" y="33401"/>
                  </a:lnTo>
                  <a:lnTo>
                    <a:pt x="10033" y="29718"/>
                  </a:lnTo>
                  <a:lnTo>
                    <a:pt x="6350" y="25781"/>
                  </a:lnTo>
                  <a:lnTo>
                    <a:pt x="3429" y="21971"/>
                  </a:lnTo>
                  <a:lnTo>
                    <a:pt x="2159" y="19812"/>
                  </a:lnTo>
                  <a:lnTo>
                    <a:pt x="1270" y="17780"/>
                  </a:lnTo>
                  <a:lnTo>
                    <a:pt x="635" y="15621"/>
                  </a:lnTo>
                  <a:lnTo>
                    <a:pt x="0" y="13335"/>
                  </a:lnTo>
                  <a:lnTo>
                    <a:pt x="0" y="11176"/>
                  </a:lnTo>
                  <a:lnTo>
                    <a:pt x="0" y="9017"/>
                  </a:lnTo>
                  <a:lnTo>
                    <a:pt x="635" y="6858"/>
                  </a:lnTo>
                  <a:lnTo>
                    <a:pt x="1016" y="4572"/>
                  </a:lnTo>
                  <a:lnTo>
                    <a:pt x="2159" y="2413"/>
                  </a:lnTo>
                  <a:close/>
                </a:path>
              </a:pathLst>
            </a:custGeom>
            <a:solidFill>
              <a:srgbClr val="719158"/>
            </a:solidFill>
            <a:ln w="0" cap="flat" cmpd="sng" algn="ctr">
              <a:solidFill>
                <a:srgbClr val="7191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7" name="Полилиния 436"/>
            <p:cNvSpPr/>
            <p:nvPr/>
          </p:nvSpPr>
          <p:spPr>
            <a:xfrm>
              <a:off x="2848102" y="4617339"/>
              <a:ext cx="183897" cy="85218"/>
            </a:xfrm>
            <a:custGeom>
              <a:avLst/>
              <a:gdLst/>
              <a:ahLst/>
              <a:cxnLst/>
              <a:rect l="0" t="0" r="0" b="0"/>
              <a:pathLst>
                <a:path w="183897" h="85218">
                  <a:moveTo>
                    <a:pt x="3429" y="0"/>
                  </a:moveTo>
                  <a:lnTo>
                    <a:pt x="3683" y="2413"/>
                  </a:lnTo>
                  <a:lnTo>
                    <a:pt x="4826" y="4826"/>
                  </a:lnTo>
                  <a:lnTo>
                    <a:pt x="6096" y="7112"/>
                  </a:lnTo>
                  <a:lnTo>
                    <a:pt x="7239" y="9271"/>
                  </a:lnTo>
                  <a:lnTo>
                    <a:pt x="9017" y="11430"/>
                  </a:lnTo>
                  <a:lnTo>
                    <a:pt x="11049" y="13335"/>
                  </a:lnTo>
                  <a:lnTo>
                    <a:pt x="12954" y="15113"/>
                  </a:lnTo>
                  <a:lnTo>
                    <a:pt x="15494" y="17018"/>
                  </a:lnTo>
                  <a:lnTo>
                    <a:pt x="18034" y="18669"/>
                  </a:lnTo>
                  <a:lnTo>
                    <a:pt x="20701" y="20193"/>
                  </a:lnTo>
                  <a:lnTo>
                    <a:pt x="26924" y="23368"/>
                  </a:lnTo>
                  <a:lnTo>
                    <a:pt x="33655" y="26162"/>
                  </a:lnTo>
                  <a:lnTo>
                    <a:pt x="40894" y="28575"/>
                  </a:lnTo>
                  <a:lnTo>
                    <a:pt x="48768" y="30861"/>
                  </a:lnTo>
                  <a:lnTo>
                    <a:pt x="57150" y="32639"/>
                  </a:lnTo>
                  <a:lnTo>
                    <a:pt x="65786" y="34671"/>
                  </a:lnTo>
                  <a:lnTo>
                    <a:pt x="74803" y="36322"/>
                  </a:lnTo>
                  <a:lnTo>
                    <a:pt x="92837" y="39497"/>
                  </a:lnTo>
                  <a:lnTo>
                    <a:pt x="110998" y="42418"/>
                  </a:lnTo>
                  <a:lnTo>
                    <a:pt x="119888" y="43942"/>
                  </a:lnTo>
                  <a:lnTo>
                    <a:pt x="128651" y="45339"/>
                  </a:lnTo>
                  <a:lnTo>
                    <a:pt x="136906" y="46863"/>
                  </a:lnTo>
                  <a:lnTo>
                    <a:pt x="144907" y="48514"/>
                  </a:lnTo>
                  <a:lnTo>
                    <a:pt x="152273" y="50292"/>
                  </a:lnTo>
                  <a:lnTo>
                    <a:pt x="159004" y="52197"/>
                  </a:lnTo>
                  <a:lnTo>
                    <a:pt x="165227" y="54102"/>
                  </a:lnTo>
                  <a:lnTo>
                    <a:pt x="170688" y="56261"/>
                  </a:lnTo>
                  <a:lnTo>
                    <a:pt x="173355" y="57531"/>
                  </a:lnTo>
                  <a:lnTo>
                    <a:pt x="175514" y="59055"/>
                  </a:lnTo>
                  <a:lnTo>
                    <a:pt x="177546" y="60325"/>
                  </a:lnTo>
                  <a:lnTo>
                    <a:pt x="179197" y="61722"/>
                  </a:lnTo>
                  <a:lnTo>
                    <a:pt x="180594" y="63119"/>
                  </a:lnTo>
                  <a:lnTo>
                    <a:pt x="181991" y="64643"/>
                  </a:lnTo>
                  <a:lnTo>
                    <a:pt x="182880" y="66294"/>
                  </a:lnTo>
                  <a:lnTo>
                    <a:pt x="183388" y="68072"/>
                  </a:lnTo>
                  <a:lnTo>
                    <a:pt x="183896" y="69850"/>
                  </a:lnTo>
                  <a:lnTo>
                    <a:pt x="183896" y="71755"/>
                  </a:lnTo>
                  <a:lnTo>
                    <a:pt x="183642" y="73660"/>
                  </a:lnTo>
                  <a:lnTo>
                    <a:pt x="183261" y="75819"/>
                  </a:lnTo>
                  <a:lnTo>
                    <a:pt x="182372" y="77851"/>
                  </a:lnTo>
                  <a:lnTo>
                    <a:pt x="181229" y="80264"/>
                  </a:lnTo>
                  <a:lnTo>
                    <a:pt x="179451" y="82677"/>
                  </a:lnTo>
                  <a:lnTo>
                    <a:pt x="177673" y="85217"/>
                  </a:lnTo>
                  <a:lnTo>
                    <a:pt x="176022" y="82677"/>
                  </a:lnTo>
                  <a:lnTo>
                    <a:pt x="174244" y="80518"/>
                  </a:lnTo>
                  <a:lnTo>
                    <a:pt x="172212" y="78486"/>
                  </a:lnTo>
                  <a:lnTo>
                    <a:pt x="170053" y="76581"/>
                  </a:lnTo>
                  <a:lnTo>
                    <a:pt x="167767" y="74930"/>
                  </a:lnTo>
                  <a:lnTo>
                    <a:pt x="165227" y="73406"/>
                  </a:lnTo>
                  <a:lnTo>
                    <a:pt x="160147" y="70739"/>
                  </a:lnTo>
                  <a:lnTo>
                    <a:pt x="154432" y="68580"/>
                  </a:lnTo>
                  <a:lnTo>
                    <a:pt x="148336" y="66929"/>
                  </a:lnTo>
                  <a:lnTo>
                    <a:pt x="141859" y="65405"/>
                  </a:lnTo>
                  <a:lnTo>
                    <a:pt x="135255" y="64135"/>
                  </a:lnTo>
                  <a:lnTo>
                    <a:pt x="128270" y="63119"/>
                  </a:lnTo>
                  <a:lnTo>
                    <a:pt x="121031" y="62230"/>
                  </a:lnTo>
                  <a:lnTo>
                    <a:pt x="106045" y="60325"/>
                  </a:lnTo>
                  <a:lnTo>
                    <a:pt x="98298" y="59055"/>
                  </a:lnTo>
                  <a:lnTo>
                    <a:pt x="90678" y="57531"/>
                  </a:lnTo>
                  <a:lnTo>
                    <a:pt x="83185" y="55626"/>
                  </a:lnTo>
                  <a:lnTo>
                    <a:pt x="75692" y="53340"/>
                  </a:lnTo>
                  <a:lnTo>
                    <a:pt x="66167" y="51943"/>
                  </a:lnTo>
                  <a:lnTo>
                    <a:pt x="57404" y="50292"/>
                  </a:lnTo>
                  <a:lnTo>
                    <a:pt x="48768" y="48006"/>
                  </a:lnTo>
                  <a:lnTo>
                    <a:pt x="40640" y="45593"/>
                  </a:lnTo>
                  <a:lnTo>
                    <a:pt x="33147" y="42926"/>
                  </a:lnTo>
                  <a:lnTo>
                    <a:pt x="26416" y="40005"/>
                  </a:lnTo>
                  <a:lnTo>
                    <a:pt x="20193" y="36830"/>
                  </a:lnTo>
                  <a:lnTo>
                    <a:pt x="14732" y="33401"/>
                  </a:lnTo>
                  <a:lnTo>
                    <a:pt x="10033" y="29718"/>
                  </a:lnTo>
                  <a:lnTo>
                    <a:pt x="6350" y="25781"/>
                  </a:lnTo>
                  <a:lnTo>
                    <a:pt x="3429" y="21971"/>
                  </a:lnTo>
                  <a:lnTo>
                    <a:pt x="2159" y="19812"/>
                  </a:lnTo>
                  <a:lnTo>
                    <a:pt x="1270" y="17780"/>
                  </a:lnTo>
                  <a:lnTo>
                    <a:pt x="635" y="15621"/>
                  </a:lnTo>
                  <a:lnTo>
                    <a:pt x="0" y="13335"/>
                  </a:lnTo>
                  <a:lnTo>
                    <a:pt x="0" y="11176"/>
                  </a:lnTo>
                  <a:lnTo>
                    <a:pt x="0" y="9017"/>
                  </a:lnTo>
                  <a:lnTo>
                    <a:pt x="635" y="6858"/>
                  </a:lnTo>
                  <a:lnTo>
                    <a:pt x="1016" y="4572"/>
                  </a:lnTo>
                  <a:lnTo>
                    <a:pt x="2159" y="2413"/>
                  </a:lnTo>
                  <a:close/>
                </a:path>
              </a:pathLst>
            </a:custGeom>
            <a:solidFill>
              <a:srgbClr val="598446"/>
            </a:solidFill>
            <a:ln w="0" cap="flat" cmpd="sng" algn="ctr">
              <a:solidFill>
                <a:srgbClr val="59844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8" name="Полилиния 437"/>
            <p:cNvSpPr/>
            <p:nvPr/>
          </p:nvSpPr>
          <p:spPr>
            <a:xfrm>
              <a:off x="2848102" y="4617339"/>
              <a:ext cx="182881" cy="85218"/>
            </a:xfrm>
            <a:custGeom>
              <a:avLst/>
              <a:gdLst/>
              <a:ahLst/>
              <a:cxnLst/>
              <a:rect l="0" t="0" r="0" b="0"/>
              <a:pathLst>
                <a:path w="182881" h="85218">
                  <a:moveTo>
                    <a:pt x="3429" y="0"/>
                  </a:moveTo>
                  <a:lnTo>
                    <a:pt x="3683" y="2667"/>
                  </a:lnTo>
                  <a:lnTo>
                    <a:pt x="4572" y="5080"/>
                  </a:lnTo>
                  <a:lnTo>
                    <a:pt x="5207" y="7493"/>
                  </a:lnTo>
                  <a:lnTo>
                    <a:pt x="6604" y="9779"/>
                  </a:lnTo>
                  <a:lnTo>
                    <a:pt x="8128" y="11938"/>
                  </a:lnTo>
                  <a:lnTo>
                    <a:pt x="9779" y="13970"/>
                  </a:lnTo>
                  <a:lnTo>
                    <a:pt x="11811" y="15748"/>
                  </a:lnTo>
                  <a:lnTo>
                    <a:pt x="13970" y="17780"/>
                  </a:lnTo>
                  <a:lnTo>
                    <a:pt x="16510" y="19558"/>
                  </a:lnTo>
                  <a:lnTo>
                    <a:pt x="19050" y="21209"/>
                  </a:lnTo>
                  <a:lnTo>
                    <a:pt x="24892" y="24384"/>
                  </a:lnTo>
                  <a:lnTo>
                    <a:pt x="31369" y="27305"/>
                  </a:lnTo>
                  <a:lnTo>
                    <a:pt x="38354" y="29972"/>
                  </a:lnTo>
                  <a:lnTo>
                    <a:pt x="46101" y="32258"/>
                  </a:lnTo>
                  <a:lnTo>
                    <a:pt x="54356" y="34417"/>
                  </a:lnTo>
                  <a:lnTo>
                    <a:pt x="62865" y="36322"/>
                  </a:lnTo>
                  <a:lnTo>
                    <a:pt x="71501" y="38227"/>
                  </a:lnTo>
                  <a:lnTo>
                    <a:pt x="89662" y="41529"/>
                  </a:lnTo>
                  <a:lnTo>
                    <a:pt x="107823" y="44704"/>
                  </a:lnTo>
                  <a:lnTo>
                    <a:pt x="125476" y="47625"/>
                  </a:lnTo>
                  <a:lnTo>
                    <a:pt x="133985" y="49149"/>
                  </a:lnTo>
                  <a:lnTo>
                    <a:pt x="141859" y="50673"/>
                  </a:lnTo>
                  <a:lnTo>
                    <a:pt x="149352" y="52451"/>
                  </a:lnTo>
                  <a:lnTo>
                    <a:pt x="156591" y="54102"/>
                  </a:lnTo>
                  <a:lnTo>
                    <a:pt x="162814" y="56134"/>
                  </a:lnTo>
                  <a:lnTo>
                    <a:pt x="168529" y="58293"/>
                  </a:lnTo>
                  <a:lnTo>
                    <a:pt x="173355" y="60706"/>
                  </a:lnTo>
                  <a:lnTo>
                    <a:pt x="175514" y="61849"/>
                  </a:lnTo>
                  <a:lnTo>
                    <a:pt x="177165" y="63119"/>
                  </a:lnTo>
                  <a:lnTo>
                    <a:pt x="179070" y="64643"/>
                  </a:lnTo>
                  <a:lnTo>
                    <a:pt x="180213" y="66167"/>
                  </a:lnTo>
                  <a:lnTo>
                    <a:pt x="181483" y="67564"/>
                  </a:lnTo>
                  <a:lnTo>
                    <a:pt x="182118" y="69342"/>
                  </a:lnTo>
                  <a:lnTo>
                    <a:pt x="182753" y="70739"/>
                  </a:lnTo>
                  <a:lnTo>
                    <a:pt x="182880" y="72771"/>
                  </a:lnTo>
                  <a:lnTo>
                    <a:pt x="182880" y="74422"/>
                  </a:lnTo>
                  <a:lnTo>
                    <a:pt x="182372" y="76327"/>
                  </a:lnTo>
                  <a:lnTo>
                    <a:pt x="181991" y="78359"/>
                  </a:lnTo>
                  <a:lnTo>
                    <a:pt x="180594" y="80518"/>
                  </a:lnTo>
                  <a:lnTo>
                    <a:pt x="179451" y="82677"/>
                  </a:lnTo>
                  <a:lnTo>
                    <a:pt x="177673" y="85217"/>
                  </a:lnTo>
                  <a:lnTo>
                    <a:pt x="176022" y="82677"/>
                  </a:lnTo>
                  <a:lnTo>
                    <a:pt x="174244" y="80518"/>
                  </a:lnTo>
                  <a:lnTo>
                    <a:pt x="172212" y="78486"/>
                  </a:lnTo>
                  <a:lnTo>
                    <a:pt x="170053" y="76581"/>
                  </a:lnTo>
                  <a:lnTo>
                    <a:pt x="167767" y="74930"/>
                  </a:lnTo>
                  <a:lnTo>
                    <a:pt x="165227" y="73406"/>
                  </a:lnTo>
                  <a:lnTo>
                    <a:pt x="160274" y="70739"/>
                  </a:lnTo>
                  <a:lnTo>
                    <a:pt x="154432" y="68580"/>
                  </a:lnTo>
                  <a:lnTo>
                    <a:pt x="148336" y="66929"/>
                  </a:lnTo>
                  <a:lnTo>
                    <a:pt x="142113" y="65405"/>
                  </a:lnTo>
                  <a:lnTo>
                    <a:pt x="135255" y="64135"/>
                  </a:lnTo>
                  <a:lnTo>
                    <a:pt x="128270" y="63119"/>
                  </a:lnTo>
                  <a:lnTo>
                    <a:pt x="121031" y="62230"/>
                  </a:lnTo>
                  <a:lnTo>
                    <a:pt x="106045" y="60325"/>
                  </a:lnTo>
                  <a:lnTo>
                    <a:pt x="98298" y="59055"/>
                  </a:lnTo>
                  <a:lnTo>
                    <a:pt x="90805" y="57531"/>
                  </a:lnTo>
                  <a:lnTo>
                    <a:pt x="83185" y="55626"/>
                  </a:lnTo>
                  <a:lnTo>
                    <a:pt x="75692" y="53340"/>
                  </a:lnTo>
                  <a:lnTo>
                    <a:pt x="66167" y="51943"/>
                  </a:lnTo>
                  <a:lnTo>
                    <a:pt x="57404" y="50292"/>
                  </a:lnTo>
                  <a:lnTo>
                    <a:pt x="48768" y="48006"/>
                  </a:lnTo>
                  <a:lnTo>
                    <a:pt x="40894" y="45593"/>
                  </a:lnTo>
                  <a:lnTo>
                    <a:pt x="33401" y="42926"/>
                  </a:lnTo>
                  <a:lnTo>
                    <a:pt x="26416" y="40005"/>
                  </a:lnTo>
                  <a:lnTo>
                    <a:pt x="20193" y="36830"/>
                  </a:lnTo>
                  <a:lnTo>
                    <a:pt x="14732" y="33401"/>
                  </a:lnTo>
                  <a:lnTo>
                    <a:pt x="10287" y="29718"/>
                  </a:lnTo>
                  <a:lnTo>
                    <a:pt x="6350" y="25781"/>
                  </a:lnTo>
                  <a:lnTo>
                    <a:pt x="3429" y="21971"/>
                  </a:lnTo>
                  <a:lnTo>
                    <a:pt x="2286" y="19812"/>
                  </a:lnTo>
                  <a:lnTo>
                    <a:pt x="1270" y="17780"/>
                  </a:lnTo>
                  <a:lnTo>
                    <a:pt x="635" y="15621"/>
                  </a:lnTo>
                  <a:lnTo>
                    <a:pt x="381" y="13335"/>
                  </a:lnTo>
                  <a:lnTo>
                    <a:pt x="0" y="11176"/>
                  </a:lnTo>
                  <a:lnTo>
                    <a:pt x="0" y="9017"/>
                  </a:lnTo>
                  <a:lnTo>
                    <a:pt x="635" y="6858"/>
                  </a:lnTo>
                  <a:lnTo>
                    <a:pt x="1270" y="4572"/>
                  </a:lnTo>
                  <a:lnTo>
                    <a:pt x="2159" y="2413"/>
                  </a:lnTo>
                  <a:close/>
                </a:path>
              </a:pathLst>
            </a:custGeom>
            <a:solidFill>
              <a:srgbClr val="417A33"/>
            </a:solidFill>
            <a:ln w="0" cap="flat" cmpd="sng" algn="ctr">
              <a:solidFill>
                <a:srgbClr val="417A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9" name="Полилиния 438"/>
            <p:cNvSpPr/>
            <p:nvPr/>
          </p:nvSpPr>
          <p:spPr>
            <a:xfrm>
              <a:off x="2848102" y="4617339"/>
              <a:ext cx="181992" cy="85218"/>
            </a:xfrm>
            <a:custGeom>
              <a:avLst/>
              <a:gdLst/>
              <a:ahLst/>
              <a:cxnLst/>
              <a:rect l="0" t="0" r="0" b="0"/>
              <a:pathLst>
                <a:path w="181992" h="85218">
                  <a:moveTo>
                    <a:pt x="3429" y="0"/>
                  </a:moveTo>
                  <a:lnTo>
                    <a:pt x="3556" y="2667"/>
                  </a:lnTo>
                  <a:lnTo>
                    <a:pt x="4064" y="5334"/>
                  </a:lnTo>
                  <a:lnTo>
                    <a:pt x="4826" y="7747"/>
                  </a:lnTo>
                  <a:lnTo>
                    <a:pt x="5715" y="10033"/>
                  </a:lnTo>
                  <a:lnTo>
                    <a:pt x="6985" y="12446"/>
                  </a:lnTo>
                  <a:lnTo>
                    <a:pt x="8763" y="14351"/>
                  </a:lnTo>
                  <a:lnTo>
                    <a:pt x="10541" y="16510"/>
                  </a:lnTo>
                  <a:lnTo>
                    <a:pt x="12446" y="18542"/>
                  </a:lnTo>
                  <a:lnTo>
                    <a:pt x="14732" y="20193"/>
                  </a:lnTo>
                  <a:lnTo>
                    <a:pt x="17145" y="22225"/>
                  </a:lnTo>
                  <a:lnTo>
                    <a:pt x="19939" y="24003"/>
                  </a:lnTo>
                  <a:lnTo>
                    <a:pt x="22606" y="25400"/>
                  </a:lnTo>
                  <a:lnTo>
                    <a:pt x="28956" y="28575"/>
                  </a:lnTo>
                  <a:lnTo>
                    <a:pt x="35941" y="31115"/>
                  </a:lnTo>
                  <a:lnTo>
                    <a:pt x="43307" y="33909"/>
                  </a:lnTo>
                  <a:lnTo>
                    <a:pt x="51435" y="36195"/>
                  </a:lnTo>
                  <a:lnTo>
                    <a:pt x="59817" y="38227"/>
                  </a:lnTo>
                  <a:lnTo>
                    <a:pt x="68580" y="40005"/>
                  </a:lnTo>
                  <a:lnTo>
                    <a:pt x="77470" y="42037"/>
                  </a:lnTo>
                  <a:lnTo>
                    <a:pt x="86360" y="43561"/>
                  </a:lnTo>
                  <a:lnTo>
                    <a:pt x="104648" y="46863"/>
                  </a:lnTo>
                  <a:lnTo>
                    <a:pt x="122301" y="49784"/>
                  </a:lnTo>
                  <a:lnTo>
                    <a:pt x="130683" y="51181"/>
                  </a:lnTo>
                  <a:lnTo>
                    <a:pt x="138811" y="52959"/>
                  </a:lnTo>
                  <a:lnTo>
                    <a:pt x="146685" y="54483"/>
                  </a:lnTo>
                  <a:lnTo>
                    <a:pt x="153543" y="56261"/>
                  </a:lnTo>
                  <a:lnTo>
                    <a:pt x="160274" y="58039"/>
                  </a:lnTo>
                  <a:lnTo>
                    <a:pt x="165989" y="60071"/>
                  </a:lnTo>
                  <a:lnTo>
                    <a:pt x="171323" y="62484"/>
                  </a:lnTo>
                  <a:lnTo>
                    <a:pt x="173355" y="63373"/>
                  </a:lnTo>
                  <a:lnTo>
                    <a:pt x="175133" y="64643"/>
                  </a:lnTo>
                  <a:lnTo>
                    <a:pt x="177038" y="66167"/>
                  </a:lnTo>
                  <a:lnTo>
                    <a:pt x="178435" y="67310"/>
                  </a:lnTo>
                  <a:lnTo>
                    <a:pt x="179705" y="68707"/>
                  </a:lnTo>
                  <a:lnTo>
                    <a:pt x="180594" y="70231"/>
                  </a:lnTo>
                  <a:lnTo>
                    <a:pt x="181483" y="71882"/>
                  </a:lnTo>
                  <a:lnTo>
                    <a:pt x="181991" y="73406"/>
                  </a:lnTo>
                  <a:lnTo>
                    <a:pt x="181991" y="75184"/>
                  </a:lnTo>
                  <a:lnTo>
                    <a:pt x="181737" y="77089"/>
                  </a:lnTo>
                  <a:lnTo>
                    <a:pt x="181229" y="78740"/>
                  </a:lnTo>
                  <a:lnTo>
                    <a:pt x="180594" y="80772"/>
                  </a:lnTo>
                  <a:lnTo>
                    <a:pt x="179197" y="82931"/>
                  </a:lnTo>
                  <a:lnTo>
                    <a:pt x="177673" y="85217"/>
                  </a:lnTo>
                  <a:lnTo>
                    <a:pt x="176022" y="82677"/>
                  </a:lnTo>
                  <a:lnTo>
                    <a:pt x="174244" y="80518"/>
                  </a:lnTo>
                  <a:lnTo>
                    <a:pt x="172212" y="78486"/>
                  </a:lnTo>
                  <a:lnTo>
                    <a:pt x="170053" y="76581"/>
                  </a:lnTo>
                  <a:lnTo>
                    <a:pt x="167767" y="74930"/>
                  </a:lnTo>
                  <a:lnTo>
                    <a:pt x="165227" y="73406"/>
                  </a:lnTo>
                  <a:lnTo>
                    <a:pt x="160274" y="70739"/>
                  </a:lnTo>
                  <a:lnTo>
                    <a:pt x="154432" y="68580"/>
                  </a:lnTo>
                  <a:lnTo>
                    <a:pt x="148336" y="66929"/>
                  </a:lnTo>
                  <a:lnTo>
                    <a:pt x="142113" y="65405"/>
                  </a:lnTo>
                  <a:lnTo>
                    <a:pt x="135255" y="64135"/>
                  </a:lnTo>
                  <a:lnTo>
                    <a:pt x="128270" y="63119"/>
                  </a:lnTo>
                  <a:lnTo>
                    <a:pt x="121031" y="62230"/>
                  </a:lnTo>
                  <a:lnTo>
                    <a:pt x="106045" y="60325"/>
                  </a:lnTo>
                  <a:lnTo>
                    <a:pt x="98298" y="59055"/>
                  </a:lnTo>
                  <a:lnTo>
                    <a:pt x="90805" y="57531"/>
                  </a:lnTo>
                  <a:lnTo>
                    <a:pt x="83185" y="55626"/>
                  </a:lnTo>
                  <a:lnTo>
                    <a:pt x="75692" y="53340"/>
                  </a:lnTo>
                  <a:lnTo>
                    <a:pt x="66167" y="51943"/>
                  </a:lnTo>
                  <a:lnTo>
                    <a:pt x="57404" y="50292"/>
                  </a:lnTo>
                  <a:lnTo>
                    <a:pt x="48768" y="48006"/>
                  </a:lnTo>
                  <a:lnTo>
                    <a:pt x="40894" y="45593"/>
                  </a:lnTo>
                  <a:lnTo>
                    <a:pt x="33401" y="42926"/>
                  </a:lnTo>
                  <a:lnTo>
                    <a:pt x="26416" y="40005"/>
                  </a:lnTo>
                  <a:lnTo>
                    <a:pt x="20193" y="36830"/>
                  </a:lnTo>
                  <a:lnTo>
                    <a:pt x="14732" y="33401"/>
                  </a:lnTo>
                  <a:lnTo>
                    <a:pt x="10287" y="29718"/>
                  </a:lnTo>
                  <a:lnTo>
                    <a:pt x="6350" y="25781"/>
                  </a:lnTo>
                  <a:lnTo>
                    <a:pt x="3429" y="21971"/>
                  </a:lnTo>
                  <a:lnTo>
                    <a:pt x="2286" y="19812"/>
                  </a:lnTo>
                  <a:lnTo>
                    <a:pt x="1270" y="17780"/>
                  </a:lnTo>
                  <a:lnTo>
                    <a:pt x="635" y="15621"/>
                  </a:lnTo>
                  <a:lnTo>
                    <a:pt x="381" y="13335"/>
                  </a:lnTo>
                  <a:lnTo>
                    <a:pt x="0" y="11176"/>
                  </a:lnTo>
                  <a:lnTo>
                    <a:pt x="0" y="9017"/>
                  </a:lnTo>
                  <a:lnTo>
                    <a:pt x="635" y="6858"/>
                  </a:lnTo>
                  <a:lnTo>
                    <a:pt x="1270" y="4572"/>
                  </a:lnTo>
                  <a:lnTo>
                    <a:pt x="2159" y="2413"/>
                  </a:lnTo>
                  <a:close/>
                </a:path>
              </a:pathLst>
            </a:custGeom>
            <a:solidFill>
              <a:srgbClr val="2A6E20"/>
            </a:solidFill>
            <a:ln w="0" cap="flat" cmpd="sng" algn="ctr">
              <a:solidFill>
                <a:srgbClr val="2A6E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0" name="Полилиния 439"/>
            <p:cNvSpPr/>
            <p:nvPr/>
          </p:nvSpPr>
          <p:spPr>
            <a:xfrm>
              <a:off x="2848102" y="4617339"/>
              <a:ext cx="180849" cy="85218"/>
            </a:xfrm>
            <a:custGeom>
              <a:avLst/>
              <a:gdLst/>
              <a:ahLst/>
              <a:cxnLst/>
              <a:rect l="0" t="0" r="0" b="0"/>
              <a:pathLst>
                <a:path w="180849" h="85218">
                  <a:moveTo>
                    <a:pt x="3429" y="0"/>
                  </a:moveTo>
                  <a:lnTo>
                    <a:pt x="3429" y="2921"/>
                  </a:lnTo>
                  <a:lnTo>
                    <a:pt x="3556" y="5334"/>
                  </a:lnTo>
                  <a:lnTo>
                    <a:pt x="4064" y="8001"/>
                  </a:lnTo>
                  <a:lnTo>
                    <a:pt x="5080" y="10414"/>
                  </a:lnTo>
                  <a:lnTo>
                    <a:pt x="6096" y="12700"/>
                  </a:lnTo>
                  <a:lnTo>
                    <a:pt x="7620" y="15113"/>
                  </a:lnTo>
                  <a:lnTo>
                    <a:pt x="9017" y="17018"/>
                  </a:lnTo>
                  <a:lnTo>
                    <a:pt x="11049" y="19304"/>
                  </a:lnTo>
                  <a:lnTo>
                    <a:pt x="12954" y="21209"/>
                  </a:lnTo>
                  <a:lnTo>
                    <a:pt x="15494" y="23114"/>
                  </a:lnTo>
                  <a:lnTo>
                    <a:pt x="18034" y="24892"/>
                  </a:lnTo>
                  <a:lnTo>
                    <a:pt x="20701" y="26543"/>
                  </a:lnTo>
                  <a:lnTo>
                    <a:pt x="26797" y="29718"/>
                  </a:lnTo>
                  <a:lnTo>
                    <a:pt x="33401" y="32639"/>
                  </a:lnTo>
                  <a:lnTo>
                    <a:pt x="40640" y="35306"/>
                  </a:lnTo>
                  <a:lnTo>
                    <a:pt x="48641" y="37846"/>
                  </a:lnTo>
                  <a:lnTo>
                    <a:pt x="56769" y="40005"/>
                  </a:lnTo>
                  <a:lnTo>
                    <a:pt x="65278" y="42037"/>
                  </a:lnTo>
                  <a:lnTo>
                    <a:pt x="74295" y="43942"/>
                  </a:lnTo>
                  <a:lnTo>
                    <a:pt x="83185" y="45593"/>
                  </a:lnTo>
                  <a:lnTo>
                    <a:pt x="101092" y="48768"/>
                  </a:lnTo>
                  <a:lnTo>
                    <a:pt x="118999" y="51943"/>
                  </a:lnTo>
                  <a:lnTo>
                    <a:pt x="127508" y="53340"/>
                  </a:lnTo>
                  <a:lnTo>
                    <a:pt x="135636" y="54864"/>
                  </a:lnTo>
                  <a:lnTo>
                    <a:pt x="143637" y="56515"/>
                  </a:lnTo>
                  <a:lnTo>
                    <a:pt x="150876" y="58293"/>
                  </a:lnTo>
                  <a:lnTo>
                    <a:pt x="157480" y="60071"/>
                  </a:lnTo>
                  <a:lnTo>
                    <a:pt x="163576" y="61849"/>
                  </a:lnTo>
                  <a:lnTo>
                    <a:pt x="168910" y="64008"/>
                  </a:lnTo>
                  <a:lnTo>
                    <a:pt x="171323" y="65151"/>
                  </a:lnTo>
                  <a:lnTo>
                    <a:pt x="173355" y="66294"/>
                  </a:lnTo>
                  <a:lnTo>
                    <a:pt x="175133" y="67564"/>
                  </a:lnTo>
                  <a:lnTo>
                    <a:pt x="177038" y="68707"/>
                  </a:lnTo>
                  <a:lnTo>
                    <a:pt x="178181" y="69977"/>
                  </a:lnTo>
                  <a:lnTo>
                    <a:pt x="179451" y="71501"/>
                  </a:lnTo>
                  <a:lnTo>
                    <a:pt x="180213" y="72898"/>
                  </a:lnTo>
                  <a:lnTo>
                    <a:pt x="180594" y="74422"/>
                  </a:lnTo>
                  <a:lnTo>
                    <a:pt x="180848" y="75819"/>
                  </a:lnTo>
                  <a:lnTo>
                    <a:pt x="180848" y="77597"/>
                  </a:lnTo>
                  <a:lnTo>
                    <a:pt x="180594" y="79375"/>
                  </a:lnTo>
                  <a:lnTo>
                    <a:pt x="179959" y="81153"/>
                  </a:lnTo>
                  <a:lnTo>
                    <a:pt x="179070" y="83185"/>
                  </a:lnTo>
                  <a:lnTo>
                    <a:pt x="177673" y="85217"/>
                  </a:lnTo>
                  <a:lnTo>
                    <a:pt x="176022" y="82677"/>
                  </a:lnTo>
                  <a:lnTo>
                    <a:pt x="174244" y="80518"/>
                  </a:lnTo>
                  <a:lnTo>
                    <a:pt x="172212" y="78486"/>
                  </a:lnTo>
                  <a:lnTo>
                    <a:pt x="170053" y="76581"/>
                  </a:lnTo>
                  <a:lnTo>
                    <a:pt x="167767" y="74930"/>
                  </a:lnTo>
                  <a:lnTo>
                    <a:pt x="165227" y="73406"/>
                  </a:lnTo>
                  <a:lnTo>
                    <a:pt x="160147" y="70739"/>
                  </a:lnTo>
                  <a:lnTo>
                    <a:pt x="154432" y="68580"/>
                  </a:lnTo>
                  <a:lnTo>
                    <a:pt x="148336" y="66929"/>
                  </a:lnTo>
                  <a:lnTo>
                    <a:pt x="141859" y="65405"/>
                  </a:lnTo>
                  <a:lnTo>
                    <a:pt x="135255" y="64135"/>
                  </a:lnTo>
                  <a:lnTo>
                    <a:pt x="128270" y="63119"/>
                  </a:lnTo>
                  <a:lnTo>
                    <a:pt x="121031" y="62230"/>
                  </a:lnTo>
                  <a:lnTo>
                    <a:pt x="106045" y="60325"/>
                  </a:lnTo>
                  <a:lnTo>
                    <a:pt x="98298" y="59055"/>
                  </a:lnTo>
                  <a:lnTo>
                    <a:pt x="90678" y="57531"/>
                  </a:lnTo>
                  <a:lnTo>
                    <a:pt x="83185" y="55626"/>
                  </a:lnTo>
                  <a:lnTo>
                    <a:pt x="75692" y="53340"/>
                  </a:lnTo>
                  <a:lnTo>
                    <a:pt x="66167" y="51943"/>
                  </a:lnTo>
                  <a:lnTo>
                    <a:pt x="57404" y="50292"/>
                  </a:lnTo>
                  <a:lnTo>
                    <a:pt x="48768" y="48006"/>
                  </a:lnTo>
                  <a:lnTo>
                    <a:pt x="40640" y="45593"/>
                  </a:lnTo>
                  <a:lnTo>
                    <a:pt x="33147" y="42926"/>
                  </a:lnTo>
                  <a:lnTo>
                    <a:pt x="26416" y="40005"/>
                  </a:lnTo>
                  <a:lnTo>
                    <a:pt x="20193" y="36830"/>
                  </a:lnTo>
                  <a:lnTo>
                    <a:pt x="14732" y="33401"/>
                  </a:lnTo>
                  <a:lnTo>
                    <a:pt x="10033" y="29718"/>
                  </a:lnTo>
                  <a:lnTo>
                    <a:pt x="6350" y="25781"/>
                  </a:lnTo>
                  <a:lnTo>
                    <a:pt x="3429" y="21971"/>
                  </a:lnTo>
                  <a:lnTo>
                    <a:pt x="2159" y="19812"/>
                  </a:lnTo>
                  <a:lnTo>
                    <a:pt x="1270" y="17780"/>
                  </a:lnTo>
                  <a:lnTo>
                    <a:pt x="635" y="15621"/>
                  </a:lnTo>
                  <a:lnTo>
                    <a:pt x="0" y="13335"/>
                  </a:lnTo>
                  <a:lnTo>
                    <a:pt x="0" y="11176"/>
                  </a:lnTo>
                  <a:lnTo>
                    <a:pt x="0" y="9017"/>
                  </a:lnTo>
                  <a:lnTo>
                    <a:pt x="635" y="6858"/>
                  </a:lnTo>
                  <a:lnTo>
                    <a:pt x="1016" y="4572"/>
                  </a:lnTo>
                  <a:lnTo>
                    <a:pt x="2159" y="2413"/>
                  </a:lnTo>
                  <a:close/>
                </a:path>
              </a:pathLst>
            </a:custGeom>
            <a:solidFill>
              <a:srgbClr val="11610D"/>
            </a:solidFill>
            <a:ln w="0" cap="flat" cmpd="sng" algn="ctr">
              <a:solidFill>
                <a:srgbClr val="1161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1" name="Полилиния 440"/>
            <p:cNvSpPr/>
            <p:nvPr/>
          </p:nvSpPr>
          <p:spPr>
            <a:xfrm>
              <a:off x="2848102" y="4617339"/>
              <a:ext cx="180595" cy="85218"/>
            </a:xfrm>
            <a:custGeom>
              <a:avLst/>
              <a:gdLst/>
              <a:ahLst/>
              <a:cxnLst/>
              <a:rect l="0" t="0" r="0" b="0"/>
              <a:pathLst>
                <a:path w="180595" h="85218">
                  <a:moveTo>
                    <a:pt x="3429" y="2921"/>
                  </a:moveTo>
                  <a:lnTo>
                    <a:pt x="3429" y="5588"/>
                  </a:lnTo>
                  <a:lnTo>
                    <a:pt x="3556" y="8255"/>
                  </a:lnTo>
                  <a:lnTo>
                    <a:pt x="4318" y="10795"/>
                  </a:lnTo>
                  <a:lnTo>
                    <a:pt x="5207" y="13081"/>
                  </a:lnTo>
                  <a:lnTo>
                    <a:pt x="6604" y="15621"/>
                  </a:lnTo>
                  <a:lnTo>
                    <a:pt x="7874" y="17780"/>
                  </a:lnTo>
                  <a:lnTo>
                    <a:pt x="9525" y="19939"/>
                  </a:lnTo>
                  <a:lnTo>
                    <a:pt x="11430" y="21971"/>
                  </a:lnTo>
                  <a:lnTo>
                    <a:pt x="13843" y="24003"/>
                  </a:lnTo>
                  <a:lnTo>
                    <a:pt x="16256" y="25781"/>
                  </a:lnTo>
                  <a:lnTo>
                    <a:pt x="18669" y="27559"/>
                  </a:lnTo>
                  <a:lnTo>
                    <a:pt x="24511" y="30988"/>
                  </a:lnTo>
                  <a:lnTo>
                    <a:pt x="30988" y="34036"/>
                  </a:lnTo>
                  <a:lnTo>
                    <a:pt x="38227" y="36830"/>
                  </a:lnTo>
                  <a:lnTo>
                    <a:pt x="45847" y="39370"/>
                  </a:lnTo>
                  <a:lnTo>
                    <a:pt x="53848" y="41783"/>
                  </a:lnTo>
                  <a:lnTo>
                    <a:pt x="62230" y="43942"/>
                  </a:lnTo>
                  <a:lnTo>
                    <a:pt x="70993" y="45847"/>
                  </a:lnTo>
                  <a:lnTo>
                    <a:pt x="80010" y="47625"/>
                  </a:lnTo>
                  <a:lnTo>
                    <a:pt x="98044" y="50927"/>
                  </a:lnTo>
                  <a:lnTo>
                    <a:pt x="116078" y="54102"/>
                  </a:lnTo>
                  <a:lnTo>
                    <a:pt x="124460" y="55626"/>
                  </a:lnTo>
                  <a:lnTo>
                    <a:pt x="132969" y="57150"/>
                  </a:lnTo>
                  <a:lnTo>
                    <a:pt x="140970" y="58801"/>
                  </a:lnTo>
                  <a:lnTo>
                    <a:pt x="148336" y="60325"/>
                  </a:lnTo>
                  <a:lnTo>
                    <a:pt x="155067" y="61849"/>
                  </a:lnTo>
                  <a:lnTo>
                    <a:pt x="161290" y="64008"/>
                  </a:lnTo>
                  <a:lnTo>
                    <a:pt x="166751" y="65659"/>
                  </a:lnTo>
                  <a:lnTo>
                    <a:pt x="171450" y="67818"/>
                  </a:lnTo>
                  <a:lnTo>
                    <a:pt x="173482" y="69088"/>
                  </a:lnTo>
                  <a:lnTo>
                    <a:pt x="175133" y="69977"/>
                  </a:lnTo>
                  <a:lnTo>
                    <a:pt x="177038" y="71247"/>
                  </a:lnTo>
                  <a:lnTo>
                    <a:pt x="178181" y="72771"/>
                  </a:lnTo>
                  <a:lnTo>
                    <a:pt x="179197" y="74041"/>
                  </a:lnTo>
                  <a:lnTo>
                    <a:pt x="179959" y="75438"/>
                  </a:lnTo>
                  <a:lnTo>
                    <a:pt x="180213" y="76962"/>
                  </a:lnTo>
                  <a:lnTo>
                    <a:pt x="180594" y="78359"/>
                  </a:lnTo>
                  <a:lnTo>
                    <a:pt x="180213" y="79756"/>
                  </a:lnTo>
                  <a:lnTo>
                    <a:pt x="179705" y="81534"/>
                  </a:lnTo>
                  <a:lnTo>
                    <a:pt x="179070" y="83185"/>
                  </a:lnTo>
                  <a:lnTo>
                    <a:pt x="177673" y="85217"/>
                  </a:lnTo>
                  <a:lnTo>
                    <a:pt x="176022" y="82677"/>
                  </a:lnTo>
                  <a:lnTo>
                    <a:pt x="174244" y="80518"/>
                  </a:lnTo>
                  <a:lnTo>
                    <a:pt x="172212" y="78486"/>
                  </a:lnTo>
                  <a:lnTo>
                    <a:pt x="170053" y="76581"/>
                  </a:lnTo>
                  <a:lnTo>
                    <a:pt x="167767" y="74930"/>
                  </a:lnTo>
                  <a:lnTo>
                    <a:pt x="165608" y="73406"/>
                  </a:lnTo>
                  <a:lnTo>
                    <a:pt x="160274" y="70739"/>
                  </a:lnTo>
                  <a:lnTo>
                    <a:pt x="154432" y="68580"/>
                  </a:lnTo>
                  <a:lnTo>
                    <a:pt x="148717" y="66929"/>
                  </a:lnTo>
                  <a:lnTo>
                    <a:pt x="142113" y="65405"/>
                  </a:lnTo>
                  <a:lnTo>
                    <a:pt x="135382" y="64135"/>
                  </a:lnTo>
                  <a:lnTo>
                    <a:pt x="128270" y="63119"/>
                  </a:lnTo>
                  <a:lnTo>
                    <a:pt x="121031" y="62230"/>
                  </a:lnTo>
                  <a:lnTo>
                    <a:pt x="106045" y="60325"/>
                  </a:lnTo>
                  <a:lnTo>
                    <a:pt x="98552" y="59055"/>
                  </a:lnTo>
                  <a:lnTo>
                    <a:pt x="90805" y="57531"/>
                  </a:lnTo>
                  <a:lnTo>
                    <a:pt x="83185" y="55626"/>
                  </a:lnTo>
                  <a:lnTo>
                    <a:pt x="75692" y="53340"/>
                  </a:lnTo>
                  <a:lnTo>
                    <a:pt x="66167" y="51943"/>
                  </a:lnTo>
                  <a:lnTo>
                    <a:pt x="57404" y="50292"/>
                  </a:lnTo>
                  <a:lnTo>
                    <a:pt x="48768" y="48006"/>
                  </a:lnTo>
                  <a:lnTo>
                    <a:pt x="40894" y="45593"/>
                  </a:lnTo>
                  <a:lnTo>
                    <a:pt x="33401" y="42926"/>
                  </a:lnTo>
                  <a:lnTo>
                    <a:pt x="26416" y="40005"/>
                  </a:lnTo>
                  <a:lnTo>
                    <a:pt x="20447" y="36830"/>
                  </a:lnTo>
                  <a:lnTo>
                    <a:pt x="14986" y="33401"/>
                  </a:lnTo>
                  <a:lnTo>
                    <a:pt x="10287" y="29718"/>
                  </a:lnTo>
                  <a:lnTo>
                    <a:pt x="6350" y="25781"/>
                  </a:lnTo>
                  <a:lnTo>
                    <a:pt x="3429" y="21971"/>
                  </a:lnTo>
                  <a:lnTo>
                    <a:pt x="2286" y="19812"/>
                  </a:lnTo>
                  <a:lnTo>
                    <a:pt x="1270" y="17780"/>
                  </a:lnTo>
                  <a:lnTo>
                    <a:pt x="889" y="15621"/>
                  </a:lnTo>
                  <a:lnTo>
                    <a:pt x="381" y="13335"/>
                  </a:lnTo>
                  <a:lnTo>
                    <a:pt x="0" y="11176"/>
                  </a:lnTo>
                  <a:lnTo>
                    <a:pt x="381" y="9017"/>
                  </a:lnTo>
                  <a:lnTo>
                    <a:pt x="635" y="6858"/>
                  </a:lnTo>
                  <a:lnTo>
                    <a:pt x="1270" y="4572"/>
                  </a:lnTo>
                  <a:lnTo>
                    <a:pt x="2286" y="2413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005600"/>
            </a:solidFill>
            <a:ln w="0" cap="flat" cmpd="sng" algn="ctr">
              <a:solidFill>
                <a:srgbClr val="005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2" name="Полилиния 441"/>
            <p:cNvSpPr/>
            <p:nvPr/>
          </p:nvSpPr>
          <p:spPr>
            <a:xfrm>
              <a:off x="2895981" y="4580509"/>
              <a:ext cx="161926" cy="38355"/>
            </a:xfrm>
            <a:custGeom>
              <a:avLst/>
              <a:gdLst/>
              <a:ahLst/>
              <a:cxnLst/>
              <a:rect l="0" t="0" r="0" b="0"/>
              <a:pathLst>
                <a:path w="161926" h="38355">
                  <a:moveTo>
                    <a:pt x="254" y="35814"/>
                  </a:moveTo>
                  <a:lnTo>
                    <a:pt x="0" y="33274"/>
                  </a:lnTo>
                  <a:lnTo>
                    <a:pt x="254" y="31242"/>
                  </a:lnTo>
                  <a:lnTo>
                    <a:pt x="889" y="29210"/>
                  </a:lnTo>
                  <a:lnTo>
                    <a:pt x="2286" y="27305"/>
                  </a:lnTo>
                  <a:lnTo>
                    <a:pt x="3937" y="25527"/>
                  </a:lnTo>
                  <a:lnTo>
                    <a:pt x="6223" y="24130"/>
                  </a:lnTo>
                  <a:lnTo>
                    <a:pt x="8382" y="22987"/>
                  </a:lnTo>
                  <a:lnTo>
                    <a:pt x="11049" y="21717"/>
                  </a:lnTo>
                  <a:lnTo>
                    <a:pt x="13843" y="20447"/>
                  </a:lnTo>
                  <a:lnTo>
                    <a:pt x="19558" y="18796"/>
                  </a:lnTo>
                  <a:lnTo>
                    <a:pt x="25400" y="17653"/>
                  </a:lnTo>
                  <a:lnTo>
                    <a:pt x="27813" y="17018"/>
                  </a:lnTo>
                  <a:lnTo>
                    <a:pt x="30353" y="16510"/>
                  </a:lnTo>
                  <a:lnTo>
                    <a:pt x="47752" y="14097"/>
                  </a:lnTo>
                  <a:lnTo>
                    <a:pt x="65405" y="11684"/>
                  </a:lnTo>
                  <a:lnTo>
                    <a:pt x="83312" y="9271"/>
                  </a:lnTo>
                  <a:lnTo>
                    <a:pt x="100965" y="6985"/>
                  </a:lnTo>
                  <a:lnTo>
                    <a:pt x="117983" y="4826"/>
                  </a:lnTo>
                  <a:lnTo>
                    <a:pt x="126111" y="3810"/>
                  </a:lnTo>
                  <a:lnTo>
                    <a:pt x="133858" y="3175"/>
                  </a:lnTo>
                  <a:lnTo>
                    <a:pt x="141478" y="2286"/>
                  </a:lnTo>
                  <a:lnTo>
                    <a:pt x="148717" y="1397"/>
                  </a:lnTo>
                  <a:lnTo>
                    <a:pt x="155448" y="762"/>
                  </a:lnTo>
                  <a:lnTo>
                    <a:pt x="161925" y="0"/>
                  </a:lnTo>
                  <a:lnTo>
                    <a:pt x="157480" y="1397"/>
                  </a:lnTo>
                  <a:lnTo>
                    <a:pt x="152781" y="2540"/>
                  </a:lnTo>
                  <a:lnTo>
                    <a:pt x="147701" y="4064"/>
                  </a:lnTo>
                  <a:lnTo>
                    <a:pt x="142621" y="5334"/>
                  </a:lnTo>
                  <a:lnTo>
                    <a:pt x="131318" y="7874"/>
                  </a:lnTo>
                  <a:lnTo>
                    <a:pt x="119634" y="10541"/>
                  </a:lnTo>
                  <a:lnTo>
                    <a:pt x="107188" y="12954"/>
                  </a:lnTo>
                  <a:lnTo>
                    <a:pt x="94742" y="14986"/>
                  </a:lnTo>
                  <a:lnTo>
                    <a:pt x="69850" y="19685"/>
                  </a:lnTo>
                  <a:lnTo>
                    <a:pt x="57912" y="21844"/>
                  </a:lnTo>
                  <a:lnTo>
                    <a:pt x="46482" y="24384"/>
                  </a:lnTo>
                  <a:lnTo>
                    <a:pt x="35687" y="26543"/>
                  </a:lnTo>
                  <a:lnTo>
                    <a:pt x="30861" y="27559"/>
                  </a:lnTo>
                  <a:lnTo>
                    <a:pt x="26035" y="28829"/>
                  </a:lnTo>
                  <a:lnTo>
                    <a:pt x="21590" y="30099"/>
                  </a:lnTo>
                  <a:lnTo>
                    <a:pt x="17653" y="31242"/>
                  </a:lnTo>
                  <a:lnTo>
                    <a:pt x="13843" y="32131"/>
                  </a:lnTo>
                  <a:lnTo>
                    <a:pt x="10414" y="33274"/>
                  </a:lnTo>
                  <a:lnTo>
                    <a:pt x="7366" y="34544"/>
                  </a:lnTo>
                  <a:lnTo>
                    <a:pt x="4953" y="35814"/>
                  </a:lnTo>
                  <a:lnTo>
                    <a:pt x="2921" y="37084"/>
                  </a:lnTo>
                  <a:lnTo>
                    <a:pt x="1143" y="38354"/>
                  </a:lnTo>
                  <a:close/>
                </a:path>
              </a:pathLst>
            </a:custGeom>
            <a:solidFill>
              <a:srgbClr val="879B6B"/>
            </a:solidFill>
            <a:ln w="0" cap="flat" cmpd="sng" algn="ctr">
              <a:solidFill>
                <a:srgbClr val="879B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3" name="Полилиния 442"/>
            <p:cNvSpPr/>
            <p:nvPr/>
          </p:nvSpPr>
          <p:spPr>
            <a:xfrm>
              <a:off x="2896489" y="4580509"/>
              <a:ext cx="161418" cy="38355"/>
            </a:xfrm>
            <a:custGeom>
              <a:avLst/>
              <a:gdLst/>
              <a:ahLst/>
              <a:cxnLst/>
              <a:rect l="0" t="0" r="0" b="0"/>
              <a:pathLst>
                <a:path w="161418" h="38355">
                  <a:moveTo>
                    <a:pt x="635" y="38354"/>
                  </a:moveTo>
                  <a:lnTo>
                    <a:pt x="0" y="35814"/>
                  </a:lnTo>
                  <a:lnTo>
                    <a:pt x="0" y="33655"/>
                  </a:lnTo>
                  <a:lnTo>
                    <a:pt x="381" y="31623"/>
                  </a:lnTo>
                  <a:lnTo>
                    <a:pt x="1524" y="29718"/>
                  </a:lnTo>
                  <a:lnTo>
                    <a:pt x="2667" y="27940"/>
                  </a:lnTo>
                  <a:lnTo>
                    <a:pt x="4572" y="26289"/>
                  </a:lnTo>
                  <a:lnTo>
                    <a:pt x="6731" y="24765"/>
                  </a:lnTo>
                  <a:lnTo>
                    <a:pt x="9017" y="23622"/>
                  </a:lnTo>
                  <a:lnTo>
                    <a:pt x="11684" y="22352"/>
                  </a:lnTo>
                  <a:lnTo>
                    <a:pt x="14478" y="21463"/>
                  </a:lnTo>
                  <a:lnTo>
                    <a:pt x="19812" y="19685"/>
                  </a:lnTo>
                  <a:lnTo>
                    <a:pt x="25527" y="18542"/>
                  </a:lnTo>
                  <a:lnTo>
                    <a:pt x="28067" y="17907"/>
                  </a:lnTo>
                  <a:lnTo>
                    <a:pt x="30607" y="17653"/>
                  </a:lnTo>
                  <a:lnTo>
                    <a:pt x="48006" y="14986"/>
                  </a:lnTo>
                  <a:lnTo>
                    <a:pt x="65532" y="12319"/>
                  </a:lnTo>
                  <a:lnTo>
                    <a:pt x="83312" y="10033"/>
                  </a:lnTo>
                  <a:lnTo>
                    <a:pt x="100711" y="7620"/>
                  </a:lnTo>
                  <a:lnTo>
                    <a:pt x="117729" y="5334"/>
                  </a:lnTo>
                  <a:lnTo>
                    <a:pt x="125603" y="4064"/>
                  </a:lnTo>
                  <a:lnTo>
                    <a:pt x="133604" y="3175"/>
                  </a:lnTo>
                  <a:lnTo>
                    <a:pt x="140970" y="2286"/>
                  </a:lnTo>
                  <a:lnTo>
                    <a:pt x="148209" y="1397"/>
                  </a:lnTo>
                  <a:lnTo>
                    <a:pt x="154940" y="762"/>
                  </a:lnTo>
                  <a:lnTo>
                    <a:pt x="161417" y="0"/>
                  </a:lnTo>
                  <a:lnTo>
                    <a:pt x="156972" y="1397"/>
                  </a:lnTo>
                  <a:lnTo>
                    <a:pt x="152273" y="2540"/>
                  </a:lnTo>
                  <a:lnTo>
                    <a:pt x="147193" y="4064"/>
                  </a:lnTo>
                  <a:lnTo>
                    <a:pt x="142113" y="5334"/>
                  </a:lnTo>
                  <a:lnTo>
                    <a:pt x="130810" y="7874"/>
                  </a:lnTo>
                  <a:lnTo>
                    <a:pt x="119126" y="10541"/>
                  </a:lnTo>
                  <a:lnTo>
                    <a:pt x="106680" y="12954"/>
                  </a:lnTo>
                  <a:lnTo>
                    <a:pt x="94234" y="14986"/>
                  </a:lnTo>
                  <a:lnTo>
                    <a:pt x="69342" y="19685"/>
                  </a:lnTo>
                  <a:lnTo>
                    <a:pt x="57404" y="21844"/>
                  </a:lnTo>
                  <a:lnTo>
                    <a:pt x="45974" y="24384"/>
                  </a:lnTo>
                  <a:lnTo>
                    <a:pt x="35179" y="26543"/>
                  </a:lnTo>
                  <a:lnTo>
                    <a:pt x="30353" y="27559"/>
                  </a:lnTo>
                  <a:lnTo>
                    <a:pt x="25527" y="28829"/>
                  </a:lnTo>
                  <a:lnTo>
                    <a:pt x="21082" y="30099"/>
                  </a:lnTo>
                  <a:lnTo>
                    <a:pt x="17145" y="31242"/>
                  </a:lnTo>
                  <a:lnTo>
                    <a:pt x="13335" y="32131"/>
                  </a:lnTo>
                  <a:lnTo>
                    <a:pt x="9906" y="33274"/>
                  </a:lnTo>
                  <a:lnTo>
                    <a:pt x="6858" y="34544"/>
                  </a:lnTo>
                  <a:lnTo>
                    <a:pt x="4445" y="35814"/>
                  </a:lnTo>
                  <a:lnTo>
                    <a:pt x="2413" y="37084"/>
                  </a:lnTo>
                  <a:close/>
                </a:path>
              </a:pathLst>
            </a:custGeom>
            <a:solidFill>
              <a:srgbClr val="719158"/>
            </a:solidFill>
            <a:ln w="0" cap="flat" cmpd="sng" algn="ctr">
              <a:solidFill>
                <a:srgbClr val="7191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4" name="Полилиния 443"/>
            <p:cNvSpPr/>
            <p:nvPr/>
          </p:nvSpPr>
          <p:spPr>
            <a:xfrm>
              <a:off x="2896870" y="4580509"/>
              <a:ext cx="161037" cy="38355"/>
            </a:xfrm>
            <a:custGeom>
              <a:avLst/>
              <a:gdLst/>
              <a:ahLst/>
              <a:cxnLst/>
              <a:rect l="0" t="0" r="0" b="0"/>
              <a:pathLst>
                <a:path w="161037" h="38355">
                  <a:moveTo>
                    <a:pt x="254" y="38354"/>
                  </a:moveTo>
                  <a:lnTo>
                    <a:pt x="0" y="36068"/>
                  </a:lnTo>
                  <a:lnTo>
                    <a:pt x="254" y="33909"/>
                  </a:lnTo>
                  <a:lnTo>
                    <a:pt x="889" y="31877"/>
                  </a:lnTo>
                  <a:lnTo>
                    <a:pt x="2032" y="30226"/>
                  </a:lnTo>
                  <a:lnTo>
                    <a:pt x="3556" y="28575"/>
                  </a:lnTo>
                  <a:lnTo>
                    <a:pt x="5334" y="27051"/>
                  </a:lnTo>
                  <a:lnTo>
                    <a:pt x="7493" y="25527"/>
                  </a:lnTo>
                  <a:lnTo>
                    <a:pt x="9906" y="24384"/>
                  </a:lnTo>
                  <a:lnTo>
                    <a:pt x="14986" y="22352"/>
                  </a:lnTo>
                  <a:lnTo>
                    <a:pt x="20447" y="20701"/>
                  </a:lnTo>
                  <a:lnTo>
                    <a:pt x="26035" y="19431"/>
                  </a:lnTo>
                  <a:lnTo>
                    <a:pt x="28448" y="19050"/>
                  </a:lnTo>
                  <a:lnTo>
                    <a:pt x="30861" y="18542"/>
                  </a:lnTo>
                  <a:lnTo>
                    <a:pt x="48260" y="16129"/>
                  </a:lnTo>
                  <a:lnTo>
                    <a:pt x="66040" y="13335"/>
                  </a:lnTo>
                  <a:lnTo>
                    <a:pt x="83439" y="10668"/>
                  </a:lnTo>
                  <a:lnTo>
                    <a:pt x="100838" y="7874"/>
                  </a:lnTo>
                  <a:lnTo>
                    <a:pt x="117475" y="5588"/>
                  </a:lnTo>
                  <a:lnTo>
                    <a:pt x="125476" y="4318"/>
                  </a:lnTo>
                  <a:lnTo>
                    <a:pt x="133223" y="3429"/>
                  </a:lnTo>
                  <a:lnTo>
                    <a:pt x="140589" y="2286"/>
                  </a:lnTo>
                  <a:lnTo>
                    <a:pt x="147828" y="1397"/>
                  </a:lnTo>
                  <a:lnTo>
                    <a:pt x="154559" y="762"/>
                  </a:lnTo>
                  <a:lnTo>
                    <a:pt x="161036" y="0"/>
                  </a:lnTo>
                  <a:lnTo>
                    <a:pt x="156591" y="1397"/>
                  </a:lnTo>
                  <a:lnTo>
                    <a:pt x="151892" y="2540"/>
                  </a:lnTo>
                  <a:lnTo>
                    <a:pt x="146812" y="4064"/>
                  </a:lnTo>
                  <a:lnTo>
                    <a:pt x="141732" y="5334"/>
                  </a:lnTo>
                  <a:lnTo>
                    <a:pt x="130429" y="7874"/>
                  </a:lnTo>
                  <a:lnTo>
                    <a:pt x="118745" y="10541"/>
                  </a:lnTo>
                  <a:lnTo>
                    <a:pt x="106299" y="12954"/>
                  </a:lnTo>
                  <a:lnTo>
                    <a:pt x="93853" y="14986"/>
                  </a:lnTo>
                  <a:lnTo>
                    <a:pt x="68961" y="19685"/>
                  </a:lnTo>
                  <a:lnTo>
                    <a:pt x="57023" y="21844"/>
                  </a:lnTo>
                  <a:lnTo>
                    <a:pt x="45593" y="24384"/>
                  </a:lnTo>
                  <a:lnTo>
                    <a:pt x="34798" y="26543"/>
                  </a:lnTo>
                  <a:lnTo>
                    <a:pt x="29972" y="27559"/>
                  </a:lnTo>
                  <a:lnTo>
                    <a:pt x="25146" y="28829"/>
                  </a:lnTo>
                  <a:lnTo>
                    <a:pt x="20701" y="30099"/>
                  </a:lnTo>
                  <a:lnTo>
                    <a:pt x="16764" y="31242"/>
                  </a:lnTo>
                  <a:lnTo>
                    <a:pt x="12954" y="32131"/>
                  </a:lnTo>
                  <a:lnTo>
                    <a:pt x="9525" y="33274"/>
                  </a:lnTo>
                  <a:lnTo>
                    <a:pt x="6477" y="34544"/>
                  </a:lnTo>
                  <a:lnTo>
                    <a:pt x="4064" y="35814"/>
                  </a:lnTo>
                  <a:lnTo>
                    <a:pt x="2032" y="37084"/>
                  </a:lnTo>
                  <a:close/>
                </a:path>
              </a:pathLst>
            </a:custGeom>
            <a:solidFill>
              <a:srgbClr val="598446"/>
            </a:solidFill>
            <a:ln w="0" cap="flat" cmpd="sng" algn="ctr">
              <a:solidFill>
                <a:srgbClr val="59844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5" name="Полилиния 444"/>
            <p:cNvSpPr/>
            <p:nvPr/>
          </p:nvSpPr>
          <p:spPr>
            <a:xfrm>
              <a:off x="2897124" y="4580509"/>
              <a:ext cx="160783" cy="38355"/>
            </a:xfrm>
            <a:custGeom>
              <a:avLst/>
              <a:gdLst/>
              <a:ahLst/>
              <a:cxnLst/>
              <a:rect l="0" t="0" r="0" b="0"/>
              <a:pathLst>
                <a:path w="160783" h="38355">
                  <a:moveTo>
                    <a:pt x="381" y="38354"/>
                  </a:moveTo>
                  <a:lnTo>
                    <a:pt x="0" y="36322"/>
                  </a:lnTo>
                  <a:lnTo>
                    <a:pt x="635" y="34417"/>
                  </a:lnTo>
                  <a:lnTo>
                    <a:pt x="1524" y="32385"/>
                  </a:lnTo>
                  <a:lnTo>
                    <a:pt x="2794" y="30734"/>
                  </a:lnTo>
                  <a:lnTo>
                    <a:pt x="4191" y="29210"/>
                  </a:lnTo>
                  <a:lnTo>
                    <a:pt x="6223" y="27686"/>
                  </a:lnTo>
                  <a:lnTo>
                    <a:pt x="8382" y="26543"/>
                  </a:lnTo>
                  <a:lnTo>
                    <a:pt x="10795" y="25400"/>
                  </a:lnTo>
                  <a:lnTo>
                    <a:pt x="15748" y="23241"/>
                  </a:lnTo>
                  <a:lnTo>
                    <a:pt x="21209" y="21717"/>
                  </a:lnTo>
                  <a:lnTo>
                    <a:pt x="26416" y="20447"/>
                  </a:lnTo>
                  <a:lnTo>
                    <a:pt x="31496" y="19431"/>
                  </a:lnTo>
                  <a:lnTo>
                    <a:pt x="48895" y="17018"/>
                  </a:lnTo>
                  <a:lnTo>
                    <a:pt x="66294" y="14097"/>
                  </a:lnTo>
                  <a:lnTo>
                    <a:pt x="83947" y="11430"/>
                  </a:lnTo>
                  <a:lnTo>
                    <a:pt x="100838" y="8509"/>
                  </a:lnTo>
                  <a:lnTo>
                    <a:pt x="117475" y="5842"/>
                  </a:lnTo>
                  <a:lnTo>
                    <a:pt x="125476" y="4572"/>
                  </a:lnTo>
                  <a:lnTo>
                    <a:pt x="133096" y="3429"/>
                  </a:lnTo>
                  <a:lnTo>
                    <a:pt x="140589" y="2286"/>
                  </a:lnTo>
                  <a:lnTo>
                    <a:pt x="147574" y="1397"/>
                  </a:lnTo>
                  <a:lnTo>
                    <a:pt x="154559" y="762"/>
                  </a:lnTo>
                  <a:lnTo>
                    <a:pt x="160782" y="0"/>
                  </a:lnTo>
                  <a:lnTo>
                    <a:pt x="156464" y="1397"/>
                  </a:lnTo>
                  <a:lnTo>
                    <a:pt x="151638" y="2540"/>
                  </a:lnTo>
                  <a:lnTo>
                    <a:pt x="146558" y="4064"/>
                  </a:lnTo>
                  <a:lnTo>
                    <a:pt x="141478" y="5334"/>
                  </a:lnTo>
                  <a:lnTo>
                    <a:pt x="130175" y="7874"/>
                  </a:lnTo>
                  <a:lnTo>
                    <a:pt x="118491" y="10541"/>
                  </a:lnTo>
                  <a:lnTo>
                    <a:pt x="106299" y="12954"/>
                  </a:lnTo>
                  <a:lnTo>
                    <a:pt x="93599" y="14986"/>
                  </a:lnTo>
                  <a:lnTo>
                    <a:pt x="68707" y="19685"/>
                  </a:lnTo>
                  <a:lnTo>
                    <a:pt x="56769" y="21844"/>
                  </a:lnTo>
                  <a:lnTo>
                    <a:pt x="45339" y="24384"/>
                  </a:lnTo>
                  <a:lnTo>
                    <a:pt x="34544" y="26543"/>
                  </a:lnTo>
                  <a:lnTo>
                    <a:pt x="29718" y="27559"/>
                  </a:lnTo>
                  <a:lnTo>
                    <a:pt x="24892" y="28829"/>
                  </a:lnTo>
                  <a:lnTo>
                    <a:pt x="20447" y="30099"/>
                  </a:lnTo>
                  <a:lnTo>
                    <a:pt x="16510" y="31242"/>
                  </a:lnTo>
                  <a:lnTo>
                    <a:pt x="12700" y="32131"/>
                  </a:lnTo>
                  <a:lnTo>
                    <a:pt x="9271" y="33274"/>
                  </a:lnTo>
                  <a:lnTo>
                    <a:pt x="6604" y="34544"/>
                  </a:lnTo>
                  <a:lnTo>
                    <a:pt x="3810" y="35814"/>
                  </a:lnTo>
                  <a:lnTo>
                    <a:pt x="1778" y="37084"/>
                  </a:lnTo>
                  <a:close/>
                </a:path>
              </a:pathLst>
            </a:custGeom>
            <a:solidFill>
              <a:srgbClr val="417A33"/>
            </a:solidFill>
            <a:ln w="0" cap="flat" cmpd="sng" algn="ctr">
              <a:solidFill>
                <a:srgbClr val="417A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6" name="Полилиния 445"/>
            <p:cNvSpPr/>
            <p:nvPr/>
          </p:nvSpPr>
          <p:spPr>
            <a:xfrm>
              <a:off x="2897505" y="4580509"/>
              <a:ext cx="160402" cy="38355"/>
            </a:xfrm>
            <a:custGeom>
              <a:avLst/>
              <a:gdLst/>
              <a:ahLst/>
              <a:cxnLst/>
              <a:rect l="0" t="0" r="0" b="0"/>
              <a:pathLst>
                <a:path w="160402" h="38355">
                  <a:moveTo>
                    <a:pt x="0" y="38354"/>
                  </a:moveTo>
                  <a:lnTo>
                    <a:pt x="254" y="36322"/>
                  </a:lnTo>
                  <a:lnTo>
                    <a:pt x="889" y="34544"/>
                  </a:lnTo>
                  <a:lnTo>
                    <a:pt x="2032" y="33020"/>
                  </a:lnTo>
                  <a:lnTo>
                    <a:pt x="3429" y="31242"/>
                  </a:lnTo>
                  <a:lnTo>
                    <a:pt x="4953" y="29718"/>
                  </a:lnTo>
                  <a:lnTo>
                    <a:pt x="6858" y="28575"/>
                  </a:lnTo>
                  <a:lnTo>
                    <a:pt x="9271" y="27305"/>
                  </a:lnTo>
                  <a:lnTo>
                    <a:pt x="11430" y="26035"/>
                  </a:lnTo>
                  <a:lnTo>
                    <a:pt x="16637" y="24130"/>
                  </a:lnTo>
                  <a:lnTo>
                    <a:pt x="21844" y="22606"/>
                  </a:lnTo>
                  <a:lnTo>
                    <a:pt x="27051" y="21463"/>
                  </a:lnTo>
                  <a:lnTo>
                    <a:pt x="31750" y="20447"/>
                  </a:lnTo>
                  <a:lnTo>
                    <a:pt x="49149" y="17907"/>
                  </a:lnTo>
                  <a:lnTo>
                    <a:pt x="66675" y="14986"/>
                  </a:lnTo>
                  <a:lnTo>
                    <a:pt x="83947" y="11938"/>
                  </a:lnTo>
                  <a:lnTo>
                    <a:pt x="100838" y="9017"/>
                  </a:lnTo>
                  <a:lnTo>
                    <a:pt x="117348" y="6096"/>
                  </a:lnTo>
                  <a:lnTo>
                    <a:pt x="125349" y="4826"/>
                  </a:lnTo>
                  <a:lnTo>
                    <a:pt x="132715" y="3683"/>
                  </a:lnTo>
                  <a:lnTo>
                    <a:pt x="140208" y="2286"/>
                  </a:lnTo>
                  <a:lnTo>
                    <a:pt x="147447" y="1397"/>
                  </a:lnTo>
                  <a:lnTo>
                    <a:pt x="154178" y="762"/>
                  </a:lnTo>
                  <a:lnTo>
                    <a:pt x="160401" y="0"/>
                  </a:lnTo>
                  <a:lnTo>
                    <a:pt x="156083" y="1397"/>
                  </a:lnTo>
                  <a:lnTo>
                    <a:pt x="151257" y="2540"/>
                  </a:lnTo>
                  <a:lnTo>
                    <a:pt x="146177" y="4064"/>
                  </a:lnTo>
                  <a:lnTo>
                    <a:pt x="141097" y="5334"/>
                  </a:lnTo>
                  <a:lnTo>
                    <a:pt x="129794" y="7874"/>
                  </a:lnTo>
                  <a:lnTo>
                    <a:pt x="118110" y="10541"/>
                  </a:lnTo>
                  <a:lnTo>
                    <a:pt x="105918" y="12954"/>
                  </a:lnTo>
                  <a:lnTo>
                    <a:pt x="93218" y="14986"/>
                  </a:lnTo>
                  <a:lnTo>
                    <a:pt x="68326" y="19685"/>
                  </a:lnTo>
                  <a:lnTo>
                    <a:pt x="56388" y="21844"/>
                  </a:lnTo>
                  <a:lnTo>
                    <a:pt x="44958" y="24384"/>
                  </a:lnTo>
                  <a:lnTo>
                    <a:pt x="34163" y="26543"/>
                  </a:lnTo>
                  <a:lnTo>
                    <a:pt x="29337" y="27559"/>
                  </a:lnTo>
                  <a:lnTo>
                    <a:pt x="24511" y="28829"/>
                  </a:lnTo>
                  <a:lnTo>
                    <a:pt x="20066" y="30099"/>
                  </a:lnTo>
                  <a:lnTo>
                    <a:pt x="16129" y="31242"/>
                  </a:lnTo>
                  <a:lnTo>
                    <a:pt x="12319" y="32131"/>
                  </a:lnTo>
                  <a:lnTo>
                    <a:pt x="8890" y="33274"/>
                  </a:lnTo>
                  <a:lnTo>
                    <a:pt x="6223" y="34544"/>
                  </a:lnTo>
                  <a:lnTo>
                    <a:pt x="3429" y="35814"/>
                  </a:lnTo>
                  <a:lnTo>
                    <a:pt x="1397" y="37084"/>
                  </a:lnTo>
                  <a:close/>
                </a:path>
              </a:pathLst>
            </a:custGeom>
            <a:solidFill>
              <a:srgbClr val="2A6E20"/>
            </a:solidFill>
            <a:ln w="0" cap="flat" cmpd="sng" algn="ctr">
              <a:solidFill>
                <a:srgbClr val="2A6E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7" name="Полилиния 446"/>
            <p:cNvSpPr/>
            <p:nvPr/>
          </p:nvSpPr>
          <p:spPr>
            <a:xfrm>
              <a:off x="2897505" y="4580509"/>
              <a:ext cx="160402" cy="38355"/>
            </a:xfrm>
            <a:custGeom>
              <a:avLst/>
              <a:gdLst/>
              <a:ahLst/>
              <a:cxnLst/>
              <a:rect l="0" t="0" r="0" b="0"/>
              <a:pathLst>
                <a:path w="160402" h="38355">
                  <a:moveTo>
                    <a:pt x="0" y="38354"/>
                  </a:moveTo>
                  <a:lnTo>
                    <a:pt x="508" y="36576"/>
                  </a:lnTo>
                  <a:lnTo>
                    <a:pt x="1397" y="34798"/>
                  </a:lnTo>
                  <a:lnTo>
                    <a:pt x="2667" y="33274"/>
                  </a:lnTo>
                  <a:lnTo>
                    <a:pt x="4191" y="31877"/>
                  </a:lnTo>
                  <a:lnTo>
                    <a:pt x="6223" y="30480"/>
                  </a:lnTo>
                  <a:lnTo>
                    <a:pt x="8128" y="29210"/>
                  </a:lnTo>
                  <a:lnTo>
                    <a:pt x="12573" y="27051"/>
                  </a:lnTo>
                  <a:lnTo>
                    <a:pt x="17653" y="25019"/>
                  </a:lnTo>
                  <a:lnTo>
                    <a:pt x="22733" y="23622"/>
                  </a:lnTo>
                  <a:lnTo>
                    <a:pt x="27813" y="22352"/>
                  </a:lnTo>
                  <a:lnTo>
                    <a:pt x="32639" y="21717"/>
                  </a:lnTo>
                  <a:lnTo>
                    <a:pt x="49911" y="18796"/>
                  </a:lnTo>
                  <a:lnTo>
                    <a:pt x="67437" y="15875"/>
                  </a:lnTo>
                  <a:lnTo>
                    <a:pt x="84582" y="12573"/>
                  </a:lnTo>
                  <a:lnTo>
                    <a:pt x="101473" y="9398"/>
                  </a:lnTo>
                  <a:lnTo>
                    <a:pt x="117602" y="6477"/>
                  </a:lnTo>
                  <a:lnTo>
                    <a:pt x="125349" y="5080"/>
                  </a:lnTo>
                  <a:lnTo>
                    <a:pt x="132969" y="3810"/>
                  </a:lnTo>
                  <a:lnTo>
                    <a:pt x="140208" y="2540"/>
                  </a:lnTo>
                  <a:lnTo>
                    <a:pt x="147447" y="1651"/>
                  </a:lnTo>
                  <a:lnTo>
                    <a:pt x="154178" y="762"/>
                  </a:lnTo>
                  <a:lnTo>
                    <a:pt x="160401" y="0"/>
                  </a:lnTo>
                  <a:lnTo>
                    <a:pt x="156083" y="1397"/>
                  </a:lnTo>
                  <a:lnTo>
                    <a:pt x="151257" y="2540"/>
                  </a:lnTo>
                  <a:lnTo>
                    <a:pt x="146177" y="4064"/>
                  </a:lnTo>
                  <a:lnTo>
                    <a:pt x="141097" y="5334"/>
                  </a:lnTo>
                  <a:lnTo>
                    <a:pt x="129794" y="7874"/>
                  </a:lnTo>
                  <a:lnTo>
                    <a:pt x="118110" y="10541"/>
                  </a:lnTo>
                  <a:lnTo>
                    <a:pt x="105918" y="12954"/>
                  </a:lnTo>
                  <a:lnTo>
                    <a:pt x="93218" y="14986"/>
                  </a:lnTo>
                  <a:lnTo>
                    <a:pt x="68326" y="19685"/>
                  </a:lnTo>
                  <a:lnTo>
                    <a:pt x="56388" y="21844"/>
                  </a:lnTo>
                  <a:lnTo>
                    <a:pt x="44958" y="24384"/>
                  </a:lnTo>
                  <a:lnTo>
                    <a:pt x="34163" y="26543"/>
                  </a:lnTo>
                  <a:lnTo>
                    <a:pt x="29337" y="27559"/>
                  </a:lnTo>
                  <a:lnTo>
                    <a:pt x="24511" y="28829"/>
                  </a:lnTo>
                  <a:lnTo>
                    <a:pt x="20066" y="30099"/>
                  </a:lnTo>
                  <a:lnTo>
                    <a:pt x="16129" y="31242"/>
                  </a:lnTo>
                  <a:lnTo>
                    <a:pt x="12319" y="32131"/>
                  </a:lnTo>
                  <a:lnTo>
                    <a:pt x="8890" y="33274"/>
                  </a:lnTo>
                  <a:lnTo>
                    <a:pt x="6223" y="34544"/>
                  </a:lnTo>
                  <a:lnTo>
                    <a:pt x="3429" y="35814"/>
                  </a:lnTo>
                  <a:lnTo>
                    <a:pt x="1397" y="37084"/>
                  </a:lnTo>
                  <a:close/>
                </a:path>
              </a:pathLst>
            </a:custGeom>
            <a:solidFill>
              <a:srgbClr val="11610D"/>
            </a:solidFill>
            <a:ln w="0" cap="flat" cmpd="sng" algn="ctr">
              <a:solidFill>
                <a:srgbClr val="1161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8" name="Полилиния 447"/>
            <p:cNvSpPr/>
            <p:nvPr/>
          </p:nvSpPr>
          <p:spPr>
            <a:xfrm>
              <a:off x="2897505" y="4580509"/>
              <a:ext cx="160402" cy="38355"/>
            </a:xfrm>
            <a:custGeom>
              <a:avLst/>
              <a:gdLst/>
              <a:ahLst/>
              <a:cxnLst/>
              <a:rect l="0" t="0" r="0" b="0"/>
              <a:pathLst>
                <a:path w="160402" h="38355">
                  <a:moveTo>
                    <a:pt x="762" y="36830"/>
                  </a:moveTo>
                  <a:lnTo>
                    <a:pt x="2032" y="35052"/>
                  </a:lnTo>
                  <a:lnTo>
                    <a:pt x="3429" y="33655"/>
                  </a:lnTo>
                  <a:lnTo>
                    <a:pt x="5080" y="32385"/>
                  </a:lnTo>
                  <a:lnTo>
                    <a:pt x="9271" y="30099"/>
                  </a:lnTo>
                  <a:lnTo>
                    <a:pt x="13716" y="27686"/>
                  </a:lnTo>
                  <a:lnTo>
                    <a:pt x="18542" y="26035"/>
                  </a:lnTo>
                  <a:lnTo>
                    <a:pt x="23622" y="24638"/>
                  </a:lnTo>
                  <a:lnTo>
                    <a:pt x="28448" y="23241"/>
                  </a:lnTo>
                  <a:lnTo>
                    <a:pt x="33274" y="22606"/>
                  </a:lnTo>
                  <a:lnTo>
                    <a:pt x="50673" y="19685"/>
                  </a:lnTo>
                  <a:lnTo>
                    <a:pt x="67818" y="16510"/>
                  </a:lnTo>
                  <a:lnTo>
                    <a:pt x="84963" y="13335"/>
                  </a:lnTo>
                  <a:lnTo>
                    <a:pt x="101727" y="10033"/>
                  </a:lnTo>
                  <a:lnTo>
                    <a:pt x="117856" y="6731"/>
                  </a:lnTo>
                  <a:lnTo>
                    <a:pt x="125476" y="5334"/>
                  </a:lnTo>
                  <a:lnTo>
                    <a:pt x="132969" y="3810"/>
                  </a:lnTo>
                  <a:lnTo>
                    <a:pt x="140462" y="2540"/>
                  </a:lnTo>
                  <a:lnTo>
                    <a:pt x="147447" y="1651"/>
                  </a:lnTo>
                  <a:lnTo>
                    <a:pt x="154178" y="762"/>
                  </a:lnTo>
                  <a:lnTo>
                    <a:pt x="160401" y="0"/>
                  </a:lnTo>
                  <a:lnTo>
                    <a:pt x="156083" y="1397"/>
                  </a:lnTo>
                  <a:lnTo>
                    <a:pt x="151257" y="2540"/>
                  </a:lnTo>
                  <a:lnTo>
                    <a:pt x="146177" y="4064"/>
                  </a:lnTo>
                  <a:lnTo>
                    <a:pt x="141097" y="5334"/>
                  </a:lnTo>
                  <a:lnTo>
                    <a:pt x="129794" y="7874"/>
                  </a:lnTo>
                  <a:lnTo>
                    <a:pt x="118110" y="10541"/>
                  </a:lnTo>
                  <a:lnTo>
                    <a:pt x="105918" y="12954"/>
                  </a:lnTo>
                  <a:lnTo>
                    <a:pt x="93218" y="14986"/>
                  </a:lnTo>
                  <a:lnTo>
                    <a:pt x="68326" y="19685"/>
                  </a:lnTo>
                  <a:lnTo>
                    <a:pt x="56388" y="21844"/>
                  </a:lnTo>
                  <a:lnTo>
                    <a:pt x="44958" y="24384"/>
                  </a:lnTo>
                  <a:lnTo>
                    <a:pt x="34163" y="26543"/>
                  </a:lnTo>
                  <a:lnTo>
                    <a:pt x="29337" y="27559"/>
                  </a:lnTo>
                  <a:lnTo>
                    <a:pt x="24511" y="28829"/>
                  </a:lnTo>
                  <a:lnTo>
                    <a:pt x="20066" y="30099"/>
                  </a:lnTo>
                  <a:lnTo>
                    <a:pt x="16129" y="31242"/>
                  </a:lnTo>
                  <a:lnTo>
                    <a:pt x="12319" y="32131"/>
                  </a:lnTo>
                  <a:lnTo>
                    <a:pt x="8890" y="33274"/>
                  </a:lnTo>
                  <a:lnTo>
                    <a:pt x="6223" y="34544"/>
                  </a:lnTo>
                  <a:lnTo>
                    <a:pt x="3429" y="35814"/>
                  </a:lnTo>
                  <a:lnTo>
                    <a:pt x="1397" y="37084"/>
                  </a:lnTo>
                  <a:lnTo>
                    <a:pt x="0" y="38354"/>
                  </a:lnTo>
                  <a:close/>
                </a:path>
              </a:pathLst>
            </a:custGeom>
            <a:solidFill>
              <a:srgbClr val="005600"/>
            </a:solidFill>
            <a:ln w="0" cap="flat" cmpd="sng" algn="ctr">
              <a:solidFill>
                <a:srgbClr val="005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9" name="Полилиния 448"/>
            <p:cNvSpPr/>
            <p:nvPr/>
          </p:nvSpPr>
          <p:spPr>
            <a:xfrm>
              <a:off x="2640711" y="4892675"/>
              <a:ext cx="134113" cy="75820"/>
            </a:xfrm>
            <a:custGeom>
              <a:avLst/>
              <a:gdLst/>
              <a:ahLst/>
              <a:cxnLst/>
              <a:rect l="0" t="0" r="0" b="0"/>
              <a:pathLst>
                <a:path w="134113" h="75820">
                  <a:moveTo>
                    <a:pt x="8255" y="3810"/>
                  </a:moveTo>
                  <a:lnTo>
                    <a:pt x="16637" y="7239"/>
                  </a:lnTo>
                  <a:lnTo>
                    <a:pt x="24892" y="10414"/>
                  </a:lnTo>
                  <a:lnTo>
                    <a:pt x="33274" y="13208"/>
                  </a:lnTo>
                  <a:lnTo>
                    <a:pt x="41529" y="15621"/>
                  </a:lnTo>
                  <a:lnTo>
                    <a:pt x="49784" y="17526"/>
                  </a:lnTo>
                  <a:lnTo>
                    <a:pt x="57658" y="19177"/>
                  </a:lnTo>
                  <a:lnTo>
                    <a:pt x="65151" y="20701"/>
                  </a:lnTo>
                  <a:lnTo>
                    <a:pt x="72390" y="21971"/>
                  </a:lnTo>
                  <a:lnTo>
                    <a:pt x="79248" y="22987"/>
                  </a:lnTo>
                  <a:lnTo>
                    <a:pt x="85471" y="23622"/>
                  </a:lnTo>
                  <a:lnTo>
                    <a:pt x="91186" y="24384"/>
                  </a:lnTo>
                  <a:lnTo>
                    <a:pt x="96520" y="24765"/>
                  </a:lnTo>
                  <a:lnTo>
                    <a:pt x="100838" y="25019"/>
                  </a:lnTo>
                  <a:lnTo>
                    <a:pt x="104521" y="25019"/>
                  </a:lnTo>
                  <a:lnTo>
                    <a:pt x="107442" y="25019"/>
                  </a:lnTo>
                  <a:lnTo>
                    <a:pt x="111887" y="27051"/>
                  </a:lnTo>
                  <a:lnTo>
                    <a:pt x="115951" y="28956"/>
                  </a:lnTo>
                  <a:lnTo>
                    <a:pt x="119380" y="31242"/>
                  </a:lnTo>
                  <a:lnTo>
                    <a:pt x="122682" y="33909"/>
                  </a:lnTo>
                  <a:lnTo>
                    <a:pt x="125603" y="36576"/>
                  </a:lnTo>
                  <a:lnTo>
                    <a:pt x="127889" y="39497"/>
                  </a:lnTo>
                  <a:lnTo>
                    <a:pt x="130048" y="42418"/>
                  </a:lnTo>
                  <a:lnTo>
                    <a:pt x="131572" y="45593"/>
                  </a:lnTo>
                  <a:lnTo>
                    <a:pt x="132842" y="49022"/>
                  </a:lnTo>
                  <a:lnTo>
                    <a:pt x="133604" y="52451"/>
                  </a:lnTo>
                  <a:lnTo>
                    <a:pt x="134112" y="55753"/>
                  </a:lnTo>
                  <a:lnTo>
                    <a:pt x="134112" y="59309"/>
                  </a:lnTo>
                  <a:lnTo>
                    <a:pt x="133858" y="62611"/>
                  </a:lnTo>
                  <a:lnTo>
                    <a:pt x="132969" y="65786"/>
                  </a:lnTo>
                  <a:lnTo>
                    <a:pt x="132080" y="69342"/>
                  </a:lnTo>
                  <a:lnTo>
                    <a:pt x="130683" y="72390"/>
                  </a:lnTo>
                  <a:lnTo>
                    <a:pt x="128778" y="72898"/>
                  </a:lnTo>
                  <a:lnTo>
                    <a:pt x="126873" y="73660"/>
                  </a:lnTo>
                  <a:lnTo>
                    <a:pt x="124333" y="74168"/>
                  </a:lnTo>
                  <a:lnTo>
                    <a:pt x="121539" y="74676"/>
                  </a:lnTo>
                  <a:lnTo>
                    <a:pt x="118618" y="74930"/>
                  </a:lnTo>
                  <a:lnTo>
                    <a:pt x="115443" y="75438"/>
                  </a:lnTo>
                  <a:lnTo>
                    <a:pt x="108712" y="75819"/>
                  </a:lnTo>
                  <a:lnTo>
                    <a:pt x="101727" y="75819"/>
                  </a:lnTo>
                  <a:lnTo>
                    <a:pt x="95123" y="75819"/>
                  </a:lnTo>
                  <a:lnTo>
                    <a:pt x="91821" y="75565"/>
                  </a:lnTo>
                  <a:lnTo>
                    <a:pt x="89027" y="75057"/>
                  </a:lnTo>
                  <a:lnTo>
                    <a:pt x="86360" y="74676"/>
                  </a:lnTo>
                  <a:lnTo>
                    <a:pt x="84074" y="74168"/>
                  </a:lnTo>
                  <a:lnTo>
                    <a:pt x="85090" y="70866"/>
                  </a:lnTo>
                  <a:lnTo>
                    <a:pt x="85344" y="67818"/>
                  </a:lnTo>
                  <a:lnTo>
                    <a:pt x="85471" y="64643"/>
                  </a:lnTo>
                  <a:lnTo>
                    <a:pt x="85344" y="61976"/>
                  </a:lnTo>
                  <a:lnTo>
                    <a:pt x="84582" y="59055"/>
                  </a:lnTo>
                  <a:lnTo>
                    <a:pt x="83566" y="56388"/>
                  </a:lnTo>
                  <a:lnTo>
                    <a:pt x="82296" y="53975"/>
                  </a:lnTo>
                  <a:lnTo>
                    <a:pt x="80772" y="51435"/>
                  </a:lnTo>
                  <a:lnTo>
                    <a:pt x="78867" y="49022"/>
                  </a:lnTo>
                  <a:lnTo>
                    <a:pt x="76835" y="46609"/>
                  </a:lnTo>
                  <a:lnTo>
                    <a:pt x="74422" y="44323"/>
                  </a:lnTo>
                  <a:lnTo>
                    <a:pt x="72009" y="42164"/>
                  </a:lnTo>
                  <a:lnTo>
                    <a:pt x="66167" y="37973"/>
                  </a:lnTo>
                  <a:lnTo>
                    <a:pt x="59690" y="33909"/>
                  </a:lnTo>
                  <a:lnTo>
                    <a:pt x="52832" y="29718"/>
                  </a:lnTo>
                  <a:lnTo>
                    <a:pt x="45212" y="25781"/>
                  </a:lnTo>
                  <a:lnTo>
                    <a:pt x="29845" y="17907"/>
                  </a:lnTo>
                  <a:lnTo>
                    <a:pt x="22098" y="13589"/>
                  </a:lnTo>
                  <a:lnTo>
                    <a:pt x="14351" y="9398"/>
                  </a:lnTo>
                  <a:lnTo>
                    <a:pt x="6858" y="4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9B6B"/>
            </a:solidFill>
            <a:ln w="0" cap="flat" cmpd="sng" algn="ctr">
              <a:solidFill>
                <a:srgbClr val="879B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0" name="Полилиния 449"/>
            <p:cNvSpPr/>
            <p:nvPr/>
          </p:nvSpPr>
          <p:spPr>
            <a:xfrm>
              <a:off x="2652649" y="4898517"/>
              <a:ext cx="122175" cy="69978"/>
            </a:xfrm>
            <a:custGeom>
              <a:avLst/>
              <a:gdLst/>
              <a:ahLst/>
              <a:cxnLst/>
              <a:rect l="0" t="0" r="0" b="0"/>
              <a:pathLst>
                <a:path w="122175" h="69978">
                  <a:moveTo>
                    <a:pt x="0" y="0"/>
                  </a:moveTo>
                  <a:lnTo>
                    <a:pt x="7493" y="3175"/>
                  </a:lnTo>
                  <a:lnTo>
                    <a:pt x="14732" y="6096"/>
                  </a:lnTo>
                  <a:lnTo>
                    <a:pt x="22225" y="8509"/>
                  </a:lnTo>
                  <a:lnTo>
                    <a:pt x="29591" y="10668"/>
                  </a:lnTo>
                  <a:lnTo>
                    <a:pt x="36957" y="12700"/>
                  </a:lnTo>
                  <a:lnTo>
                    <a:pt x="44196" y="14351"/>
                  </a:lnTo>
                  <a:lnTo>
                    <a:pt x="51308" y="15875"/>
                  </a:lnTo>
                  <a:lnTo>
                    <a:pt x="57912" y="16764"/>
                  </a:lnTo>
                  <a:lnTo>
                    <a:pt x="64389" y="17780"/>
                  </a:lnTo>
                  <a:lnTo>
                    <a:pt x="70612" y="18796"/>
                  </a:lnTo>
                  <a:lnTo>
                    <a:pt x="76073" y="19177"/>
                  </a:lnTo>
                  <a:lnTo>
                    <a:pt x="81407" y="19685"/>
                  </a:lnTo>
                  <a:lnTo>
                    <a:pt x="86106" y="20320"/>
                  </a:lnTo>
                  <a:lnTo>
                    <a:pt x="90043" y="20447"/>
                  </a:lnTo>
                  <a:lnTo>
                    <a:pt x="93472" y="20701"/>
                  </a:lnTo>
                  <a:lnTo>
                    <a:pt x="96266" y="20701"/>
                  </a:lnTo>
                  <a:lnTo>
                    <a:pt x="100330" y="22479"/>
                  </a:lnTo>
                  <a:lnTo>
                    <a:pt x="104013" y="24384"/>
                  </a:lnTo>
                  <a:lnTo>
                    <a:pt x="107442" y="26543"/>
                  </a:lnTo>
                  <a:lnTo>
                    <a:pt x="110744" y="28956"/>
                  </a:lnTo>
                  <a:lnTo>
                    <a:pt x="113411" y="31496"/>
                  </a:lnTo>
                  <a:lnTo>
                    <a:pt x="115697" y="34290"/>
                  </a:lnTo>
                  <a:lnTo>
                    <a:pt x="117602" y="37338"/>
                  </a:lnTo>
                  <a:lnTo>
                    <a:pt x="119507" y="40259"/>
                  </a:lnTo>
                  <a:lnTo>
                    <a:pt x="120650" y="43434"/>
                  </a:lnTo>
                  <a:lnTo>
                    <a:pt x="121412" y="46863"/>
                  </a:lnTo>
                  <a:lnTo>
                    <a:pt x="121920" y="49911"/>
                  </a:lnTo>
                  <a:lnTo>
                    <a:pt x="122174" y="53467"/>
                  </a:lnTo>
                  <a:lnTo>
                    <a:pt x="121920" y="56769"/>
                  </a:lnTo>
                  <a:lnTo>
                    <a:pt x="121031" y="59944"/>
                  </a:lnTo>
                  <a:lnTo>
                    <a:pt x="120142" y="63500"/>
                  </a:lnTo>
                  <a:lnTo>
                    <a:pt x="118745" y="66548"/>
                  </a:lnTo>
                  <a:lnTo>
                    <a:pt x="117221" y="67056"/>
                  </a:lnTo>
                  <a:lnTo>
                    <a:pt x="114935" y="67818"/>
                  </a:lnTo>
                  <a:lnTo>
                    <a:pt x="112395" y="68326"/>
                  </a:lnTo>
                  <a:lnTo>
                    <a:pt x="109601" y="68834"/>
                  </a:lnTo>
                  <a:lnTo>
                    <a:pt x="106680" y="69088"/>
                  </a:lnTo>
                  <a:lnTo>
                    <a:pt x="103505" y="69596"/>
                  </a:lnTo>
                  <a:lnTo>
                    <a:pt x="96774" y="69977"/>
                  </a:lnTo>
                  <a:lnTo>
                    <a:pt x="89789" y="69977"/>
                  </a:lnTo>
                  <a:lnTo>
                    <a:pt x="83185" y="69977"/>
                  </a:lnTo>
                  <a:lnTo>
                    <a:pt x="80137" y="69723"/>
                  </a:lnTo>
                  <a:lnTo>
                    <a:pt x="77089" y="69215"/>
                  </a:lnTo>
                  <a:lnTo>
                    <a:pt x="74549" y="68834"/>
                  </a:lnTo>
                  <a:lnTo>
                    <a:pt x="72390" y="68326"/>
                  </a:lnTo>
                  <a:lnTo>
                    <a:pt x="73152" y="65405"/>
                  </a:lnTo>
                  <a:lnTo>
                    <a:pt x="73533" y="62484"/>
                  </a:lnTo>
                  <a:lnTo>
                    <a:pt x="73533" y="59690"/>
                  </a:lnTo>
                  <a:lnTo>
                    <a:pt x="73406" y="57150"/>
                  </a:lnTo>
                  <a:lnTo>
                    <a:pt x="72898" y="54610"/>
                  </a:lnTo>
                  <a:lnTo>
                    <a:pt x="72136" y="52197"/>
                  </a:lnTo>
                  <a:lnTo>
                    <a:pt x="71247" y="49657"/>
                  </a:lnTo>
                  <a:lnTo>
                    <a:pt x="69977" y="47498"/>
                  </a:lnTo>
                  <a:lnTo>
                    <a:pt x="68453" y="45466"/>
                  </a:lnTo>
                  <a:lnTo>
                    <a:pt x="66421" y="43180"/>
                  </a:lnTo>
                  <a:lnTo>
                    <a:pt x="62484" y="38989"/>
                  </a:lnTo>
                  <a:lnTo>
                    <a:pt x="57404" y="35179"/>
                  </a:lnTo>
                  <a:lnTo>
                    <a:pt x="51943" y="31242"/>
                  </a:lnTo>
                  <a:lnTo>
                    <a:pt x="45974" y="27305"/>
                  </a:lnTo>
                  <a:lnTo>
                    <a:pt x="39624" y="23622"/>
                  </a:lnTo>
                  <a:lnTo>
                    <a:pt x="26416" y="16256"/>
                  </a:lnTo>
                  <a:lnTo>
                    <a:pt x="19431" y="12446"/>
                  </a:lnTo>
                  <a:lnTo>
                    <a:pt x="12573" y="8509"/>
                  </a:lnTo>
                  <a:lnTo>
                    <a:pt x="6223" y="4318"/>
                  </a:lnTo>
                  <a:close/>
                </a:path>
              </a:pathLst>
            </a:custGeom>
            <a:solidFill>
              <a:srgbClr val="719158"/>
            </a:solidFill>
            <a:ln w="0" cap="flat" cmpd="sng" algn="ctr">
              <a:solidFill>
                <a:srgbClr val="7191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1" name="Полилиния 450"/>
            <p:cNvSpPr/>
            <p:nvPr/>
          </p:nvSpPr>
          <p:spPr>
            <a:xfrm>
              <a:off x="2664841" y="4904359"/>
              <a:ext cx="109729" cy="64136"/>
            </a:xfrm>
            <a:custGeom>
              <a:avLst/>
              <a:gdLst/>
              <a:ahLst/>
              <a:cxnLst/>
              <a:rect l="0" t="0" r="0" b="0"/>
              <a:pathLst>
                <a:path w="109729" h="64136">
                  <a:moveTo>
                    <a:pt x="0" y="0"/>
                  </a:moveTo>
                  <a:lnTo>
                    <a:pt x="6096" y="2413"/>
                  </a:lnTo>
                  <a:lnTo>
                    <a:pt x="12700" y="4699"/>
                  </a:lnTo>
                  <a:lnTo>
                    <a:pt x="19050" y="6604"/>
                  </a:lnTo>
                  <a:lnTo>
                    <a:pt x="25654" y="8382"/>
                  </a:lnTo>
                  <a:lnTo>
                    <a:pt x="32004" y="9779"/>
                  </a:lnTo>
                  <a:lnTo>
                    <a:pt x="38227" y="10922"/>
                  </a:lnTo>
                  <a:lnTo>
                    <a:pt x="44450" y="12192"/>
                  </a:lnTo>
                  <a:lnTo>
                    <a:pt x="50546" y="12954"/>
                  </a:lnTo>
                  <a:lnTo>
                    <a:pt x="56261" y="13716"/>
                  </a:lnTo>
                  <a:lnTo>
                    <a:pt x="61341" y="14478"/>
                  </a:lnTo>
                  <a:lnTo>
                    <a:pt x="66675" y="14859"/>
                  </a:lnTo>
                  <a:lnTo>
                    <a:pt x="71120" y="15113"/>
                  </a:lnTo>
                  <a:lnTo>
                    <a:pt x="75438" y="15621"/>
                  </a:lnTo>
                  <a:lnTo>
                    <a:pt x="79121" y="15875"/>
                  </a:lnTo>
                  <a:lnTo>
                    <a:pt x="82042" y="16129"/>
                  </a:lnTo>
                  <a:lnTo>
                    <a:pt x="84582" y="16256"/>
                  </a:lnTo>
                  <a:lnTo>
                    <a:pt x="88519" y="17780"/>
                  </a:lnTo>
                  <a:lnTo>
                    <a:pt x="91948" y="19812"/>
                  </a:lnTo>
                  <a:lnTo>
                    <a:pt x="95250" y="21590"/>
                  </a:lnTo>
                  <a:lnTo>
                    <a:pt x="98044" y="23876"/>
                  </a:lnTo>
                  <a:lnTo>
                    <a:pt x="100711" y="26289"/>
                  </a:lnTo>
                  <a:lnTo>
                    <a:pt x="102997" y="29083"/>
                  </a:lnTo>
                  <a:lnTo>
                    <a:pt x="105029" y="32004"/>
                  </a:lnTo>
                  <a:lnTo>
                    <a:pt x="106680" y="34925"/>
                  </a:lnTo>
                  <a:lnTo>
                    <a:pt x="107950" y="38100"/>
                  </a:lnTo>
                  <a:lnTo>
                    <a:pt x="108839" y="41275"/>
                  </a:lnTo>
                  <a:lnTo>
                    <a:pt x="109474" y="44450"/>
                  </a:lnTo>
                  <a:lnTo>
                    <a:pt x="109728" y="47625"/>
                  </a:lnTo>
                  <a:lnTo>
                    <a:pt x="109728" y="50927"/>
                  </a:lnTo>
                  <a:lnTo>
                    <a:pt x="108839" y="54102"/>
                  </a:lnTo>
                  <a:lnTo>
                    <a:pt x="107950" y="57658"/>
                  </a:lnTo>
                  <a:lnTo>
                    <a:pt x="106426" y="60706"/>
                  </a:lnTo>
                  <a:lnTo>
                    <a:pt x="105029" y="61214"/>
                  </a:lnTo>
                  <a:lnTo>
                    <a:pt x="102743" y="61976"/>
                  </a:lnTo>
                  <a:lnTo>
                    <a:pt x="100203" y="62484"/>
                  </a:lnTo>
                  <a:lnTo>
                    <a:pt x="97409" y="62992"/>
                  </a:lnTo>
                  <a:lnTo>
                    <a:pt x="94488" y="63246"/>
                  </a:lnTo>
                  <a:lnTo>
                    <a:pt x="91313" y="63754"/>
                  </a:lnTo>
                  <a:lnTo>
                    <a:pt x="84582" y="64135"/>
                  </a:lnTo>
                  <a:lnTo>
                    <a:pt x="77597" y="64135"/>
                  </a:lnTo>
                  <a:lnTo>
                    <a:pt x="70993" y="63881"/>
                  </a:lnTo>
                  <a:lnTo>
                    <a:pt x="67945" y="63754"/>
                  </a:lnTo>
                  <a:lnTo>
                    <a:pt x="64897" y="63373"/>
                  </a:lnTo>
                  <a:lnTo>
                    <a:pt x="62357" y="62992"/>
                  </a:lnTo>
                  <a:lnTo>
                    <a:pt x="60198" y="62484"/>
                  </a:lnTo>
                  <a:lnTo>
                    <a:pt x="60960" y="59817"/>
                  </a:lnTo>
                  <a:lnTo>
                    <a:pt x="61341" y="57023"/>
                  </a:lnTo>
                  <a:lnTo>
                    <a:pt x="61341" y="54737"/>
                  </a:lnTo>
                  <a:lnTo>
                    <a:pt x="61341" y="52451"/>
                  </a:lnTo>
                  <a:lnTo>
                    <a:pt x="60960" y="50038"/>
                  </a:lnTo>
                  <a:lnTo>
                    <a:pt x="60452" y="47879"/>
                  </a:lnTo>
                  <a:lnTo>
                    <a:pt x="59690" y="45593"/>
                  </a:lnTo>
                  <a:lnTo>
                    <a:pt x="58674" y="43815"/>
                  </a:lnTo>
                  <a:lnTo>
                    <a:pt x="56007" y="39624"/>
                  </a:lnTo>
                  <a:lnTo>
                    <a:pt x="52451" y="35560"/>
                  </a:lnTo>
                  <a:lnTo>
                    <a:pt x="48514" y="32004"/>
                  </a:lnTo>
                  <a:lnTo>
                    <a:pt x="44069" y="28448"/>
                  </a:lnTo>
                  <a:lnTo>
                    <a:pt x="39116" y="24892"/>
                  </a:lnTo>
                  <a:lnTo>
                    <a:pt x="33528" y="21463"/>
                  </a:lnTo>
                  <a:lnTo>
                    <a:pt x="22352" y="14605"/>
                  </a:lnTo>
                  <a:lnTo>
                    <a:pt x="10922" y="7493"/>
                  </a:lnTo>
                  <a:lnTo>
                    <a:pt x="5207" y="3937"/>
                  </a:lnTo>
                  <a:close/>
                </a:path>
              </a:pathLst>
            </a:custGeom>
            <a:solidFill>
              <a:srgbClr val="598446"/>
            </a:solidFill>
            <a:ln w="0" cap="flat" cmpd="sng" algn="ctr">
              <a:solidFill>
                <a:srgbClr val="59844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2" name="Полилиния 451"/>
            <p:cNvSpPr/>
            <p:nvPr/>
          </p:nvSpPr>
          <p:spPr>
            <a:xfrm>
              <a:off x="2676652" y="4910201"/>
              <a:ext cx="97918" cy="58294"/>
            </a:xfrm>
            <a:custGeom>
              <a:avLst/>
              <a:gdLst/>
              <a:ahLst/>
              <a:cxnLst/>
              <a:rect l="0" t="0" r="0" b="0"/>
              <a:pathLst>
                <a:path w="97918" h="58294">
                  <a:moveTo>
                    <a:pt x="0" y="0"/>
                  </a:moveTo>
                  <a:lnTo>
                    <a:pt x="5588" y="1651"/>
                  </a:lnTo>
                  <a:lnTo>
                    <a:pt x="11176" y="3429"/>
                  </a:lnTo>
                  <a:lnTo>
                    <a:pt x="21971" y="6096"/>
                  </a:lnTo>
                  <a:lnTo>
                    <a:pt x="33020" y="7874"/>
                  </a:lnTo>
                  <a:lnTo>
                    <a:pt x="38227" y="8636"/>
                  </a:lnTo>
                  <a:lnTo>
                    <a:pt x="43307" y="9017"/>
                  </a:lnTo>
                  <a:lnTo>
                    <a:pt x="48387" y="9525"/>
                  </a:lnTo>
                  <a:lnTo>
                    <a:pt x="52959" y="10033"/>
                  </a:lnTo>
                  <a:lnTo>
                    <a:pt x="57404" y="10287"/>
                  </a:lnTo>
                  <a:lnTo>
                    <a:pt x="61595" y="10414"/>
                  </a:lnTo>
                  <a:lnTo>
                    <a:pt x="65278" y="11049"/>
                  </a:lnTo>
                  <a:lnTo>
                    <a:pt x="68580" y="11303"/>
                  </a:lnTo>
                  <a:lnTo>
                    <a:pt x="71247" y="11430"/>
                  </a:lnTo>
                  <a:lnTo>
                    <a:pt x="73533" y="11938"/>
                  </a:lnTo>
                  <a:lnTo>
                    <a:pt x="76962" y="13462"/>
                  </a:lnTo>
                  <a:lnTo>
                    <a:pt x="80137" y="15113"/>
                  </a:lnTo>
                  <a:lnTo>
                    <a:pt x="83185" y="16891"/>
                  </a:lnTo>
                  <a:lnTo>
                    <a:pt x="86233" y="19050"/>
                  </a:lnTo>
                  <a:lnTo>
                    <a:pt x="88646" y="21463"/>
                  </a:lnTo>
                  <a:lnTo>
                    <a:pt x="90932" y="24003"/>
                  </a:lnTo>
                  <a:lnTo>
                    <a:pt x="92837" y="26670"/>
                  </a:lnTo>
                  <a:lnTo>
                    <a:pt x="94615" y="29591"/>
                  </a:lnTo>
                  <a:lnTo>
                    <a:pt x="95885" y="32385"/>
                  </a:lnTo>
                  <a:lnTo>
                    <a:pt x="96901" y="35687"/>
                  </a:lnTo>
                  <a:lnTo>
                    <a:pt x="97663" y="38862"/>
                  </a:lnTo>
                  <a:lnTo>
                    <a:pt x="97917" y="42037"/>
                  </a:lnTo>
                  <a:lnTo>
                    <a:pt x="97663" y="45085"/>
                  </a:lnTo>
                  <a:lnTo>
                    <a:pt x="97028" y="48641"/>
                  </a:lnTo>
                  <a:lnTo>
                    <a:pt x="96139" y="51816"/>
                  </a:lnTo>
                  <a:lnTo>
                    <a:pt x="94869" y="54864"/>
                  </a:lnTo>
                  <a:lnTo>
                    <a:pt x="93218" y="55372"/>
                  </a:lnTo>
                  <a:lnTo>
                    <a:pt x="91186" y="56134"/>
                  </a:lnTo>
                  <a:lnTo>
                    <a:pt x="88646" y="56642"/>
                  </a:lnTo>
                  <a:lnTo>
                    <a:pt x="85979" y="57150"/>
                  </a:lnTo>
                  <a:lnTo>
                    <a:pt x="82931" y="57404"/>
                  </a:lnTo>
                  <a:lnTo>
                    <a:pt x="79756" y="57912"/>
                  </a:lnTo>
                  <a:lnTo>
                    <a:pt x="73025" y="58293"/>
                  </a:lnTo>
                  <a:lnTo>
                    <a:pt x="66040" y="58293"/>
                  </a:lnTo>
                  <a:lnTo>
                    <a:pt x="59309" y="58039"/>
                  </a:lnTo>
                  <a:lnTo>
                    <a:pt x="56134" y="57912"/>
                  </a:lnTo>
                  <a:lnTo>
                    <a:pt x="53340" y="57531"/>
                  </a:lnTo>
                  <a:lnTo>
                    <a:pt x="50546" y="57150"/>
                  </a:lnTo>
                  <a:lnTo>
                    <a:pt x="48387" y="56642"/>
                  </a:lnTo>
                  <a:lnTo>
                    <a:pt x="49149" y="54229"/>
                  </a:lnTo>
                  <a:lnTo>
                    <a:pt x="49530" y="51943"/>
                  </a:lnTo>
                  <a:lnTo>
                    <a:pt x="49530" y="49784"/>
                  </a:lnTo>
                  <a:lnTo>
                    <a:pt x="49530" y="47625"/>
                  </a:lnTo>
                  <a:lnTo>
                    <a:pt x="49149" y="43688"/>
                  </a:lnTo>
                  <a:lnTo>
                    <a:pt x="47879" y="39751"/>
                  </a:lnTo>
                  <a:lnTo>
                    <a:pt x="45720" y="36195"/>
                  </a:lnTo>
                  <a:lnTo>
                    <a:pt x="43180" y="32385"/>
                  </a:lnTo>
                  <a:lnTo>
                    <a:pt x="39878" y="29083"/>
                  </a:lnTo>
                  <a:lnTo>
                    <a:pt x="36068" y="25781"/>
                  </a:lnTo>
                  <a:lnTo>
                    <a:pt x="32258" y="22479"/>
                  </a:lnTo>
                  <a:lnTo>
                    <a:pt x="27940" y="19304"/>
                  </a:lnTo>
                  <a:lnTo>
                    <a:pt x="18796" y="12827"/>
                  </a:lnTo>
                  <a:lnTo>
                    <a:pt x="9271" y="6604"/>
                  </a:lnTo>
                  <a:lnTo>
                    <a:pt x="4572" y="3429"/>
                  </a:lnTo>
                  <a:close/>
                </a:path>
              </a:pathLst>
            </a:custGeom>
            <a:solidFill>
              <a:srgbClr val="417A33"/>
            </a:solidFill>
            <a:ln w="0" cap="flat" cmpd="sng" algn="ctr">
              <a:solidFill>
                <a:srgbClr val="417A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3" name="Полилиния 452"/>
            <p:cNvSpPr/>
            <p:nvPr/>
          </p:nvSpPr>
          <p:spPr>
            <a:xfrm>
              <a:off x="2688717" y="4916043"/>
              <a:ext cx="85345" cy="52452"/>
            </a:xfrm>
            <a:custGeom>
              <a:avLst/>
              <a:gdLst/>
              <a:ahLst/>
              <a:cxnLst/>
              <a:rect l="0" t="0" r="0" b="0"/>
              <a:pathLst>
                <a:path w="85345" h="52452">
                  <a:moveTo>
                    <a:pt x="0" y="0"/>
                  </a:moveTo>
                  <a:lnTo>
                    <a:pt x="4191" y="1270"/>
                  </a:lnTo>
                  <a:lnTo>
                    <a:pt x="8636" y="2159"/>
                  </a:lnTo>
                  <a:lnTo>
                    <a:pt x="17653" y="3683"/>
                  </a:lnTo>
                  <a:lnTo>
                    <a:pt x="26924" y="4572"/>
                  </a:lnTo>
                  <a:lnTo>
                    <a:pt x="35560" y="5207"/>
                  </a:lnTo>
                  <a:lnTo>
                    <a:pt x="43815" y="5588"/>
                  </a:lnTo>
                  <a:lnTo>
                    <a:pt x="47498" y="5842"/>
                  </a:lnTo>
                  <a:lnTo>
                    <a:pt x="51308" y="6096"/>
                  </a:lnTo>
                  <a:lnTo>
                    <a:pt x="54356" y="6350"/>
                  </a:lnTo>
                  <a:lnTo>
                    <a:pt x="57277" y="6731"/>
                  </a:lnTo>
                  <a:lnTo>
                    <a:pt x="60071" y="6985"/>
                  </a:lnTo>
                  <a:lnTo>
                    <a:pt x="61849" y="7620"/>
                  </a:lnTo>
                  <a:lnTo>
                    <a:pt x="65151" y="8763"/>
                  </a:lnTo>
                  <a:lnTo>
                    <a:pt x="68072" y="10287"/>
                  </a:lnTo>
                  <a:lnTo>
                    <a:pt x="70866" y="12192"/>
                  </a:lnTo>
                  <a:lnTo>
                    <a:pt x="73406" y="14097"/>
                  </a:lnTo>
                  <a:lnTo>
                    <a:pt x="75819" y="16383"/>
                  </a:lnTo>
                  <a:lnTo>
                    <a:pt x="78105" y="18796"/>
                  </a:lnTo>
                  <a:lnTo>
                    <a:pt x="80137" y="21463"/>
                  </a:lnTo>
                  <a:lnTo>
                    <a:pt x="81915" y="24130"/>
                  </a:lnTo>
                  <a:lnTo>
                    <a:pt x="83439" y="27051"/>
                  </a:lnTo>
                  <a:lnTo>
                    <a:pt x="84328" y="29972"/>
                  </a:lnTo>
                  <a:lnTo>
                    <a:pt x="84963" y="33274"/>
                  </a:lnTo>
                  <a:lnTo>
                    <a:pt x="85344" y="36322"/>
                  </a:lnTo>
                  <a:lnTo>
                    <a:pt x="85344" y="39624"/>
                  </a:lnTo>
                  <a:lnTo>
                    <a:pt x="84836" y="42799"/>
                  </a:lnTo>
                  <a:lnTo>
                    <a:pt x="83820" y="45974"/>
                  </a:lnTo>
                  <a:lnTo>
                    <a:pt x="82677" y="49022"/>
                  </a:lnTo>
                  <a:lnTo>
                    <a:pt x="80772" y="49530"/>
                  </a:lnTo>
                  <a:lnTo>
                    <a:pt x="78867" y="50292"/>
                  </a:lnTo>
                  <a:lnTo>
                    <a:pt x="76327" y="50800"/>
                  </a:lnTo>
                  <a:lnTo>
                    <a:pt x="73533" y="51308"/>
                  </a:lnTo>
                  <a:lnTo>
                    <a:pt x="70612" y="51562"/>
                  </a:lnTo>
                  <a:lnTo>
                    <a:pt x="67437" y="52070"/>
                  </a:lnTo>
                  <a:lnTo>
                    <a:pt x="60706" y="52451"/>
                  </a:lnTo>
                  <a:lnTo>
                    <a:pt x="53721" y="52451"/>
                  </a:lnTo>
                  <a:lnTo>
                    <a:pt x="47117" y="52197"/>
                  </a:lnTo>
                  <a:lnTo>
                    <a:pt x="43815" y="52070"/>
                  </a:lnTo>
                  <a:lnTo>
                    <a:pt x="41021" y="51689"/>
                  </a:lnTo>
                  <a:lnTo>
                    <a:pt x="38354" y="51308"/>
                  </a:lnTo>
                  <a:lnTo>
                    <a:pt x="36068" y="50800"/>
                  </a:lnTo>
                  <a:lnTo>
                    <a:pt x="37084" y="46609"/>
                  </a:lnTo>
                  <a:lnTo>
                    <a:pt x="37465" y="43053"/>
                  </a:lnTo>
                  <a:lnTo>
                    <a:pt x="37338" y="39243"/>
                  </a:lnTo>
                  <a:lnTo>
                    <a:pt x="36322" y="35941"/>
                  </a:lnTo>
                  <a:lnTo>
                    <a:pt x="35052" y="32385"/>
                  </a:lnTo>
                  <a:lnTo>
                    <a:pt x="33020" y="29337"/>
                  </a:lnTo>
                  <a:lnTo>
                    <a:pt x="30861" y="26162"/>
                  </a:lnTo>
                  <a:lnTo>
                    <a:pt x="28194" y="22987"/>
                  </a:lnTo>
                  <a:lnTo>
                    <a:pt x="25146" y="19939"/>
                  </a:lnTo>
                  <a:lnTo>
                    <a:pt x="21844" y="17018"/>
                  </a:lnTo>
                  <a:lnTo>
                    <a:pt x="14732" y="11430"/>
                  </a:lnTo>
                  <a:lnTo>
                    <a:pt x="7112" y="5842"/>
                  </a:lnTo>
                  <a:close/>
                </a:path>
              </a:pathLst>
            </a:custGeom>
            <a:solidFill>
              <a:srgbClr val="2A6E20"/>
            </a:solidFill>
            <a:ln w="0" cap="flat" cmpd="sng" algn="ctr">
              <a:solidFill>
                <a:srgbClr val="2A6E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4" name="Полилиния 453"/>
            <p:cNvSpPr/>
            <p:nvPr/>
          </p:nvSpPr>
          <p:spPr>
            <a:xfrm>
              <a:off x="2700655" y="4921885"/>
              <a:ext cx="73407" cy="46610"/>
            </a:xfrm>
            <a:custGeom>
              <a:avLst/>
              <a:gdLst/>
              <a:ahLst/>
              <a:cxnLst/>
              <a:rect l="0" t="0" r="0" b="0"/>
              <a:pathLst>
                <a:path w="73407" h="46610">
                  <a:moveTo>
                    <a:pt x="0" y="0"/>
                  </a:moveTo>
                  <a:lnTo>
                    <a:pt x="3429" y="508"/>
                  </a:lnTo>
                  <a:lnTo>
                    <a:pt x="6985" y="1016"/>
                  </a:lnTo>
                  <a:lnTo>
                    <a:pt x="13970" y="1143"/>
                  </a:lnTo>
                  <a:lnTo>
                    <a:pt x="21336" y="1524"/>
                  </a:lnTo>
                  <a:lnTo>
                    <a:pt x="28321" y="1143"/>
                  </a:lnTo>
                  <a:lnTo>
                    <a:pt x="35179" y="1143"/>
                  </a:lnTo>
                  <a:lnTo>
                    <a:pt x="41275" y="1524"/>
                  </a:lnTo>
                  <a:lnTo>
                    <a:pt x="43942" y="1778"/>
                  </a:lnTo>
                  <a:lnTo>
                    <a:pt x="46609" y="2032"/>
                  </a:lnTo>
                  <a:lnTo>
                    <a:pt x="48768" y="2540"/>
                  </a:lnTo>
                  <a:lnTo>
                    <a:pt x="50800" y="3175"/>
                  </a:lnTo>
                  <a:lnTo>
                    <a:pt x="53467" y="4445"/>
                  </a:lnTo>
                  <a:lnTo>
                    <a:pt x="56134" y="5588"/>
                  </a:lnTo>
                  <a:lnTo>
                    <a:pt x="58928" y="7366"/>
                  </a:lnTo>
                  <a:lnTo>
                    <a:pt x="61468" y="9398"/>
                  </a:lnTo>
                  <a:lnTo>
                    <a:pt x="63754" y="11557"/>
                  </a:lnTo>
                  <a:lnTo>
                    <a:pt x="65913" y="13716"/>
                  </a:lnTo>
                  <a:lnTo>
                    <a:pt x="67945" y="16256"/>
                  </a:lnTo>
                  <a:lnTo>
                    <a:pt x="69469" y="18796"/>
                  </a:lnTo>
                  <a:lnTo>
                    <a:pt x="70866" y="21844"/>
                  </a:lnTo>
                  <a:lnTo>
                    <a:pt x="72136" y="24511"/>
                  </a:lnTo>
                  <a:lnTo>
                    <a:pt x="72898" y="27686"/>
                  </a:lnTo>
                  <a:lnTo>
                    <a:pt x="73406" y="30480"/>
                  </a:lnTo>
                  <a:lnTo>
                    <a:pt x="73406" y="33782"/>
                  </a:lnTo>
                  <a:lnTo>
                    <a:pt x="72898" y="36957"/>
                  </a:lnTo>
                  <a:lnTo>
                    <a:pt x="72136" y="40132"/>
                  </a:lnTo>
                  <a:lnTo>
                    <a:pt x="70739" y="43180"/>
                  </a:lnTo>
                  <a:lnTo>
                    <a:pt x="68834" y="43688"/>
                  </a:lnTo>
                  <a:lnTo>
                    <a:pt x="66929" y="44450"/>
                  </a:lnTo>
                  <a:lnTo>
                    <a:pt x="64389" y="44958"/>
                  </a:lnTo>
                  <a:lnTo>
                    <a:pt x="61595" y="45466"/>
                  </a:lnTo>
                  <a:lnTo>
                    <a:pt x="58674" y="45720"/>
                  </a:lnTo>
                  <a:lnTo>
                    <a:pt x="55499" y="46228"/>
                  </a:lnTo>
                  <a:lnTo>
                    <a:pt x="48768" y="46609"/>
                  </a:lnTo>
                  <a:lnTo>
                    <a:pt x="41783" y="46609"/>
                  </a:lnTo>
                  <a:lnTo>
                    <a:pt x="35179" y="46355"/>
                  </a:lnTo>
                  <a:lnTo>
                    <a:pt x="32131" y="46228"/>
                  </a:lnTo>
                  <a:lnTo>
                    <a:pt x="29083" y="45847"/>
                  </a:lnTo>
                  <a:lnTo>
                    <a:pt x="26543" y="45466"/>
                  </a:lnTo>
                  <a:lnTo>
                    <a:pt x="24130" y="44958"/>
                  </a:lnTo>
                  <a:lnTo>
                    <a:pt x="25400" y="41529"/>
                  </a:lnTo>
                  <a:lnTo>
                    <a:pt x="25908" y="38354"/>
                  </a:lnTo>
                  <a:lnTo>
                    <a:pt x="25908" y="35179"/>
                  </a:lnTo>
                  <a:lnTo>
                    <a:pt x="25400" y="32004"/>
                  </a:lnTo>
                  <a:lnTo>
                    <a:pt x="24638" y="29083"/>
                  </a:lnTo>
                  <a:lnTo>
                    <a:pt x="23622" y="26289"/>
                  </a:lnTo>
                  <a:lnTo>
                    <a:pt x="22225" y="23241"/>
                  </a:lnTo>
                  <a:lnTo>
                    <a:pt x="20447" y="20320"/>
                  </a:lnTo>
                  <a:lnTo>
                    <a:pt x="18415" y="17653"/>
                  </a:lnTo>
                  <a:lnTo>
                    <a:pt x="16256" y="14986"/>
                  </a:lnTo>
                  <a:lnTo>
                    <a:pt x="11176" y="9779"/>
                  </a:lnTo>
                  <a:lnTo>
                    <a:pt x="5715" y="4953"/>
                  </a:lnTo>
                  <a:close/>
                </a:path>
              </a:pathLst>
            </a:custGeom>
            <a:solidFill>
              <a:srgbClr val="11610D"/>
            </a:solidFill>
            <a:ln w="0" cap="flat" cmpd="sng" algn="ctr">
              <a:solidFill>
                <a:srgbClr val="1161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5" name="Полилиния 454"/>
            <p:cNvSpPr/>
            <p:nvPr/>
          </p:nvSpPr>
          <p:spPr>
            <a:xfrm>
              <a:off x="2712720" y="4924806"/>
              <a:ext cx="60961" cy="44070"/>
            </a:xfrm>
            <a:custGeom>
              <a:avLst/>
              <a:gdLst/>
              <a:ahLst/>
              <a:cxnLst/>
              <a:rect l="0" t="0" r="0" b="0"/>
              <a:pathLst>
                <a:path w="60961" h="44070">
                  <a:moveTo>
                    <a:pt x="4826" y="2667"/>
                  </a:moveTo>
                  <a:lnTo>
                    <a:pt x="10160" y="2032"/>
                  </a:lnTo>
                  <a:lnTo>
                    <a:pt x="21082" y="508"/>
                  </a:lnTo>
                  <a:lnTo>
                    <a:pt x="26162" y="0"/>
                  </a:lnTo>
                  <a:lnTo>
                    <a:pt x="31242" y="0"/>
                  </a:lnTo>
                  <a:lnTo>
                    <a:pt x="33401" y="0"/>
                  </a:lnTo>
                  <a:lnTo>
                    <a:pt x="35687" y="508"/>
                  </a:lnTo>
                  <a:lnTo>
                    <a:pt x="37719" y="1016"/>
                  </a:lnTo>
                  <a:lnTo>
                    <a:pt x="39370" y="1778"/>
                  </a:lnTo>
                  <a:lnTo>
                    <a:pt x="41910" y="2921"/>
                  </a:lnTo>
                  <a:lnTo>
                    <a:pt x="44069" y="4191"/>
                  </a:lnTo>
                  <a:lnTo>
                    <a:pt x="46609" y="5588"/>
                  </a:lnTo>
                  <a:lnTo>
                    <a:pt x="48895" y="7366"/>
                  </a:lnTo>
                  <a:lnTo>
                    <a:pt x="51054" y="9525"/>
                  </a:lnTo>
                  <a:lnTo>
                    <a:pt x="53340" y="11811"/>
                  </a:lnTo>
                  <a:lnTo>
                    <a:pt x="55245" y="13970"/>
                  </a:lnTo>
                  <a:lnTo>
                    <a:pt x="57150" y="16637"/>
                  </a:lnTo>
                  <a:lnTo>
                    <a:pt x="58674" y="19304"/>
                  </a:lnTo>
                  <a:lnTo>
                    <a:pt x="59817" y="21971"/>
                  </a:lnTo>
                  <a:lnTo>
                    <a:pt x="60579" y="24892"/>
                  </a:lnTo>
                  <a:lnTo>
                    <a:pt x="60960" y="27813"/>
                  </a:lnTo>
                  <a:lnTo>
                    <a:pt x="60960" y="31115"/>
                  </a:lnTo>
                  <a:lnTo>
                    <a:pt x="60833" y="34036"/>
                  </a:lnTo>
                  <a:lnTo>
                    <a:pt x="60071" y="37211"/>
                  </a:lnTo>
                  <a:lnTo>
                    <a:pt x="58674" y="40259"/>
                  </a:lnTo>
                  <a:lnTo>
                    <a:pt x="56769" y="41021"/>
                  </a:lnTo>
                  <a:lnTo>
                    <a:pt x="54864" y="41529"/>
                  </a:lnTo>
                  <a:lnTo>
                    <a:pt x="52324" y="42037"/>
                  </a:lnTo>
                  <a:lnTo>
                    <a:pt x="49530" y="42545"/>
                  </a:lnTo>
                  <a:lnTo>
                    <a:pt x="46609" y="42926"/>
                  </a:lnTo>
                  <a:lnTo>
                    <a:pt x="43434" y="43307"/>
                  </a:lnTo>
                  <a:lnTo>
                    <a:pt x="36703" y="43688"/>
                  </a:lnTo>
                  <a:lnTo>
                    <a:pt x="29718" y="44069"/>
                  </a:lnTo>
                  <a:lnTo>
                    <a:pt x="23114" y="43688"/>
                  </a:lnTo>
                  <a:lnTo>
                    <a:pt x="20066" y="43434"/>
                  </a:lnTo>
                  <a:lnTo>
                    <a:pt x="17018" y="42926"/>
                  </a:lnTo>
                  <a:lnTo>
                    <a:pt x="14478" y="42545"/>
                  </a:lnTo>
                  <a:lnTo>
                    <a:pt x="12065" y="42037"/>
                  </a:lnTo>
                  <a:lnTo>
                    <a:pt x="13081" y="39370"/>
                  </a:lnTo>
                  <a:lnTo>
                    <a:pt x="13843" y="36576"/>
                  </a:lnTo>
                  <a:lnTo>
                    <a:pt x="14351" y="33655"/>
                  </a:lnTo>
                  <a:lnTo>
                    <a:pt x="14351" y="31115"/>
                  </a:lnTo>
                  <a:lnTo>
                    <a:pt x="14097" y="28321"/>
                  </a:lnTo>
                  <a:lnTo>
                    <a:pt x="13843" y="25908"/>
                  </a:lnTo>
                  <a:lnTo>
                    <a:pt x="12319" y="20828"/>
                  </a:lnTo>
                  <a:lnTo>
                    <a:pt x="10160" y="15875"/>
                  </a:lnTo>
                  <a:lnTo>
                    <a:pt x="7239" y="11176"/>
                  </a:lnTo>
                  <a:lnTo>
                    <a:pt x="3810" y="6858"/>
                  </a:lnTo>
                  <a:lnTo>
                    <a:pt x="0" y="2921"/>
                  </a:lnTo>
                  <a:close/>
                </a:path>
              </a:pathLst>
            </a:custGeom>
            <a:solidFill>
              <a:srgbClr val="005600"/>
            </a:solidFill>
            <a:ln w="0" cap="flat" cmpd="sng" algn="ctr">
              <a:solidFill>
                <a:srgbClr val="005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6" name="Полилиния 455"/>
            <p:cNvSpPr/>
            <p:nvPr/>
          </p:nvSpPr>
          <p:spPr>
            <a:xfrm>
              <a:off x="2768600" y="4910201"/>
              <a:ext cx="98680" cy="53341"/>
            </a:xfrm>
            <a:custGeom>
              <a:avLst/>
              <a:gdLst/>
              <a:ahLst/>
              <a:cxnLst/>
              <a:rect l="0" t="0" r="0" b="0"/>
              <a:pathLst>
                <a:path w="98680" h="53341">
                  <a:moveTo>
                    <a:pt x="0" y="4445"/>
                  </a:moveTo>
                  <a:lnTo>
                    <a:pt x="6350" y="3683"/>
                  </a:lnTo>
                  <a:lnTo>
                    <a:pt x="13208" y="2667"/>
                  </a:lnTo>
                  <a:lnTo>
                    <a:pt x="20066" y="1905"/>
                  </a:lnTo>
                  <a:lnTo>
                    <a:pt x="27051" y="1016"/>
                  </a:lnTo>
                  <a:lnTo>
                    <a:pt x="33528" y="381"/>
                  </a:lnTo>
                  <a:lnTo>
                    <a:pt x="36576" y="254"/>
                  </a:lnTo>
                  <a:lnTo>
                    <a:pt x="39243" y="0"/>
                  </a:lnTo>
                  <a:lnTo>
                    <a:pt x="42037" y="254"/>
                  </a:lnTo>
                  <a:lnTo>
                    <a:pt x="44196" y="254"/>
                  </a:lnTo>
                  <a:lnTo>
                    <a:pt x="46482" y="381"/>
                  </a:lnTo>
                  <a:lnTo>
                    <a:pt x="48260" y="1016"/>
                  </a:lnTo>
                  <a:lnTo>
                    <a:pt x="52197" y="2540"/>
                  </a:lnTo>
                  <a:lnTo>
                    <a:pt x="56515" y="3937"/>
                  </a:lnTo>
                  <a:lnTo>
                    <a:pt x="60960" y="5715"/>
                  </a:lnTo>
                  <a:lnTo>
                    <a:pt x="65405" y="7493"/>
                  </a:lnTo>
                  <a:lnTo>
                    <a:pt x="74549" y="11938"/>
                  </a:lnTo>
                  <a:lnTo>
                    <a:pt x="78867" y="14351"/>
                  </a:lnTo>
                  <a:lnTo>
                    <a:pt x="82931" y="16891"/>
                  </a:lnTo>
                  <a:lnTo>
                    <a:pt x="86741" y="19558"/>
                  </a:lnTo>
                  <a:lnTo>
                    <a:pt x="90043" y="22479"/>
                  </a:lnTo>
                  <a:lnTo>
                    <a:pt x="92964" y="25654"/>
                  </a:lnTo>
                  <a:lnTo>
                    <a:pt x="95504" y="28829"/>
                  </a:lnTo>
                  <a:lnTo>
                    <a:pt x="97282" y="32258"/>
                  </a:lnTo>
                  <a:lnTo>
                    <a:pt x="98171" y="35687"/>
                  </a:lnTo>
                  <a:lnTo>
                    <a:pt x="98679" y="39370"/>
                  </a:lnTo>
                  <a:lnTo>
                    <a:pt x="97917" y="43307"/>
                  </a:lnTo>
                  <a:lnTo>
                    <a:pt x="92837" y="45720"/>
                  </a:lnTo>
                  <a:lnTo>
                    <a:pt x="87376" y="47371"/>
                  </a:lnTo>
                  <a:lnTo>
                    <a:pt x="81788" y="49149"/>
                  </a:lnTo>
                  <a:lnTo>
                    <a:pt x="76327" y="50292"/>
                  </a:lnTo>
                  <a:lnTo>
                    <a:pt x="70612" y="51181"/>
                  </a:lnTo>
                  <a:lnTo>
                    <a:pt x="65405" y="51943"/>
                  </a:lnTo>
                  <a:lnTo>
                    <a:pt x="60198" y="52705"/>
                  </a:lnTo>
                  <a:lnTo>
                    <a:pt x="55245" y="53340"/>
                  </a:lnTo>
                  <a:lnTo>
                    <a:pt x="55753" y="50546"/>
                  </a:lnTo>
                  <a:lnTo>
                    <a:pt x="55753" y="47879"/>
                  </a:lnTo>
                  <a:lnTo>
                    <a:pt x="55753" y="45085"/>
                  </a:lnTo>
                  <a:lnTo>
                    <a:pt x="55245" y="42672"/>
                  </a:lnTo>
                  <a:lnTo>
                    <a:pt x="54610" y="40259"/>
                  </a:lnTo>
                  <a:lnTo>
                    <a:pt x="53975" y="37973"/>
                  </a:lnTo>
                  <a:lnTo>
                    <a:pt x="52705" y="35687"/>
                  </a:lnTo>
                  <a:lnTo>
                    <a:pt x="51435" y="33528"/>
                  </a:lnTo>
                  <a:lnTo>
                    <a:pt x="48260" y="29337"/>
                  </a:lnTo>
                  <a:lnTo>
                    <a:pt x="44450" y="25400"/>
                  </a:lnTo>
                  <a:lnTo>
                    <a:pt x="40259" y="21971"/>
                  </a:lnTo>
                  <a:lnTo>
                    <a:pt x="35433" y="18796"/>
                  </a:lnTo>
                  <a:lnTo>
                    <a:pt x="30861" y="15748"/>
                  </a:lnTo>
                  <a:lnTo>
                    <a:pt x="25781" y="13462"/>
                  </a:lnTo>
                  <a:lnTo>
                    <a:pt x="20701" y="11303"/>
                  </a:lnTo>
                  <a:lnTo>
                    <a:pt x="15875" y="9271"/>
                  </a:lnTo>
                  <a:lnTo>
                    <a:pt x="11176" y="7493"/>
                  </a:lnTo>
                  <a:lnTo>
                    <a:pt x="6985" y="6350"/>
                  </a:lnTo>
                  <a:lnTo>
                    <a:pt x="3175" y="5080"/>
                  </a:lnTo>
                  <a:close/>
                </a:path>
              </a:pathLst>
            </a:custGeom>
            <a:solidFill>
              <a:srgbClr val="879B6B"/>
            </a:solidFill>
            <a:ln w="0" cap="flat" cmpd="sng" algn="ctr">
              <a:solidFill>
                <a:srgbClr val="879B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7" name="Полилиния 456"/>
            <p:cNvSpPr/>
            <p:nvPr/>
          </p:nvSpPr>
          <p:spPr>
            <a:xfrm>
              <a:off x="2774569" y="4912106"/>
              <a:ext cx="92711" cy="51436"/>
            </a:xfrm>
            <a:custGeom>
              <a:avLst/>
              <a:gdLst/>
              <a:ahLst/>
              <a:cxnLst/>
              <a:rect l="0" t="0" r="0" b="0"/>
              <a:pathLst>
                <a:path w="92711" h="51436">
                  <a:moveTo>
                    <a:pt x="0" y="4191"/>
                  </a:moveTo>
                  <a:lnTo>
                    <a:pt x="6223" y="3556"/>
                  </a:lnTo>
                  <a:lnTo>
                    <a:pt x="12573" y="2540"/>
                  </a:lnTo>
                  <a:lnTo>
                    <a:pt x="18923" y="1778"/>
                  </a:lnTo>
                  <a:lnTo>
                    <a:pt x="25146" y="1016"/>
                  </a:lnTo>
                  <a:lnTo>
                    <a:pt x="30988" y="254"/>
                  </a:lnTo>
                  <a:lnTo>
                    <a:pt x="36322" y="0"/>
                  </a:lnTo>
                  <a:lnTo>
                    <a:pt x="38735" y="254"/>
                  </a:lnTo>
                  <a:lnTo>
                    <a:pt x="40767" y="254"/>
                  </a:lnTo>
                  <a:lnTo>
                    <a:pt x="42799" y="762"/>
                  </a:lnTo>
                  <a:lnTo>
                    <a:pt x="44704" y="1016"/>
                  </a:lnTo>
                  <a:lnTo>
                    <a:pt x="48641" y="2540"/>
                  </a:lnTo>
                  <a:lnTo>
                    <a:pt x="52959" y="3937"/>
                  </a:lnTo>
                  <a:lnTo>
                    <a:pt x="61595" y="7366"/>
                  </a:lnTo>
                  <a:lnTo>
                    <a:pt x="69977" y="11303"/>
                  </a:lnTo>
                  <a:lnTo>
                    <a:pt x="74422" y="13589"/>
                  </a:lnTo>
                  <a:lnTo>
                    <a:pt x="78359" y="16002"/>
                  </a:lnTo>
                  <a:lnTo>
                    <a:pt x="81788" y="18542"/>
                  </a:lnTo>
                  <a:lnTo>
                    <a:pt x="84963" y="21336"/>
                  </a:lnTo>
                  <a:lnTo>
                    <a:pt x="87757" y="24257"/>
                  </a:lnTo>
                  <a:lnTo>
                    <a:pt x="90043" y="27178"/>
                  </a:lnTo>
                  <a:lnTo>
                    <a:pt x="91567" y="30480"/>
                  </a:lnTo>
                  <a:lnTo>
                    <a:pt x="92583" y="33909"/>
                  </a:lnTo>
                  <a:lnTo>
                    <a:pt x="92710" y="37592"/>
                  </a:lnTo>
                  <a:lnTo>
                    <a:pt x="92202" y="41402"/>
                  </a:lnTo>
                  <a:lnTo>
                    <a:pt x="86995" y="43815"/>
                  </a:lnTo>
                  <a:lnTo>
                    <a:pt x="81661" y="45466"/>
                  </a:lnTo>
                  <a:lnTo>
                    <a:pt x="76073" y="47244"/>
                  </a:lnTo>
                  <a:lnTo>
                    <a:pt x="70612" y="48387"/>
                  </a:lnTo>
                  <a:lnTo>
                    <a:pt x="64897" y="49276"/>
                  </a:lnTo>
                  <a:lnTo>
                    <a:pt x="59690" y="50038"/>
                  </a:lnTo>
                  <a:lnTo>
                    <a:pt x="54229" y="50800"/>
                  </a:lnTo>
                  <a:lnTo>
                    <a:pt x="49276" y="51435"/>
                  </a:lnTo>
                  <a:lnTo>
                    <a:pt x="49784" y="48641"/>
                  </a:lnTo>
                  <a:lnTo>
                    <a:pt x="49911" y="45974"/>
                  </a:lnTo>
                  <a:lnTo>
                    <a:pt x="49911" y="43561"/>
                  </a:lnTo>
                  <a:lnTo>
                    <a:pt x="49784" y="40767"/>
                  </a:lnTo>
                  <a:lnTo>
                    <a:pt x="49276" y="38354"/>
                  </a:lnTo>
                  <a:lnTo>
                    <a:pt x="48514" y="36068"/>
                  </a:lnTo>
                  <a:lnTo>
                    <a:pt x="47498" y="33909"/>
                  </a:lnTo>
                  <a:lnTo>
                    <a:pt x="46482" y="31877"/>
                  </a:lnTo>
                  <a:lnTo>
                    <a:pt x="43561" y="27813"/>
                  </a:lnTo>
                  <a:lnTo>
                    <a:pt x="40259" y="24257"/>
                  </a:lnTo>
                  <a:lnTo>
                    <a:pt x="36322" y="20701"/>
                  </a:lnTo>
                  <a:lnTo>
                    <a:pt x="32131" y="17907"/>
                  </a:lnTo>
                  <a:lnTo>
                    <a:pt x="27940" y="15113"/>
                  </a:lnTo>
                  <a:lnTo>
                    <a:pt x="23114" y="12700"/>
                  </a:lnTo>
                  <a:lnTo>
                    <a:pt x="18669" y="10795"/>
                  </a:lnTo>
                  <a:lnTo>
                    <a:pt x="14097" y="8890"/>
                  </a:lnTo>
                  <a:lnTo>
                    <a:pt x="9906" y="7366"/>
                  </a:lnTo>
                  <a:lnTo>
                    <a:pt x="6223" y="6096"/>
                  </a:lnTo>
                  <a:lnTo>
                    <a:pt x="2667" y="4953"/>
                  </a:lnTo>
                  <a:close/>
                </a:path>
              </a:pathLst>
            </a:custGeom>
            <a:solidFill>
              <a:srgbClr val="719158"/>
            </a:solidFill>
            <a:ln w="0" cap="flat" cmpd="sng" algn="ctr">
              <a:solidFill>
                <a:srgbClr val="7191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8" name="Полилиния 457"/>
            <p:cNvSpPr/>
            <p:nvPr/>
          </p:nvSpPr>
          <p:spPr>
            <a:xfrm>
              <a:off x="2780030" y="4913884"/>
              <a:ext cx="87250" cy="49531"/>
            </a:xfrm>
            <a:custGeom>
              <a:avLst/>
              <a:gdLst/>
              <a:ahLst/>
              <a:cxnLst/>
              <a:rect l="0" t="0" r="0" b="0"/>
              <a:pathLst>
                <a:path w="87250" h="49531">
                  <a:moveTo>
                    <a:pt x="0" y="3810"/>
                  </a:moveTo>
                  <a:lnTo>
                    <a:pt x="12192" y="2159"/>
                  </a:lnTo>
                  <a:lnTo>
                    <a:pt x="17907" y="1397"/>
                  </a:lnTo>
                  <a:lnTo>
                    <a:pt x="23368" y="762"/>
                  </a:lnTo>
                  <a:lnTo>
                    <a:pt x="28575" y="254"/>
                  </a:lnTo>
                  <a:lnTo>
                    <a:pt x="33274" y="0"/>
                  </a:lnTo>
                  <a:lnTo>
                    <a:pt x="37592" y="254"/>
                  </a:lnTo>
                  <a:lnTo>
                    <a:pt x="39624" y="762"/>
                  </a:lnTo>
                  <a:lnTo>
                    <a:pt x="41275" y="889"/>
                  </a:lnTo>
                  <a:lnTo>
                    <a:pt x="49530" y="3810"/>
                  </a:lnTo>
                  <a:lnTo>
                    <a:pt x="57912" y="7112"/>
                  </a:lnTo>
                  <a:lnTo>
                    <a:pt x="66040" y="10668"/>
                  </a:lnTo>
                  <a:lnTo>
                    <a:pt x="70231" y="12700"/>
                  </a:lnTo>
                  <a:lnTo>
                    <a:pt x="73787" y="14859"/>
                  </a:lnTo>
                  <a:lnTo>
                    <a:pt x="77089" y="17399"/>
                  </a:lnTo>
                  <a:lnTo>
                    <a:pt x="80137" y="19812"/>
                  </a:lnTo>
                  <a:lnTo>
                    <a:pt x="82550" y="22733"/>
                  </a:lnTo>
                  <a:lnTo>
                    <a:pt x="84836" y="25654"/>
                  </a:lnTo>
                  <a:lnTo>
                    <a:pt x="86360" y="28575"/>
                  </a:lnTo>
                  <a:lnTo>
                    <a:pt x="87122" y="32004"/>
                  </a:lnTo>
                  <a:lnTo>
                    <a:pt x="87249" y="35687"/>
                  </a:lnTo>
                  <a:lnTo>
                    <a:pt x="86741" y="39243"/>
                  </a:lnTo>
                  <a:lnTo>
                    <a:pt x="81534" y="41783"/>
                  </a:lnTo>
                  <a:lnTo>
                    <a:pt x="76200" y="43688"/>
                  </a:lnTo>
                  <a:lnTo>
                    <a:pt x="70612" y="45212"/>
                  </a:lnTo>
                  <a:lnTo>
                    <a:pt x="64897" y="46355"/>
                  </a:lnTo>
                  <a:lnTo>
                    <a:pt x="59436" y="47371"/>
                  </a:lnTo>
                  <a:lnTo>
                    <a:pt x="53975" y="48133"/>
                  </a:lnTo>
                  <a:lnTo>
                    <a:pt x="48768" y="48768"/>
                  </a:lnTo>
                  <a:lnTo>
                    <a:pt x="43815" y="49530"/>
                  </a:lnTo>
                  <a:lnTo>
                    <a:pt x="44323" y="46609"/>
                  </a:lnTo>
                  <a:lnTo>
                    <a:pt x="44450" y="43942"/>
                  </a:lnTo>
                  <a:lnTo>
                    <a:pt x="44450" y="41402"/>
                  </a:lnTo>
                  <a:lnTo>
                    <a:pt x="44323" y="38989"/>
                  </a:lnTo>
                  <a:lnTo>
                    <a:pt x="44069" y="36576"/>
                  </a:lnTo>
                  <a:lnTo>
                    <a:pt x="43180" y="34290"/>
                  </a:lnTo>
                  <a:lnTo>
                    <a:pt x="42545" y="32131"/>
                  </a:lnTo>
                  <a:lnTo>
                    <a:pt x="41529" y="30226"/>
                  </a:lnTo>
                  <a:lnTo>
                    <a:pt x="38989" y="26289"/>
                  </a:lnTo>
                  <a:lnTo>
                    <a:pt x="36068" y="22987"/>
                  </a:lnTo>
                  <a:lnTo>
                    <a:pt x="32639" y="19812"/>
                  </a:lnTo>
                  <a:lnTo>
                    <a:pt x="28829" y="16764"/>
                  </a:lnTo>
                  <a:lnTo>
                    <a:pt x="24892" y="14351"/>
                  </a:lnTo>
                  <a:lnTo>
                    <a:pt x="20955" y="12065"/>
                  </a:lnTo>
                  <a:lnTo>
                    <a:pt x="16764" y="10287"/>
                  </a:lnTo>
                  <a:lnTo>
                    <a:pt x="12700" y="8509"/>
                  </a:lnTo>
                  <a:lnTo>
                    <a:pt x="9017" y="7112"/>
                  </a:lnTo>
                  <a:lnTo>
                    <a:pt x="5461" y="5842"/>
                  </a:lnTo>
                  <a:lnTo>
                    <a:pt x="2413" y="4572"/>
                  </a:lnTo>
                  <a:close/>
                </a:path>
              </a:pathLst>
            </a:custGeom>
            <a:solidFill>
              <a:srgbClr val="598446"/>
            </a:solidFill>
            <a:ln w="0" cap="flat" cmpd="sng" algn="ctr">
              <a:solidFill>
                <a:srgbClr val="59844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9" name="Полилиния 458"/>
            <p:cNvSpPr/>
            <p:nvPr/>
          </p:nvSpPr>
          <p:spPr>
            <a:xfrm>
              <a:off x="2785745" y="4915916"/>
              <a:ext cx="81916" cy="47499"/>
            </a:xfrm>
            <a:custGeom>
              <a:avLst/>
              <a:gdLst/>
              <a:ahLst/>
              <a:cxnLst/>
              <a:rect l="0" t="0" r="0" b="0"/>
              <a:pathLst>
                <a:path w="81916" h="47499">
                  <a:moveTo>
                    <a:pt x="0" y="3302"/>
                  </a:moveTo>
                  <a:lnTo>
                    <a:pt x="5969" y="2921"/>
                  </a:lnTo>
                  <a:lnTo>
                    <a:pt x="11684" y="1778"/>
                  </a:lnTo>
                  <a:lnTo>
                    <a:pt x="16891" y="1143"/>
                  </a:lnTo>
                  <a:lnTo>
                    <a:pt x="21844" y="381"/>
                  </a:lnTo>
                  <a:lnTo>
                    <a:pt x="26289" y="127"/>
                  </a:lnTo>
                  <a:lnTo>
                    <a:pt x="30607" y="0"/>
                  </a:lnTo>
                  <a:lnTo>
                    <a:pt x="34290" y="127"/>
                  </a:lnTo>
                  <a:lnTo>
                    <a:pt x="37846" y="889"/>
                  </a:lnTo>
                  <a:lnTo>
                    <a:pt x="45974" y="3556"/>
                  </a:lnTo>
                  <a:lnTo>
                    <a:pt x="54229" y="6477"/>
                  </a:lnTo>
                  <a:lnTo>
                    <a:pt x="58166" y="8255"/>
                  </a:lnTo>
                  <a:lnTo>
                    <a:pt x="62230" y="9906"/>
                  </a:lnTo>
                  <a:lnTo>
                    <a:pt x="65913" y="11811"/>
                  </a:lnTo>
                  <a:lnTo>
                    <a:pt x="69342" y="13843"/>
                  </a:lnTo>
                  <a:lnTo>
                    <a:pt x="72390" y="16002"/>
                  </a:lnTo>
                  <a:lnTo>
                    <a:pt x="75311" y="18415"/>
                  </a:lnTo>
                  <a:lnTo>
                    <a:pt x="77724" y="21082"/>
                  </a:lnTo>
                  <a:lnTo>
                    <a:pt x="79629" y="23876"/>
                  </a:lnTo>
                  <a:lnTo>
                    <a:pt x="80772" y="26670"/>
                  </a:lnTo>
                  <a:lnTo>
                    <a:pt x="81534" y="30099"/>
                  </a:lnTo>
                  <a:lnTo>
                    <a:pt x="81915" y="33655"/>
                  </a:lnTo>
                  <a:lnTo>
                    <a:pt x="81026" y="37211"/>
                  </a:lnTo>
                  <a:lnTo>
                    <a:pt x="75819" y="39751"/>
                  </a:lnTo>
                  <a:lnTo>
                    <a:pt x="70485" y="41656"/>
                  </a:lnTo>
                  <a:lnTo>
                    <a:pt x="64897" y="43180"/>
                  </a:lnTo>
                  <a:lnTo>
                    <a:pt x="59436" y="44323"/>
                  </a:lnTo>
                  <a:lnTo>
                    <a:pt x="53721" y="45339"/>
                  </a:lnTo>
                  <a:lnTo>
                    <a:pt x="48514" y="46101"/>
                  </a:lnTo>
                  <a:lnTo>
                    <a:pt x="43180" y="46736"/>
                  </a:lnTo>
                  <a:lnTo>
                    <a:pt x="38354" y="47498"/>
                  </a:lnTo>
                  <a:lnTo>
                    <a:pt x="38735" y="44577"/>
                  </a:lnTo>
                  <a:lnTo>
                    <a:pt x="38989" y="42164"/>
                  </a:lnTo>
                  <a:lnTo>
                    <a:pt x="38989" y="39370"/>
                  </a:lnTo>
                  <a:lnTo>
                    <a:pt x="38989" y="36957"/>
                  </a:lnTo>
                  <a:lnTo>
                    <a:pt x="38608" y="34798"/>
                  </a:lnTo>
                  <a:lnTo>
                    <a:pt x="38100" y="32512"/>
                  </a:lnTo>
                  <a:lnTo>
                    <a:pt x="36576" y="28448"/>
                  </a:lnTo>
                  <a:lnTo>
                    <a:pt x="34544" y="24765"/>
                  </a:lnTo>
                  <a:lnTo>
                    <a:pt x="31877" y="21336"/>
                  </a:lnTo>
                  <a:lnTo>
                    <a:pt x="28829" y="18415"/>
                  </a:lnTo>
                  <a:lnTo>
                    <a:pt x="25527" y="15748"/>
                  </a:lnTo>
                  <a:lnTo>
                    <a:pt x="22098" y="13589"/>
                  </a:lnTo>
                  <a:lnTo>
                    <a:pt x="18288" y="11303"/>
                  </a:lnTo>
                  <a:lnTo>
                    <a:pt x="14986" y="9779"/>
                  </a:lnTo>
                  <a:lnTo>
                    <a:pt x="11430" y="8001"/>
                  </a:lnTo>
                  <a:lnTo>
                    <a:pt x="8001" y="6858"/>
                  </a:lnTo>
                  <a:lnTo>
                    <a:pt x="4953" y="5588"/>
                  </a:lnTo>
                  <a:lnTo>
                    <a:pt x="2286" y="4318"/>
                  </a:lnTo>
                  <a:close/>
                </a:path>
              </a:pathLst>
            </a:custGeom>
            <a:solidFill>
              <a:srgbClr val="417A33"/>
            </a:solidFill>
            <a:ln w="0" cap="flat" cmpd="sng" algn="ctr">
              <a:solidFill>
                <a:srgbClr val="417A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0" name="Полилиния 459"/>
            <p:cNvSpPr/>
            <p:nvPr/>
          </p:nvSpPr>
          <p:spPr>
            <a:xfrm>
              <a:off x="2791206" y="4917694"/>
              <a:ext cx="76455" cy="45721"/>
            </a:xfrm>
            <a:custGeom>
              <a:avLst/>
              <a:gdLst/>
              <a:ahLst/>
              <a:cxnLst/>
              <a:rect l="0" t="0" r="0" b="0"/>
              <a:pathLst>
                <a:path w="76455" h="45721">
                  <a:moveTo>
                    <a:pt x="0" y="3302"/>
                  </a:moveTo>
                  <a:lnTo>
                    <a:pt x="5969" y="2794"/>
                  </a:lnTo>
                  <a:lnTo>
                    <a:pt x="11303" y="1778"/>
                  </a:lnTo>
                  <a:lnTo>
                    <a:pt x="15875" y="1143"/>
                  </a:lnTo>
                  <a:lnTo>
                    <a:pt x="20066" y="508"/>
                  </a:lnTo>
                  <a:lnTo>
                    <a:pt x="24130" y="0"/>
                  </a:lnTo>
                  <a:lnTo>
                    <a:pt x="27813" y="0"/>
                  </a:lnTo>
                  <a:lnTo>
                    <a:pt x="31115" y="381"/>
                  </a:lnTo>
                  <a:lnTo>
                    <a:pt x="34544" y="1270"/>
                  </a:lnTo>
                  <a:lnTo>
                    <a:pt x="42545" y="3810"/>
                  </a:lnTo>
                  <a:lnTo>
                    <a:pt x="50546" y="6477"/>
                  </a:lnTo>
                  <a:lnTo>
                    <a:pt x="54229" y="8001"/>
                  </a:lnTo>
                  <a:lnTo>
                    <a:pt x="57912" y="9525"/>
                  </a:lnTo>
                  <a:lnTo>
                    <a:pt x="61468" y="11303"/>
                  </a:lnTo>
                  <a:lnTo>
                    <a:pt x="65024" y="12954"/>
                  </a:lnTo>
                  <a:lnTo>
                    <a:pt x="67691" y="15113"/>
                  </a:lnTo>
                  <a:lnTo>
                    <a:pt x="70358" y="17399"/>
                  </a:lnTo>
                  <a:lnTo>
                    <a:pt x="72644" y="19812"/>
                  </a:lnTo>
                  <a:lnTo>
                    <a:pt x="74422" y="22225"/>
                  </a:lnTo>
                  <a:lnTo>
                    <a:pt x="75565" y="25146"/>
                  </a:lnTo>
                  <a:lnTo>
                    <a:pt x="76073" y="28321"/>
                  </a:lnTo>
                  <a:lnTo>
                    <a:pt x="76454" y="31877"/>
                  </a:lnTo>
                  <a:lnTo>
                    <a:pt x="75565" y="35814"/>
                  </a:lnTo>
                  <a:lnTo>
                    <a:pt x="70358" y="37973"/>
                  </a:lnTo>
                  <a:lnTo>
                    <a:pt x="65024" y="39878"/>
                  </a:lnTo>
                  <a:lnTo>
                    <a:pt x="59436" y="41402"/>
                  </a:lnTo>
                  <a:lnTo>
                    <a:pt x="53721" y="42545"/>
                  </a:lnTo>
                  <a:lnTo>
                    <a:pt x="48260" y="43561"/>
                  </a:lnTo>
                  <a:lnTo>
                    <a:pt x="42799" y="44450"/>
                  </a:lnTo>
                  <a:lnTo>
                    <a:pt x="37592" y="44958"/>
                  </a:lnTo>
                  <a:lnTo>
                    <a:pt x="32639" y="45720"/>
                  </a:lnTo>
                  <a:lnTo>
                    <a:pt x="33147" y="42926"/>
                  </a:lnTo>
                  <a:lnTo>
                    <a:pt x="33528" y="40386"/>
                  </a:lnTo>
                  <a:lnTo>
                    <a:pt x="33528" y="37973"/>
                  </a:lnTo>
                  <a:lnTo>
                    <a:pt x="33528" y="35433"/>
                  </a:lnTo>
                  <a:lnTo>
                    <a:pt x="33274" y="33020"/>
                  </a:lnTo>
                  <a:lnTo>
                    <a:pt x="32893" y="31115"/>
                  </a:lnTo>
                  <a:lnTo>
                    <a:pt x="31877" y="26924"/>
                  </a:lnTo>
                  <a:lnTo>
                    <a:pt x="29845" y="23495"/>
                  </a:lnTo>
                  <a:lnTo>
                    <a:pt x="27559" y="20447"/>
                  </a:lnTo>
                  <a:lnTo>
                    <a:pt x="25146" y="17399"/>
                  </a:lnTo>
                  <a:lnTo>
                    <a:pt x="22352" y="14986"/>
                  </a:lnTo>
                  <a:lnTo>
                    <a:pt x="19177" y="12700"/>
                  </a:lnTo>
                  <a:lnTo>
                    <a:pt x="16129" y="11049"/>
                  </a:lnTo>
                  <a:lnTo>
                    <a:pt x="12827" y="9398"/>
                  </a:lnTo>
                  <a:lnTo>
                    <a:pt x="9906" y="8001"/>
                  </a:lnTo>
                  <a:lnTo>
                    <a:pt x="6985" y="6477"/>
                  </a:lnTo>
                  <a:lnTo>
                    <a:pt x="4191" y="5334"/>
                  </a:lnTo>
                  <a:lnTo>
                    <a:pt x="2032" y="4191"/>
                  </a:lnTo>
                  <a:close/>
                </a:path>
              </a:pathLst>
            </a:custGeom>
            <a:solidFill>
              <a:srgbClr val="2A6E20"/>
            </a:solidFill>
            <a:ln w="0" cap="flat" cmpd="sng" algn="ctr">
              <a:solidFill>
                <a:srgbClr val="2A6E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1" name="Полилиния 460"/>
            <p:cNvSpPr/>
            <p:nvPr/>
          </p:nvSpPr>
          <p:spPr>
            <a:xfrm>
              <a:off x="2796921" y="4919726"/>
              <a:ext cx="70359" cy="43689"/>
            </a:xfrm>
            <a:custGeom>
              <a:avLst/>
              <a:gdLst/>
              <a:ahLst/>
              <a:cxnLst/>
              <a:rect l="0" t="0" r="0" b="0"/>
              <a:pathLst>
                <a:path w="70359" h="43689">
                  <a:moveTo>
                    <a:pt x="0" y="3048"/>
                  </a:moveTo>
                  <a:lnTo>
                    <a:pt x="5715" y="2159"/>
                  </a:lnTo>
                  <a:lnTo>
                    <a:pt x="10414" y="1524"/>
                  </a:lnTo>
                  <a:lnTo>
                    <a:pt x="14605" y="889"/>
                  </a:lnTo>
                  <a:lnTo>
                    <a:pt x="18415" y="254"/>
                  </a:lnTo>
                  <a:lnTo>
                    <a:pt x="21590" y="0"/>
                  </a:lnTo>
                  <a:lnTo>
                    <a:pt x="24638" y="0"/>
                  </a:lnTo>
                  <a:lnTo>
                    <a:pt x="27813" y="254"/>
                  </a:lnTo>
                  <a:lnTo>
                    <a:pt x="30861" y="1270"/>
                  </a:lnTo>
                  <a:lnTo>
                    <a:pt x="38862" y="3683"/>
                  </a:lnTo>
                  <a:lnTo>
                    <a:pt x="46482" y="6096"/>
                  </a:lnTo>
                  <a:lnTo>
                    <a:pt x="50292" y="7493"/>
                  </a:lnTo>
                  <a:lnTo>
                    <a:pt x="53721" y="9017"/>
                  </a:lnTo>
                  <a:lnTo>
                    <a:pt x="56896" y="10414"/>
                  </a:lnTo>
                  <a:lnTo>
                    <a:pt x="60198" y="12192"/>
                  </a:lnTo>
                  <a:lnTo>
                    <a:pt x="62992" y="13970"/>
                  </a:lnTo>
                  <a:lnTo>
                    <a:pt x="65151" y="15875"/>
                  </a:lnTo>
                  <a:lnTo>
                    <a:pt x="67183" y="18415"/>
                  </a:lnTo>
                  <a:lnTo>
                    <a:pt x="68961" y="20701"/>
                  </a:lnTo>
                  <a:lnTo>
                    <a:pt x="69850" y="23368"/>
                  </a:lnTo>
                  <a:lnTo>
                    <a:pt x="70358" y="26670"/>
                  </a:lnTo>
                  <a:lnTo>
                    <a:pt x="70358" y="29845"/>
                  </a:lnTo>
                  <a:lnTo>
                    <a:pt x="69850" y="33782"/>
                  </a:lnTo>
                  <a:lnTo>
                    <a:pt x="64643" y="35941"/>
                  </a:lnTo>
                  <a:lnTo>
                    <a:pt x="59309" y="37846"/>
                  </a:lnTo>
                  <a:lnTo>
                    <a:pt x="53467" y="39370"/>
                  </a:lnTo>
                  <a:lnTo>
                    <a:pt x="48006" y="40513"/>
                  </a:lnTo>
                  <a:lnTo>
                    <a:pt x="42545" y="41529"/>
                  </a:lnTo>
                  <a:lnTo>
                    <a:pt x="37084" y="42418"/>
                  </a:lnTo>
                  <a:lnTo>
                    <a:pt x="31877" y="43180"/>
                  </a:lnTo>
                  <a:lnTo>
                    <a:pt x="26924" y="43688"/>
                  </a:lnTo>
                  <a:lnTo>
                    <a:pt x="27432" y="40894"/>
                  </a:lnTo>
                  <a:lnTo>
                    <a:pt x="27813" y="38354"/>
                  </a:lnTo>
                  <a:lnTo>
                    <a:pt x="27813" y="35941"/>
                  </a:lnTo>
                  <a:lnTo>
                    <a:pt x="27813" y="33401"/>
                  </a:lnTo>
                  <a:lnTo>
                    <a:pt x="27813" y="31242"/>
                  </a:lnTo>
                  <a:lnTo>
                    <a:pt x="27559" y="29337"/>
                  </a:lnTo>
                  <a:lnTo>
                    <a:pt x="26670" y="25400"/>
                  </a:lnTo>
                  <a:lnTo>
                    <a:pt x="25146" y="21971"/>
                  </a:lnTo>
                  <a:lnTo>
                    <a:pt x="23368" y="19050"/>
                  </a:lnTo>
                  <a:lnTo>
                    <a:pt x="21209" y="16256"/>
                  </a:lnTo>
                  <a:lnTo>
                    <a:pt x="18923" y="14224"/>
                  </a:lnTo>
                  <a:lnTo>
                    <a:pt x="16129" y="11938"/>
                  </a:lnTo>
                  <a:lnTo>
                    <a:pt x="13716" y="10287"/>
                  </a:lnTo>
                  <a:lnTo>
                    <a:pt x="8255" y="7366"/>
                  </a:lnTo>
                  <a:lnTo>
                    <a:pt x="5715" y="6096"/>
                  </a:lnTo>
                  <a:lnTo>
                    <a:pt x="3556" y="5080"/>
                  </a:lnTo>
                  <a:lnTo>
                    <a:pt x="1397" y="3937"/>
                  </a:lnTo>
                  <a:close/>
                </a:path>
              </a:pathLst>
            </a:custGeom>
            <a:solidFill>
              <a:srgbClr val="11610D"/>
            </a:solidFill>
            <a:ln w="0" cap="flat" cmpd="sng" algn="ctr">
              <a:solidFill>
                <a:srgbClr val="1161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2" name="Полилиния 461"/>
            <p:cNvSpPr/>
            <p:nvPr/>
          </p:nvSpPr>
          <p:spPr>
            <a:xfrm>
              <a:off x="2802636" y="4921631"/>
              <a:ext cx="65025" cy="41784"/>
            </a:xfrm>
            <a:custGeom>
              <a:avLst/>
              <a:gdLst/>
              <a:ahLst/>
              <a:cxnLst/>
              <a:rect l="0" t="0" r="0" b="0"/>
              <a:pathLst>
                <a:path w="65025" h="41784">
                  <a:moveTo>
                    <a:pt x="0" y="2794"/>
                  </a:moveTo>
                  <a:lnTo>
                    <a:pt x="2921" y="2540"/>
                  </a:lnTo>
                  <a:lnTo>
                    <a:pt x="5588" y="2032"/>
                  </a:lnTo>
                  <a:lnTo>
                    <a:pt x="10033" y="1270"/>
                  </a:lnTo>
                  <a:lnTo>
                    <a:pt x="13716" y="762"/>
                  </a:lnTo>
                  <a:lnTo>
                    <a:pt x="16637" y="254"/>
                  </a:lnTo>
                  <a:lnTo>
                    <a:pt x="19177" y="0"/>
                  </a:lnTo>
                  <a:lnTo>
                    <a:pt x="21844" y="0"/>
                  </a:lnTo>
                  <a:lnTo>
                    <a:pt x="24384" y="254"/>
                  </a:lnTo>
                  <a:lnTo>
                    <a:pt x="27559" y="1270"/>
                  </a:lnTo>
                  <a:lnTo>
                    <a:pt x="35306" y="3683"/>
                  </a:lnTo>
                  <a:lnTo>
                    <a:pt x="42799" y="5842"/>
                  </a:lnTo>
                  <a:lnTo>
                    <a:pt x="46355" y="7112"/>
                  </a:lnTo>
                  <a:lnTo>
                    <a:pt x="49784" y="8382"/>
                  </a:lnTo>
                  <a:lnTo>
                    <a:pt x="52705" y="9779"/>
                  </a:lnTo>
                  <a:lnTo>
                    <a:pt x="55753" y="11176"/>
                  </a:lnTo>
                  <a:lnTo>
                    <a:pt x="58166" y="12700"/>
                  </a:lnTo>
                  <a:lnTo>
                    <a:pt x="60452" y="14732"/>
                  </a:lnTo>
                  <a:lnTo>
                    <a:pt x="62230" y="16764"/>
                  </a:lnTo>
                  <a:lnTo>
                    <a:pt x="63754" y="19050"/>
                  </a:lnTo>
                  <a:lnTo>
                    <a:pt x="64516" y="21844"/>
                  </a:lnTo>
                  <a:lnTo>
                    <a:pt x="65024" y="24765"/>
                  </a:lnTo>
                  <a:lnTo>
                    <a:pt x="65024" y="28067"/>
                  </a:lnTo>
                  <a:lnTo>
                    <a:pt x="64135" y="31877"/>
                  </a:lnTo>
                  <a:lnTo>
                    <a:pt x="58928" y="34036"/>
                  </a:lnTo>
                  <a:lnTo>
                    <a:pt x="53594" y="35941"/>
                  </a:lnTo>
                  <a:lnTo>
                    <a:pt x="48006" y="37465"/>
                  </a:lnTo>
                  <a:lnTo>
                    <a:pt x="42545" y="38608"/>
                  </a:lnTo>
                  <a:lnTo>
                    <a:pt x="36830" y="39624"/>
                  </a:lnTo>
                  <a:lnTo>
                    <a:pt x="31623" y="40513"/>
                  </a:lnTo>
                  <a:lnTo>
                    <a:pt x="26162" y="41275"/>
                  </a:lnTo>
                  <a:lnTo>
                    <a:pt x="21209" y="41783"/>
                  </a:lnTo>
                  <a:lnTo>
                    <a:pt x="21844" y="38989"/>
                  </a:lnTo>
                  <a:lnTo>
                    <a:pt x="22098" y="36449"/>
                  </a:lnTo>
                  <a:lnTo>
                    <a:pt x="22479" y="34036"/>
                  </a:lnTo>
                  <a:lnTo>
                    <a:pt x="22733" y="31877"/>
                  </a:lnTo>
                  <a:lnTo>
                    <a:pt x="22479" y="27432"/>
                  </a:lnTo>
                  <a:lnTo>
                    <a:pt x="21717" y="23749"/>
                  </a:lnTo>
                  <a:lnTo>
                    <a:pt x="20574" y="20574"/>
                  </a:lnTo>
                  <a:lnTo>
                    <a:pt x="19177" y="17653"/>
                  </a:lnTo>
                  <a:lnTo>
                    <a:pt x="17399" y="15240"/>
                  </a:lnTo>
                  <a:lnTo>
                    <a:pt x="15494" y="13208"/>
                  </a:lnTo>
                  <a:lnTo>
                    <a:pt x="13462" y="11176"/>
                  </a:lnTo>
                  <a:lnTo>
                    <a:pt x="11303" y="9779"/>
                  </a:lnTo>
                  <a:lnTo>
                    <a:pt x="6731" y="7112"/>
                  </a:lnTo>
                  <a:lnTo>
                    <a:pt x="2921" y="4953"/>
                  </a:lnTo>
                  <a:lnTo>
                    <a:pt x="1397" y="3683"/>
                  </a:lnTo>
                  <a:close/>
                </a:path>
              </a:pathLst>
            </a:custGeom>
            <a:solidFill>
              <a:srgbClr val="005600"/>
            </a:solidFill>
            <a:ln w="0" cap="flat" cmpd="sng" algn="ctr">
              <a:solidFill>
                <a:srgbClr val="005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3" name="Полилиния 462"/>
            <p:cNvSpPr/>
            <p:nvPr/>
          </p:nvSpPr>
          <p:spPr>
            <a:xfrm>
              <a:off x="2840228" y="4876292"/>
              <a:ext cx="98045" cy="54992"/>
            </a:xfrm>
            <a:custGeom>
              <a:avLst/>
              <a:gdLst/>
              <a:ahLst/>
              <a:cxnLst/>
              <a:rect l="0" t="0" r="0" b="0"/>
              <a:pathLst>
                <a:path w="98045" h="54992">
                  <a:moveTo>
                    <a:pt x="2921" y="20447"/>
                  </a:moveTo>
                  <a:lnTo>
                    <a:pt x="5715" y="18288"/>
                  </a:lnTo>
                  <a:lnTo>
                    <a:pt x="11303" y="14224"/>
                  </a:lnTo>
                  <a:lnTo>
                    <a:pt x="16383" y="10668"/>
                  </a:lnTo>
                  <a:lnTo>
                    <a:pt x="19050" y="9271"/>
                  </a:lnTo>
                  <a:lnTo>
                    <a:pt x="22098" y="7747"/>
                  </a:lnTo>
                  <a:lnTo>
                    <a:pt x="24638" y="6096"/>
                  </a:lnTo>
                  <a:lnTo>
                    <a:pt x="27432" y="4699"/>
                  </a:lnTo>
                  <a:lnTo>
                    <a:pt x="29845" y="3429"/>
                  </a:lnTo>
                  <a:lnTo>
                    <a:pt x="32639" y="2413"/>
                  </a:lnTo>
                  <a:lnTo>
                    <a:pt x="38227" y="1016"/>
                  </a:lnTo>
                  <a:lnTo>
                    <a:pt x="44323" y="0"/>
                  </a:lnTo>
                  <a:lnTo>
                    <a:pt x="50292" y="0"/>
                  </a:lnTo>
                  <a:lnTo>
                    <a:pt x="56261" y="508"/>
                  </a:lnTo>
                  <a:lnTo>
                    <a:pt x="61976" y="1397"/>
                  </a:lnTo>
                  <a:lnTo>
                    <a:pt x="67945" y="3175"/>
                  </a:lnTo>
                  <a:lnTo>
                    <a:pt x="73406" y="5080"/>
                  </a:lnTo>
                  <a:lnTo>
                    <a:pt x="78359" y="7747"/>
                  </a:lnTo>
                  <a:lnTo>
                    <a:pt x="83312" y="10922"/>
                  </a:lnTo>
                  <a:lnTo>
                    <a:pt x="87503" y="14351"/>
                  </a:lnTo>
                  <a:lnTo>
                    <a:pt x="91313" y="18288"/>
                  </a:lnTo>
                  <a:lnTo>
                    <a:pt x="94234" y="22479"/>
                  </a:lnTo>
                  <a:lnTo>
                    <a:pt x="96520" y="26797"/>
                  </a:lnTo>
                  <a:lnTo>
                    <a:pt x="97155" y="28956"/>
                  </a:lnTo>
                  <a:lnTo>
                    <a:pt x="98044" y="31369"/>
                  </a:lnTo>
                  <a:lnTo>
                    <a:pt x="95631" y="35433"/>
                  </a:lnTo>
                  <a:lnTo>
                    <a:pt x="92583" y="38989"/>
                  </a:lnTo>
                  <a:lnTo>
                    <a:pt x="89535" y="42926"/>
                  </a:lnTo>
                  <a:lnTo>
                    <a:pt x="85979" y="46482"/>
                  </a:lnTo>
                  <a:lnTo>
                    <a:pt x="82296" y="49530"/>
                  </a:lnTo>
                  <a:lnTo>
                    <a:pt x="78359" y="51943"/>
                  </a:lnTo>
                  <a:lnTo>
                    <a:pt x="74041" y="53848"/>
                  </a:lnTo>
                  <a:lnTo>
                    <a:pt x="71882" y="54737"/>
                  </a:lnTo>
                  <a:lnTo>
                    <a:pt x="69596" y="54991"/>
                  </a:lnTo>
                  <a:lnTo>
                    <a:pt x="69850" y="52959"/>
                  </a:lnTo>
                  <a:lnTo>
                    <a:pt x="69850" y="50546"/>
                  </a:lnTo>
                  <a:lnTo>
                    <a:pt x="69469" y="47371"/>
                  </a:lnTo>
                  <a:lnTo>
                    <a:pt x="68326" y="43942"/>
                  </a:lnTo>
                  <a:lnTo>
                    <a:pt x="66802" y="40005"/>
                  </a:lnTo>
                  <a:lnTo>
                    <a:pt x="65024" y="36449"/>
                  </a:lnTo>
                  <a:lnTo>
                    <a:pt x="62230" y="32512"/>
                  </a:lnTo>
                  <a:lnTo>
                    <a:pt x="58928" y="28702"/>
                  </a:lnTo>
                  <a:lnTo>
                    <a:pt x="56896" y="27178"/>
                  </a:lnTo>
                  <a:lnTo>
                    <a:pt x="54737" y="25654"/>
                  </a:lnTo>
                  <a:lnTo>
                    <a:pt x="52451" y="24257"/>
                  </a:lnTo>
                  <a:lnTo>
                    <a:pt x="49657" y="22733"/>
                  </a:lnTo>
                  <a:lnTo>
                    <a:pt x="46990" y="21463"/>
                  </a:lnTo>
                  <a:lnTo>
                    <a:pt x="43942" y="20447"/>
                  </a:lnTo>
                  <a:lnTo>
                    <a:pt x="40767" y="19558"/>
                  </a:lnTo>
                  <a:lnTo>
                    <a:pt x="37338" y="18923"/>
                  </a:lnTo>
                  <a:lnTo>
                    <a:pt x="33528" y="18542"/>
                  </a:lnTo>
                  <a:lnTo>
                    <a:pt x="29591" y="18288"/>
                  </a:lnTo>
                  <a:lnTo>
                    <a:pt x="25400" y="18288"/>
                  </a:lnTo>
                  <a:lnTo>
                    <a:pt x="20574" y="18796"/>
                  </a:lnTo>
                  <a:lnTo>
                    <a:pt x="16002" y="19304"/>
                  </a:lnTo>
                  <a:lnTo>
                    <a:pt x="10922" y="20193"/>
                  </a:lnTo>
                  <a:lnTo>
                    <a:pt x="5588" y="21463"/>
                  </a:lnTo>
                  <a:lnTo>
                    <a:pt x="0" y="22987"/>
                  </a:lnTo>
                  <a:close/>
                </a:path>
              </a:pathLst>
            </a:custGeom>
            <a:solidFill>
              <a:srgbClr val="879B6B"/>
            </a:solidFill>
            <a:ln w="0" cap="flat" cmpd="sng" algn="ctr">
              <a:solidFill>
                <a:srgbClr val="879B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4" name="Полилиния 463"/>
            <p:cNvSpPr/>
            <p:nvPr/>
          </p:nvSpPr>
          <p:spPr>
            <a:xfrm>
              <a:off x="2843911" y="4876800"/>
              <a:ext cx="94362" cy="54611"/>
            </a:xfrm>
            <a:custGeom>
              <a:avLst/>
              <a:gdLst/>
              <a:ahLst/>
              <a:cxnLst/>
              <a:rect l="0" t="0" r="0" b="0"/>
              <a:pathLst>
                <a:path w="94362" h="54611">
                  <a:moveTo>
                    <a:pt x="0" y="21209"/>
                  </a:moveTo>
                  <a:lnTo>
                    <a:pt x="3048" y="18796"/>
                  </a:lnTo>
                  <a:lnTo>
                    <a:pt x="5715" y="16891"/>
                  </a:lnTo>
                  <a:lnTo>
                    <a:pt x="8509" y="14605"/>
                  </a:lnTo>
                  <a:lnTo>
                    <a:pt x="10922" y="12827"/>
                  </a:lnTo>
                  <a:lnTo>
                    <a:pt x="16002" y="9779"/>
                  </a:lnTo>
                  <a:lnTo>
                    <a:pt x="18669" y="8255"/>
                  </a:lnTo>
                  <a:lnTo>
                    <a:pt x="21463" y="6858"/>
                  </a:lnTo>
                  <a:lnTo>
                    <a:pt x="23749" y="5334"/>
                  </a:lnTo>
                  <a:lnTo>
                    <a:pt x="25908" y="4191"/>
                  </a:lnTo>
                  <a:lnTo>
                    <a:pt x="28321" y="2921"/>
                  </a:lnTo>
                  <a:lnTo>
                    <a:pt x="30988" y="2159"/>
                  </a:lnTo>
                  <a:lnTo>
                    <a:pt x="36068" y="635"/>
                  </a:lnTo>
                  <a:lnTo>
                    <a:pt x="41529" y="0"/>
                  </a:lnTo>
                  <a:lnTo>
                    <a:pt x="47244" y="0"/>
                  </a:lnTo>
                  <a:lnTo>
                    <a:pt x="52959" y="508"/>
                  </a:lnTo>
                  <a:lnTo>
                    <a:pt x="58674" y="1524"/>
                  </a:lnTo>
                  <a:lnTo>
                    <a:pt x="64262" y="3048"/>
                  </a:lnTo>
                  <a:lnTo>
                    <a:pt x="69723" y="5080"/>
                  </a:lnTo>
                  <a:lnTo>
                    <a:pt x="74930" y="7747"/>
                  </a:lnTo>
                  <a:lnTo>
                    <a:pt x="79629" y="10668"/>
                  </a:lnTo>
                  <a:lnTo>
                    <a:pt x="83820" y="14097"/>
                  </a:lnTo>
                  <a:lnTo>
                    <a:pt x="87630" y="17780"/>
                  </a:lnTo>
                  <a:lnTo>
                    <a:pt x="90551" y="21971"/>
                  </a:lnTo>
                  <a:lnTo>
                    <a:pt x="91948" y="24130"/>
                  </a:lnTo>
                  <a:lnTo>
                    <a:pt x="92837" y="26289"/>
                  </a:lnTo>
                  <a:lnTo>
                    <a:pt x="93853" y="28448"/>
                  </a:lnTo>
                  <a:lnTo>
                    <a:pt x="94361" y="30861"/>
                  </a:lnTo>
                  <a:lnTo>
                    <a:pt x="91948" y="34925"/>
                  </a:lnTo>
                  <a:lnTo>
                    <a:pt x="89027" y="38862"/>
                  </a:lnTo>
                  <a:lnTo>
                    <a:pt x="85852" y="42418"/>
                  </a:lnTo>
                  <a:lnTo>
                    <a:pt x="82677" y="45974"/>
                  </a:lnTo>
                  <a:lnTo>
                    <a:pt x="78994" y="49022"/>
                  </a:lnTo>
                  <a:lnTo>
                    <a:pt x="74676" y="51689"/>
                  </a:lnTo>
                  <a:lnTo>
                    <a:pt x="70358" y="53340"/>
                  </a:lnTo>
                  <a:lnTo>
                    <a:pt x="68199" y="54229"/>
                  </a:lnTo>
                  <a:lnTo>
                    <a:pt x="65913" y="54610"/>
                  </a:lnTo>
                  <a:lnTo>
                    <a:pt x="66167" y="52705"/>
                  </a:lnTo>
                  <a:lnTo>
                    <a:pt x="66167" y="50038"/>
                  </a:lnTo>
                  <a:lnTo>
                    <a:pt x="65786" y="46863"/>
                  </a:lnTo>
                  <a:lnTo>
                    <a:pt x="64643" y="43434"/>
                  </a:lnTo>
                  <a:lnTo>
                    <a:pt x="63119" y="39751"/>
                  </a:lnTo>
                  <a:lnTo>
                    <a:pt x="61341" y="35941"/>
                  </a:lnTo>
                  <a:lnTo>
                    <a:pt x="58547" y="32258"/>
                  </a:lnTo>
                  <a:lnTo>
                    <a:pt x="55245" y="28448"/>
                  </a:lnTo>
                  <a:lnTo>
                    <a:pt x="53213" y="26797"/>
                  </a:lnTo>
                  <a:lnTo>
                    <a:pt x="51308" y="25146"/>
                  </a:lnTo>
                  <a:lnTo>
                    <a:pt x="49022" y="23749"/>
                  </a:lnTo>
                  <a:lnTo>
                    <a:pt x="46609" y="22225"/>
                  </a:lnTo>
                  <a:lnTo>
                    <a:pt x="43815" y="20955"/>
                  </a:lnTo>
                  <a:lnTo>
                    <a:pt x="41148" y="19939"/>
                  </a:lnTo>
                  <a:lnTo>
                    <a:pt x="37846" y="19050"/>
                  </a:lnTo>
                  <a:lnTo>
                    <a:pt x="34544" y="18288"/>
                  </a:lnTo>
                  <a:lnTo>
                    <a:pt x="31115" y="17780"/>
                  </a:lnTo>
                  <a:lnTo>
                    <a:pt x="27432" y="17272"/>
                  </a:lnTo>
                  <a:lnTo>
                    <a:pt x="23368" y="17272"/>
                  </a:lnTo>
                  <a:lnTo>
                    <a:pt x="19177" y="17526"/>
                  </a:lnTo>
                  <a:lnTo>
                    <a:pt x="14732" y="18034"/>
                  </a:lnTo>
                  <a:lnTo>
                    <a:pt x="10287" y="18796"/>
                  </a:lnTo>
                  <a:lnTo>
                    <a:pt x="5207" y="19939"/>
                  </a:lnTo>
                  <a:close/>
                </a:path>
              </a:pathLst>
            </a:custGeom>
            <a:solidFill>
              <a:srgbClr val="719158"/>
            </a:solidFill>
            <a:ln w="0" cap="flat" cmpd="sng" algn="ctr">
              <a:solidFill>
                <a:srgbClr val="7191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5" name="Полилиния 464"/>
            <p:cNvSpPr/>
            <p:nvPr/>
          </p:nvSpPr>
          <p:spPr>
            <a:xfrm>
              <a:off x="2847467" y="4877308"/>
              <a:ext cx="90806" cy="54103"/>
            </a:xfrm>
            <a:custGeom>
              <a:avLst/>
              <a:gdLst/>
              <a:ahLst/>
              <a:cxnLst/>
              <a:rect l="0" t="0" r="0" b="0"/>
              <a:pathLst>
                <a:path w="90806" h="54103">
                  <a:moveTo>
                    <a:pt x="0" y="19685"/>
                  </a:moveTo>
                  <a:lnTo>
                    <a:pt x="2921" y="17272"/>
                  </a:lnTo>
                  <a:lnTo>
                    <a:pt x="5715" y="14986"/>
                  </a:lnTo>
                  <a:lnTo>
                    <a:pt x="8255" y="13335"/>
                  </a:lnTo>
                  <a:lnTo>
                    <a:pt x="10414" y="11684"/>
                  </a:lnTo>
                  <a:lnTo>
                    <a:pt x="15113" y="8763"/>
                  </a:lnTo>
                  <a:lnTo>
                    <a:pt x="17907" y="7239"/>
                  </a:lnTo>
                  <a:lnTo>
                    <a:pt x="20828" y="6096"/>
                  </a:lnTo>
                  <a:lnTo>
                    <a:pt x="22606" y="4826"/>
                  </a:lnTo>
                  <a:lnTo>
                    <a:pt x="24638" y="3683"/>
                  </a:lnTo>
                  <a:lnTo>
                    <a:pt x="26543" y="2540"/>
                  </a:lnTo>
                  <a:lnTo>
                    <a:pt x="28829" y="1651"/>
                  </a:lnTo>
                  <a:lnTo>
                    <a:pt x="33528" y="381"/>
                  </a:lnTo>
                  <a:lnTo>
                    <a:pt x="38862" y="0"/>
                  </a:lnTo>
                  <a:lnTo>
                    <a:pt x="44323" y="0"/>
                  </a:lnTo>
                  <a:lnTo>
                    <a:pt x="49657" y="381"/>
                  </a:lnTo>
                  <a:lnTo>
                    <a:pt x="55118" y="1397"/>
                  </a:lnTo>
                  <a:lnTo>
                    <a:pt x="60706" y="2794"/>
                  </a:lnTo>
                  <a:lnTo>
                    <a:pt x="66167" y="5080"/>
                  </a:lnTo>
                  <a:lnTo>
                    <a:pt x="71120" y="7493"/>
                  </a:lnTo>
                  <a:lnTo>
                    <a:pt x="75819" y="10414"/>
                  </a:lnTo>
                  <a:lnTo>
                    <a:pt x="80010" y="13843"/>
                  </a:lnTo>
                  <a:lnTo>
                    <a:pt x="83820" y="17526"/>
                  </a:lnTo>
                  <a:lnTo>
                    <a:pt x="86995" y="21463"/>
                  </a:lnTo>
                  <a:lnTo>
                    <a:pt x="88392" y="23622"/>
                  </a:lnTo>
                  <a:lnTo>
                    <a:pt x="89281" y="25781"/>
                  </a:lnTo>
                  <a:lnTo>
                    <a:pt x="89916" y="27940"/>
                  </a:lnTo>
                  <a:lnTo>
                    <a:pt x="90805" y="30353"/>
                  </a:lnTo>
                  <a:lnTo>
                    <a:pt x="88392" y="34417"/>
                  </a:lnTo>
                  <a:lnTo>
                    <a:pt x="85471" y="38354"/>
                  </a:lnTo>
                  <a:lnTo>
                    <a:pt x="82296" y="41910"/>
                  </a:lnTo>
                  <a:lnTo>
                    <a:pt x="78867" y="45466"/>
                  </a:lnTo>
                  <a:lnTo>
                    <a:pt x="75057" y="48514"/>
                  </a:lnTo>
                  <a:lnTo>
                    <a:pt x="71120" y="51181"/>
                  </a:lnTo>
                  <a:lnTo>
                    <a:pt x="66802" y="52832"/>
                  </a:lnTo>
                  <a:lnTo>
                    <a:pt x="64643" y="53721"/>
                  </a:lnTo>
                  <a:lnTo>
                    <a:pt x="62357" y="54102"/>
                  </a:lnTo>
                  <a:lnTo>
                    <a:pt x="62611" y="53086"/>
                  </a:lnTo>
                  <a:lnTo>
                    <a:pt x="62611" y="52197"/>
                  </a:lnTo>
                  <a:lnTo>
                    <a:pt x="62357" y="49530"/>
                  </a:lnTo>
                  <a:lnTo>
                    <a:pt x="61976" y="46609"/>
                  </a:lnTo>
                  <a:lnTo>
                    <a:pt x="60833" y="42926"/>
                  </a:lnTo>
                  <a:lnTo>
                    <a:pt x="59436" y="39243"/>
                  </a:lnTo>
                  <a:lnTo>
                    <a:pt x="57404" y="35560"/>
                  </a:lnTo>
                  <a:lnTo>
                    <a:pt x="54737" y="31750"/>
                  </a:lnTo>
                  <a:lnTo>
                    <a:pt x="51435" y="27940"/>
                  </a:lnTo>
                  <a:lnTo>
                    <a:pt x="47752" y="24638"/>
                  </a:lnTo>
                  <a:lnTo>
                    <a:pt x="45466" y="23241"/>
                  </a:lnTo>
                  <a:lnTo>
                    <a:pt x="43053" y="21717"/>
                  </a:lnTo>
                  <a:lnTo>
                    <a:pt x="40513" y="20447"/>
                  </a:lnTo>
                  <a:lnTo>
                    <a:pt x="37719" y="19177"/>
                  </a:lnTo>
                  <a:lnTo>
                    <a:pt x="35052" y="18288"/>
                  </a:lnTo>
                  <a:lnTo>
                    <a:pt x="31877" y="17526"/>
                  </a:lnTo>
                  <a:lnTo>
                    <a:pt x="28575" y="16764"/>
                  </a:lnTo>
                  <a:lnTo>
                    <a:pt x="25146" y="16510"/>
                  </a:lnTo>
                  <a:lnTo>
                    <a:pt x="21717" y="16383"/>
                  </a:lnTo>
                  <a:lnTo>
                    <a:pt x="17526" y="16510"/>
                  </a:lnTo>
                  <a:lnTo>
                    <a:pt x="13589" y="16764"/>
                  </a:lnTo>
                  <a:lnTo>
                    <a:pt x="9144" y="17526"/>
                  </a:lnTo>
                  <a:lnTo>
                    <a:pt x="4699" y="18288"/>
                  </a:lnTo>
                  <a:close/>
                </a:path>
              </a:pathLst>
            </a:custGeom>
            <a:solidFill>
              <a:srgbClr val="598446"/>
            </a:solidFill>
            <a:ln w="0" cap="flat" cmpd="sng" algn="ctr">
              <a:solidFill>
                <a:srgbClr val="59844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6" name="Полилиния 465"/>
            <p:cNvSpPr/>
            <p:nvPr/>
          </p:nvSpPr>
          <p:spPr>
            <a:xfrm>
              <a:off x="2851150" y="4877435"/>
              <a:ext cx="86869" cy="53976"/>
            </a:xfrm>
            <a:custGeom>
              <a:avLst/>
              <a:gdLst/>
              <a:ahLst/>
              <a:cxnLst/>
              <a:rect l="0" t="0" r="0" b="0"/>
              <a:pathLst>
                <a:path w="86869" h="53976">
                  <a:moveTo>
                    <a:pt x="0" y="18415"/>
                  </a:moveTo>
                  <a:lnTo>
                    <a:pt x="3048" y="16002"/>
                  </a:lnTo>
                  <a:lnTo>
                    <a:pt x="5461" y="13970"/>
                  </a:lnTo>
                  <a:lnTo>
                    <a:pt x="7747" y="12192"/>
                  </a:lnTo>
                  <a:lnTo>
                    <a:pt x="9906" y="10668"/>
                  </a:lnTo>
                  <a:lnTo>
                    <a:pt x="14478" y="8128"/>
                  </a:lnTo>
                  <a:lnTo>
                    <a:pt x="16891" y="6858"/>
                  </a:lnTo>
                  <a:lnTo>
                    <a:pt x="19558" y="5334"/>
                  </a:lnTo>
                  <a:lnTo>
                    <a:pt x="21082" y="4445"/>
                  </a:lnTo>
                  <a:lnTo>
                    <a:pt x="22860" y="3175"/>
                  </a:lnTo>
                  <a:lnTo>
                    <a:pt x="24638" y="2413"/>
                  </a:lnTo>
                  <a:lnTo>
                    <a:pt x="26670" y="1778"/>
                  </a:lnTo>
                  <a:lnTo>
                    <a:pt x="31115" y="635"/>
                  </a:lnTo>
                  <a:lnTo>
                    <a:pt x="35814" y="0"/>
                  </a:lnTo>
                  <a:lnTo>
                    <a:pt x="40894" y="0"/>
                  </a:lnTo>
                  <a:lnTo>
                    <a:pt x="46355" y="889"/>
                  </a:lnTo>
                  <a:lnTo>
                    <a:pt x="51435" y="1778"/>
                  </a:lnTo>
                  <a:lnTo>
                    <a:pt x="57023" y="3175"/>
                  </a:lnTo>
                  <a:lnTo>
                    <a:pt x="62230" y="5207"/>
                  </a:lnTo>
                  <a:lnTo>
                    <a:pt x="67183" y="7620"/>
                  </a:lnTo>
                  <a:lnTo>
                    <a:pt x="71882" y="10668"/>
                  </a:lnTo>
                  <a:lnTo>
                    <a:pt x="76327" y="13716"/>
                  </a:lnTo>
                  <a:lnTo>
                    <a:pt x="80137" y="17399"/>
                  </a:lnTo>
                  <a:lnTo>
                    <a:pt x="83185" y="21336"/>
                  </a:lnTo>
                  <a:lnTo>
                    <a:pt x="84328" y="23495"/>
                  </a:lnTo>
                  <a:lnTo>
                    <a:pt x="85344" y="25654"/>
                  </a:lnTo>
                  <a:lnTo>
                    <a:pt x="86233" y="27813"/>
                  </a:lnTo>
                  <a:lnTo>
                    <a:pt x="86868" y="30226"/>
                  </a:lnTo>
                  <a:lnTo>
                    <a:pt x="84328" y="34290"/>
                  </a:lnTo>
                  <a:lnTo>
                    <a:pt x="81661" y="38227"/>
                  </a:lnTo>
                  <a:lnTo>
                    <a:pt x="78613" y="41783"/>
                  </a:lnTo>
                  <a:lnTo>
                    <a:pt x="75184" y="45339"/>
                  </a:lnTo>
                  <a:lnTo>
                    <a:pt x="71374" y="48387"/>
                  </a:lnTo>
                  <a:lnTo>
                    <a:pt x="67183" y="51054"/>
                  </a:lnTo>
                  <a:lnTo>
                    <a:pt x="62992" y="52705"/>
                  </a:lnTo>
                  <a:lnTo>
                    <a:pt x="60706" y="53594"/>
                  </a:lnTo>
                  <a:lnTo>
                    <a:pt x="58547" y="53975"/>
                  </a:lnTo>
                  <a:lnTo>
                    <a:pt x="58674" y="52959"/>
                  </a:lnTo>
                  <a:lnTo>
                    <a:pt x="58674" y="52070"/>
                  </a:lnTo>
                  <a:lnTo>
                    <a:pt x="58674" y="49403"/>
                  </a:lnTo>
                  <a:lnTo>
                    <a:pt x="57912" y="46482"/>
                  </a:lnTo>
                  <a:lnTo>
                    <a:pt x="57023" y="43053"/>
                  </a:lnTo>
                  <a:lnTo>
                    <a:pt x="55626" y="39370"/>
                  </a:lnTo>
                  <a:lnTo>
                    <a:pt x="53213" y="35433"/>
                  </a:lnTo>
                  <a:lnTo>
                    <a:pt x="50800" y="31750"/>
                  </a:lnTo>
                  <a:lnTo>
                    <a:pt x="47498" y="28194"/>
                  </a:lnTo>
                  <a:lnTo>
                    <a:pt x="43815" y="24638"/>
                  </a:lnTo>
                  <a:lnTo>
                    <a:pt x="39624" y="21590"/>
                  </a:lnTo>
                  <a:lnTo>
                    <a:pt x="37084" y="20320"/>
                  </a:lnTo>
                  <a:lnTo>
                    <a:pt x="34544" y="19050"/>
                  </a:lnTo>
                  <a:lnTo>
                    <a:pt x="31877" y="17780"/>
                  </a:lnTo>
                  <a:lnTo>
                    <a:pt x="28829" y="17145"/>
                  </a:lnTo>
                  <a:lnTo>
                    <a:pt x="25908" y="16383"/>
                  </a:lnTo>
                  <a:lnTo>
                    <a:pt x="22606" y="16002"/>
                  </a:lnTo>
                  <a:lnTo>
                    <a:pt x="19558" y="15621"/>
                  </a:lnTo>
                  <a:lnTo>
                    <a:pt x="16002" y="15621"/>
                  </a:lnTo>
                  <a:lnTo>
                    <a:pt x="12319" y="16002"/>
                  </a:lnTo>
                  <a:lnTo>
                    <a:pt x="8128" y="16383"/>
                  </a:lnTo>
                  <a:lnTo>
                    <a:pt x="4191" y="17145"/>
                  </a:lnTo>
                  <a:close/>
                </a:path>
              </a:pathLst>
            </a:custGeom>
            <a:solidFill>
              <a:srgbClr val="417A33"/>
            </a:solidFill>
            <a:ln w="0" cap="flat" cmpd="sng" algn="ctr">
              <a:solidFill>
                <a:srgbClr val="417A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7" name="Полилиния 466"/>
            <p:cNvSpPr/>
            <p:nvPr/>
          </p:nvSpPr>
          <p:spPr>
            <a:xfrm>
              <a:off x="2854833" y="4878070"/>
              <a:ext cx="83440" cy="53341"/>
            </a:xfrm>
            <a:custGeom>
              <a:avLst/>
              <a:gdLst/>
              <a:ahLst/>
              <a:cxnLst/>
              <a:rect l="0" t="0" r="0" b="0"/>
              <a:pathLst>
                <a:path w="83440" h="53341">
                  <a:moveTo>
                    <a:pt x="0" y="16510"/>
                  </a:moveTo>
                  <a:lnTo>
                    <a:pt x="3048" y="14351"/>
                  </a:lnTo>
                  <a:lnTo>
                    <a:pt x="5588" y="12446"/>
                  </a:lnTo>
                  <a:lnTo>
                    <a:pt x="7747" y="10668"/>
                  </a:lnTo>
                  <a:lnTo>
                    <a:pt x="9779" y="9398"/>
                  </a:lnTo>
                  <a:lnTo>
                    <a:pt x="13716" y="6985"/>
                  </a:lnTo>
                  <a:lnTo>
                    <a:pt x="16256" y="5842"/>
                  </a:lnTo>
                  <a:lnTo>
                    <a:pt x="19177" y="4572"/>
                  </a:lnTo>
                  <a:lnTo>
                    <a:pt x="20193" y="3556"/>
                  </a:lnTo>
                  <a:lnTo>
                    <a:pt x="21590" y="2540"/>
                  </a:lnTo>
                  <a:lnTo>
                    <a:pt x="23114" y="1778"/>
                  </a:lnTo>
                  <a:lnTo>
                    <a:pt x="24892" y="1143"/>
                  </a:lnTo>
                  <a:lnTo>
                    <a:pt x="26670" y="635"/>
                  </a:lnTo>
                  <a:lnTo>
                    <a:pt x="28702" y="381"/>
                  </a:lnTo>
                  <a:lnTo>
                    <a:pt x="33147" y="0"/>
                  </a:lnTo>
                  <a:lnTo>
                    <a:pt x="37846" y="254"/>
                  </a:lnTo>
                  <a:lnTo>
                    <a:pt x="43180" y="635"/>
                  </a:lnTo>
                  <a:lnTo>
                    <a:pt x="48387" y="1651"/>
                  </a:lnTo>
                  <a:lnTo>
                    <a:pt x="53467" y="3175"/>
                  </a:lnTo>
                  <a:lnTo>
                    <a:pt x="58801" y="4953"/>
                  </a:lnTo>
                  <a:lnTo>
                    <a:pt x="63754" y="7493"/>
                  </a:lnTo>
                  <a:lnTo>
                    <a:pt x="68453" y="10160"/>
                  </a:lnTo>
                  <a:lnTo>
                    <a:pt x="72644" y="13335"/>
                  </a:lnTo>
                  <a:lnTo>
                    <a:pt x="76454" y="17018"/>
                  </a:lnTo>
                  <a:lnTo>
                    <a:pt x="79629" y="20955"/>
                  </a:lnTo>
                  <a:lnTo>
                    <a:pt x="81026" y="23114"/>
                  </a:lnTo>
                  <a:lnTo>
                    <a:pt x="81915" y="25019"/>
                  </a:lnTo>
                  <a:lnTo>
                    <a:pt x="82550" y="27559"/>
                  </a:lnTo>
                  <a:lnTo>
                    <a:pt x="83439" y="29591"/>
                  </a:lnTo>
                  <a:lnTo>
                    <a:pt x="81026" y="33655"/>
                  </a:lnTo>
                  <a:lnTo>
                    <a:pt x="78105" y="37592"/>
                  </a:lnTo>
                  <a:lnTo>
                    <a:pt x="74930" y="41148"/>
                  </a:lnTo>
                  <a:lnTo>
                    <a:pt x="71501" y="44831"/>
                  </a:lnTo>
                  <a:lnTo>
                    <a:pt x="67691" y="47879"/>
                  </a:lnTo>
                  <a:lnTo>
                    <a:pt x="63754" y="50419"/>
                  </a:lnTo>
                  <a:lnTo>
                    <a:pt x="59436" y="52324"/>
                  </a:lnTo>
                  <a:lnTo>
                    <a:pt x="57277" y="52959"/>
                  </a:lnTo>
                  <a:lnTo>
                    <a:pt x="54991" y="53340"/>
                  </a:lnTo>
                  <a:lnTo>
                    <a:pt x="55245" y="52324"/>
                  </a:lnTo>
                  <a:lnTo>
                    <a:pt x="55245" y="51435"/>
                  </a:lnTo>
                  <a:lnTo>
                    <a:pt x="54991" y="49022"/>
                  </a:lnTo>
                  <a:lnTo>
                    <a:pt x="54229" y="45847"/>
                  </a:lnTo>
                  <a:lnTo>
                    <a:pt x="53340" y="42418"/>
                  </a:lnTo>
                  <a:lnTo>
                    <a:pt x="51562" y="38735"/>
                  </a:lnTo>
                  <a:lnTo>
                    <a:pt x="49530" y="35052"/>
                  </a:lnTo>
                  <a:lnTo>
                    <a:pt x="47117" y="31115"/>
                  </a:lnTo>
                  <a:lnTo>
                    <a:pt x="43815" y="27559"/>
                  </a:lnTo>
                  <a:lnTo>
                    <a:pt x="40386" y="24003"/>
                  </a:lnTo>
                  <a:lnTo>
                    <a:pt x="36068" y="20955"/>
                  </a:lnTo>
                  <a:lnTo>
                    <a:pt x="31623" y="18415"/>
                  </a:lnTo>
                  <a:lnTo>
                    <a:pt x="28829" y="17145"/>
                  </a:lnTo>
                  <a:lnTo>
                    <a:pt x="26416" y="16256"/>
                  </a:lnTo>
                  <a:lnTo>
                    <a:pt x="23622" y="15621"/>
                  </a:lnTo>
                  <a:lnTo>
                    <a:pt x="20701" y="14986"/>
                  </a:lnTo>
                  <a:lnTo>
                    <a:pt x="17399" y="14605"/>
                  </a:lnTo>
                  <a:lnTo>
                    <a:pt x="14351" y="14605"/>
                  </a:lnTo>
                  <a:lnTo>
                    <a:pt x="11049" y="14605"/>
                  </a:lnTo>
                  <a:lnTo>
                    <a:pt x="7493" y="14986"/>
                  </a:lnTo>
                  <a:lnTo>
                    <a:pt x="3810" y="15621"/>
                  </a:lnTo>
                  <a:close/>
                </a:path>
              </a:pathLst>
            </a:custGeom>
            <a:solidFill>
              <a:srgbClr val="2A6E20"/>
            </a:solidFill>
            <a:ln w="0" cap="flat" cmpd="sng" algn="ctr">
              <a:solidFill>
                <a:srgbClr val="2A6E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8" name="Полилиния 467"/>
            <p:cNvSpPr/>
            <p:nvPr/>
          </p:nvSpPr>
          <p:spPr>
            <a:xfrm>
              <a:off x="2858643" y="4878451"/>
              <a:ext cx="79630" cy="52960"/>
            </a:xfrm>
            <a:custGeom>
              <a:avLst/>
              <a:gdLst/>
              <a:ahLst/>
              <a:cxnLst/>
              <a:rect l="0" t="0" r="0" b="0"/>
              <a:pathLst>
                <a:path w="79630" h="52960">
                  <a:moveTo>
                    <a:pt x="0" y="14986"/>
                  </a:moveTo>
                  <a:lnTo>
                    <a:pt x="1524" y="13716"/>
                  </a:lnTo>
                  <a:lnTo>
                    <a:pt x="2794" y="12700"/>
                  </a:lnTo>
                  <a:lnTo>
                    <a:pt x="5207" y="10795"/>
                  </a:lnTo>
                  <a:lnTo>
                    <a:pt x="7239" y="9271"/>
                  </a:lnTo>
                  <a:lnTo>
                    <a:pt x="9144" y="8128"/>
                  </a:lnTo>
                  <a:lnTo>
                    <a:pt x="12954" y="6096"/>
                  </a:lnTo>
                  <a:lnTo>
                    <a:pt x="15113" y="5207"/>
                  </a:lnTo>
                  <a:lnTo>
                    <a:pt x="18161" y="3937"/>
                  </a:lnTo>
                  <a:lnTo>
                    <a:pt x="18923" y="2921"/>
                  </a:lnTo>
                  <a:lnTo>
                    <a:pt x="19812" y="2159"/>
                  </a:lnTo>
                  <a:lnTo>
                    <a:pt x="21082" y="1397"/>
                  </a:lnTo>
                  <a:lnTo>
                    <a:pt x="22606" y="1016"/>
                  </a:lnTo>
                  <a:lnTo>
                    <a:pt x="24384" y="508"/>
                  </a:lnTo>
                  <a:lnTo>
                    <a:pt x="26162" y="254"/>
                  </a:lnTo>
                  <a:lnTo>
                    <a:pt x="30099" y="0"/>
                  </a:lnTo>
                  <a:lnTo>
                    <a:pt x="34544" y="254"/>
                  </a:lnTo>
                  <a:lnTo>
                    <a:pt x="39624" y="762"/>
                  </a:lnTo>
                  <a:lnTo>
                    <a:pt x="44577" y="1651"/>
                  </a:lnTo>
                  <a:lnTo>
                    <a:pt x="49657" y="3175"/>
                  </a:lnTo>
                  <a:lnTo>
                    <a:pt x="54737" y="5207"/>
                  </a:lnTo>
                  <a:lnTo>
                    <a:pt x="59690" y="7366"/>
                  </a:lnTo>
                  <a:lnTo>
                    <a:pt x="64389" y="10287"/>
                  </a:lnTo>
                  <a:lnTo>
                    <a:pt x="68580" y="13208"/>
                  </a:lnTo>
                  <a:lnTo>
                    <a:pt x="72644" y="16637"/>
                  </a:lnTo>
                  <a:lnTo>
                    <a:pt x="74168" y="18542"/>
                  </a:lnTo>
                  <a:lnTo>
                    <a:pt x="75692" y="20574"/>
                  </a:lnTo>
                  <a:lnTo>
                    <a:pt x="76835" y="22733"/>
                  </a:lnTo>
                  <a:lnTo>
                    <a:pt x="78105" y="25019"/>
                  </a:lnTo>
                  <a:lnTo>
                    <a:pt x="78740" y="27178"/>
                  </a:lnTo>
                  <a:lnTo>
                    <a:pt x="79629" y="29210"/>
                  </a:lnTo>
                  <a:lnTo>
                    <a:pt x="77216" y="33274"/>
                  </a:lnTo>
                  <a:lnTo>
                    <a:pt x="74168" y="37211"/>
                  </a:lnTo>
                  <a:lnTo>
                    <a:pt x="71120" y="41021"/>
                  </a:lnTo>
                  <a:lnTo>
                    <a:pt x="67564" y="44450"/>
                  </a:lnTo>
                  <a:lnTo>
                    <a:pt x="63881" y="47498"/>
                  </a:lnTo>
                  <a:lnTo>
                    <a:pt x="59944" y="50038"/>
                  </a:lnTo>
                  <a:lnTo>
                    <a:pt x="55626" y="51943"/>
                  </a:lnTo>
                  <a:lnTo>
                    <a:pt x="53467" y="52578"/>
                  </a:lnTo>
                  <a:lnTo>
                    <a:pt x="51181" y="52959"/>
                  </a:lnTo>
                  <a:lnTo>
                    <a:pt x="51181" y="52197"/>
                  </a:lnTo>
                  <a:lnTo>
                    <a:pt x="51435" y="51054"/>
                  </a:lnTo>
                  <a:lnTo>
                    <a:pt x="51181" y="48641"/>
                  </a:lnTo>
                  <a:lnTo>
                    <a:pt x="50419" y="45720"/>
                  </a:lnTo>
                  <a:lnTo>
                    <a:pt x="49276" y="42164"/>
                  </a:lnTo>
                  <a:lnTo>
                    <a:pt x="47498" y="38608"/>
                  </a:lnTo>
                  <a:lnTo>
                    <a:pt x="45466" y="34671"/>
                  </a:lnTo>
                  <a:lnTo>
                    <a:pt x="43053" y="30988"/>
                  </a:lnTo>
                  <a:lnTo>
                    <a:pt x="40005" y="27432"/>
                  </a:lnTo>
                  <a:lnTo>
                    <a:pt x="36576" y="23622"/>
                  </a:lnTo>
                  <a:lnTo>
                    <a:pt x="32512" y="20574"/>
                  </a:lnTo>
                  <a:lnTo>
                    <a:pt x="28067" y="17907"/>
                  </a:lnTo>
                  <a:lnTo>
                    <a:pt x="23368" y="15621"/>
                  </a:lnTo>
                  <a:lnTo>
                    <a:pt x="20828" y="14986"/>
                  </a:lnTo>
                  <a:lnTo>
                    <a:pt x="18161" y="14224"/>
                  </a:lnTo>
                  <a:lnTo>
                    <a:pt x="15367" y="13716"/>
                  </a:lnTo>
                  <a:lnTo>
                    <a:pt x="12446" y="13462"/>
                  </a:lnTo>
                  <a:lnTo>
                    <a:pt x="9398" y="13462"/>
                  </a:lnTo>
                  <a:lnTo>
                    <a:pt x="6350" y="13716"/>
                  </a:lnTo>
                  <a:lnTo>
                    <a:pt x="3302" y="14224"/>
                  </a:lnTo>
                  <a:close/>
                </a:path>
              </a:pathLst>
            </a:custGeom>
            <a:solidFill>
              <a:srgbClr val="11610D"/>
            </a:solidFill>
            <a:ln w="0" cap="flat" cmpd="sng" algn="ctr">
              <a:solidFill>
                <a:srgbClr val="1161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9" name="Полилиния 468"/>
            <p:cNvSpPr/>
            <p:nvPr/>
          </p:nvSpPr>
          <p:spPr>
            <a:xfrm>
              <a:off x="2862326" y="4878705"/>
              <a:ext cx="75947" cy="52579"/>
            </a:xfrm>
            <a:custGeom>
              <a:avLst/>
              <a:gdLst/>
              <a:ahLst/>
              <a:cxnLst/>
              <a:rect l="0" t="0" r="0" b="0"/>
              <a:pathLst>
                <a:path w="75947" h="52579">
                  <a:moveTo>
                    <a:pt x="1524" y="12192"/>
                  </a:moveTo>
                  <a:lnTo>
                    <a:pt x="3048" y="10922"/>
                  </a:lnTo>
                  <a:lnTo>
                    <a:pt x="5334" y="9398"/>
                  </a:lnTo>
                  <a:lnTo>
                    <a:pt x="6985" y="8128"/>
                  </a:lnTo>
                  <a:lnTo>
                    <a:pt x="8763" y="7112"/>
                  </a:lnTo>
                  <a:lnTo>
                    <a:pt x="12573" y="5207"/>
                  </a:lnTo>
                  <a:lnTo>
                    <a:pt x="14732" y="4064"/>
                  </a:lnTo>
                  <a:lnTo>
                    <a:pt x="17399" y="2921"/>
                  </a:lnTo>
                  <a:lnTo>
                    <a:pt x="17907" y="2286"/>
                  </a:lnTo>
                  <a:lnTo>
                    <a:pt x="18669" y="1778"/>
                  </a:lnTo>
                  <a:lnTo>
                    <a:pt x="19685" y="1143"/>
                  </a:lnTo>
                  <a:lnTo>
                    <a:pt x="20955" y="762"/>
                  </a:lnTo>
                  <a:lnTo>
                    <a:pt x="22225" y="254"/>
                  </a:lnTo>
                  <a:lnTo>
                    <a:pt x="24003" y="0"/>
                  </a:lnTo>
                  <a:lnTo>
                    <a:pt x="27432" y="0"/>
                  </a:lnTo>
                  <a:lnTo>
                    <a:pt x="31623" y="254"/>
                  </a:lnTo>
                  <a:lnTo>
                    <a:pt x="36322" y="762"/>
                  </a:lnTo>
                  <a:lnTo>
                    <a:pt x="41021" y="1905"/>
                  </a:lnTo>
                  <a:lnTo>
                    <a:pt x="46228" y="3175"/>
                  </a:lnTo>
                  <a:lnTo>
                    <a:pt x="51308" y="5207"/>
                  </a:lnTo>
                  <a:lnTo>
                    <a:pt x="56261" y="7366"/>
                  </a:lnTo>
                  <a:lnTo>
                    <a:pt x="60706" y="10033"/>
                  </a:lnTo>
                  <a:lnTo>
                    <a:pt x="65151" y="12954"/>
                  </a:lnTo>
                  <a:lnTo>
                    <a:pt x="68961" y="16383"/>
                  </a:lnTo>
                  <a:lnTo>
                    <a:pt x="70739" y="18288"/>
                  </a:lnTo>
                  <a:lnTo>
                    <a:pt x="72136" y="20320"/>
                  </a:lnTo>
                  <a:lnTo>
                    <a:pt x="73533" y="22225"/>
                  </a:lnTo>
                  <a:lnTo>
                    <a:pt x="74422" y="24384"/>
                  </a:lnTo>
                  <a:lnTo>
                    <a:pt x="75438" y="26543"/>
                  </a:lnTo>
                  <a:lnTo>
                    <a:pt x="75946" y="28956"/>
                  </a:lnTo>
                  <a:lnTo>
                    <a:pt x="73533" y="33020"/>
                  </a:lnTo>
                  <a:lnTo>
                    <a:pt x="70739" y="36576"/>
                  </a:lnTo>
                  <a:lnTo>
                    <a:pt x="67437" y="40513"/>
                  </a:lnTo>
                  <a:lnTo>
                    <a:pt x="64262" y="44069"/>
                  </a:lnTo>
                  <a:lnTo>
                    <a:pt x="60579" y="47117"/>
                  </a:lnTo>
                  <a:lnTo>
                    <a:pt x="56261" y="49530"/>
                  </a:lnTo>
                  <a:lnTo>
                    <a:pt x="51943" y="51435"/>
                  </a:lnTo>
                  <a:lnTo>
                    <a:pt x="49784" y="52324"/>
                  </a:lnTo>
                  <a:lnTo>
                    <a:pt x="47498" y="52578"/>
                  </a:lnTo>
                  <a:lnTo>
                    <a:pt x="47752" y="51689"/>
                  </a:lnTo>
                  <a:lnTo>
                    <a:pt x="47752" y="50800"/>
                  </a:lnTo>
                  <a:lnTo>
                    <a:pt x="47498" y="48133"/>
                  </a:lnTo>
                  <a:lnTo>
                    <a:pt x="46736" y="45212"/>
                  </a:lnTo>
                  <a:lnTo>
                    <a:pt x="45593" y="41783"/>
                  </a:lnTo>
                  <a:lnTo>
                    <a:pt x="43815" y="38354"/>
                  </a:lnTo>
                  <a:lnTo>
                    <a:pt x="41783" y="34417"/>
                  </a:lnTo>
                  <a:lnTo>
                    <a:pt x="39370" y="30734"/>
                  </a:lnTo>
                  <a:lnTo>
                    <a:pt x="36322" y="26924"/>
                  </a:lnTo>
                  <a:lnTo>
                    <a:pt x="32893" y="23368"/>
                  </a:lnTo>
                  <a:lnTo>
                    <a:pt x="29083" y="20320"/>
                  </a:lnTo>
                  <a:lnTo>
                    <a:pt x="25146" y="17399"/>
                  </a:lnTo>
                  <a:lnTo>
                    <a:pt x="20701" y="15113"/>
                  </a:lnTo>
                  <a:lnTo>
                    <a:pt x="16002" y="13462"/>
                  </a:lnTo>
                  <a:lnTo>
                    <a:pt x="13462" y="12954"/>
                  </a:lnTo>
                  <a:lnTo>
                    <a:pt x="11049" y="12446"/>
                  </a:lnTo>
                  <a:lnTo>
                    <a:pt x="8382" y="12192"/>
                  </a:lnTo>
                  <a:lnTo>
                    <a:pt x="5715" y="12446"/>
                  </a:lnTo>
                  <a:lnTo>
                    <a:pt x="2667" y="12700"/>
                  </a:lnTo>
                  <a:lnTo>
                    <a:pt x="0" y="13462"/>
                  </a:lnTo>
                  <a:close/>
                </a:path>
              </a:pathLst>
            </a:custGeom>
            <a:solidFill>
              <a:srgbClr val="005600"/>
            </a:solidFill>
            <a:ln w="0" cap="flat" cmpd="sng" algn="ctr">
              <a:solidFill>
                <a:srgbClr val="005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0" name="Полилиния 469"/>
            <p:cNvSpPr/>
            <p:nvPr/>
          </p:nvSpPr>
          <p:spPr>
            <a:xfrm>
              <a:off x="2876296" y="4815332"/>
              <a:ext cx="83313" cy="43562"/>
            </a:xfrm>
            <a:custGeom>
              <a:avLst/>
              <a:gdLst/>
              <a:ahLst/>
              <a:cxnLst/>
              <a:rect l="0" t="0" r="0" b="0"/>
              <a:pathLst>
                <a:path w="83313" h="43562">
                  <a:moveTo>
                    <a:pt x="1016" y="24257"/>
                  </a:moveTo>
                  <a:lnTo>
                    <a:pt x="2159" y="21971"/>
                  </a:lnTo>
                  <a:lnTo>
                    <a:pt x="3683" y="19812"/>
                  </a:lnTo>
                  <a:lnTo>
                    <a:pt x="5461" y="17526"/>
                  </a:lnTo>
                  <a:lnTo>
                    <a:pt x="8890" y="13589"/>
                  </a:lnTo>
                  <a:lnTo>
                    <a:pt x="13208" y="10160"/>
                  </a:lnTo>
                  <a:lnTo>
                    <a:pt x="17907" y="7366"/>
                  </a:lnTo>
                  <a:lnTo>
                    <a:pt x="23114" y="4826"/>
                  </a:lnTo>
                  <a:lnTo>
                    <a:pt x="28575" y="2921"/>
                  </a:lnTo>
                  <a:lnTo>
                    <a:pt x="34036" y="1397"/>
                  </a:lnTo>
                  <a:lnTo>
                    <a:pt x="40005" y="381"/>
                  </a:lnTo>
                  <a:lnTo>
                    <a:pt x="45720" y="0"/>
                  </a:lnTo>
                  <a:lnTo>
                    <a:pt x="51435" y="254"/>
                  </a:lnTo>
                  <a:lnTo>
                    <a:pt x="57277" y="635"/>
                  </a:lnTo>
                  <a:lnTo>
                    <a:pt x="62611" y="1651"/>
                  </a:lnTo>
                  <a:lnTo>
                    <a:pt x="68199" y="3302"/>
                  </a:lnTo>
                  <a:lnTo>
                    <a:pt x="72898" y="5588"/>
                  </a:lnTo>
                  <a:lnTo>
                    <a:pt x="77343" y="8255"/>
                  </a:lnTo>
                  <a:lnTo>
                    <a:pt x="78867" y="15748"/>
                  </a:lnTo>
                  <a:lnTo>
                    <a:pt x="80645" y="23876"/>
                  </a:lnTo>
                  <a:lnTo>
                    <a:pt x="81534" y="28067"/>
                  </a:lnTo>
                  <a:lnTo>
                    <a:pt x="82423" y="32385"/>
                  </a:lnTo>
                  <a:lnTo>
                    <a:pt x="82804" y="36957"/>
                  </a:lnTo>
                  <a:lnTo>
                    <a:pt x="83312" y="42037"/>
                  </a:lnTo>
                  <a:lnTo>
                    <a:pt x="81153" y="39243"/>
                  </a:lnTo>
                  <a:lnTo>
                    <a:pt x="78867" y="36703"/>
                  </a:lnTo>
                  <a:lnTo>
                    <a:pt x="76454" y="34925"/>
                  </a:lnTo>
                  <a:lnTo>
                    <a:pt x="73914" y="33147"/>
                  </a:lnTo>
                  <a:lnTo>
                    <a:pt x="71120" y="31623"/>
                  </a:lnTo>
                  <a:lnTo>
                    <a:pt x="68326" y="30480"/>
                  </a:lnTo>
                  <a:lnTo>
                    <a:pt x="65659" y="29464"/>
                  </a:lnTo>
                  <a:lnTo>
                    <a:pt x="62992" y="28702"/>
                  </a:lnTo>
                  <a:lnTo>
                    <a:pt x="57277" y="27686"/>
                  </a:lnTo>
                  <a:lnTo>
                    <a:pt x="51181" y="27686"/>
                  </a:lnTo>
                  <a:lnTo>
                    <a:pt x="45466" y="28194"/>
                  </a:lnTo>
                  <a:lnTo>
                    <a:pt x="39751" y="29464"/>
                  </a:lnTo>
                  <a:lnTo>
                    <a:pt x="34036" y="30988"/>
                  </a:lnTo>
                  <a:lnTo>
                    <a:pt x="28575" y="32893"/>
                  </a:lnTo>
                  <a:lnTo>
                    <a:pt x="23622" y="34925"/>
                  </a:lnTo>
                  <a:lnTo>
                    <a:pt x="18923" y="36703"/>
                  </a:lnTo>
                  <a:lnTo>
                    <a:pt x="14478" y="38989"/>
                  </a:lnTo>
                  <a:lnTo>
                    <a:pt x="10668" y="40767"/>
                  </a:lnTo>
                  <a:lnTo>
                    <a:pt x="7747" y="42291"/>
                  </a:lnTo>
                  <a:lnTo>
                    <a:pt x="6223" y="43180"/>
                  </a:lnTo>
                  <a:lnTo>
                    <a:pt x="5207" y="43561"/>
                  </a:lnTo>
                  <a:lnTo>
                    <a:pt x="4953" y="38735"/>
                  </a:lnTo>
                  <a:lnTo>
                    <a:pt x="4699" y="36576"/>
                  </a:lnTo>
                  <a:lnTo>
                    <a:pt x="4318" y="34544"/>
                  </a:lnTo>
                  <a:lnTo>
                    <a:pt x="3429" y="32385"/>
                  </a:lnTo>
                  <a:lnTo>
                    <a:pt x="2413" y="30480"/>
                  </a:lnTo>
                  <a:lnTo>
                    <a:pt x="1524" y="28448"/>
                  </a:lnTo>
                  <a:lnTo>
                    <a:pt x="0" y="26797"/>
                  </a:lnTo>
                  <a:close/>
                </a:path>
              </a:pathLst>
            </a:custGeom>
            <a:solidFill>
              <a:srgbClr val="879B6B"/>
            </a:solidFill>
            <a:ln w="0" cap="flat" cmpd="sng" algn="ctr">
              <a:solidFill>
                <a:srgbClr val="879B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1" name="Полилиния 470"/>
            <p:cNvSpPr/>
            <p:nvPr/>
          </p:nvSpPr>
          <p:spPr>
            <a:xfrm>
              <a:off x="2880233" y="4815078"/>
              <a:ext cx="79376" cy="42292"/>
            </a:xfrm>
            <a:custGeom>
              <a:avLst/>
              <a:gdLst/>
              <a:ahLst/>
              <a:cxnLst/>
              <a:rect l="0" t="0" r="0" b="0"/>
              <a:pathLst>
                <a:path w="79376" h="42292">
                  <a:moveTo>
                    <a:pt x="5461" y="41148"/>
                  </a:moveTo>
                  <a:lnTo>
                    <a:pt x="5207" y="36576"/>
                  </a:lnTo>
                  <a:lnTo>
                    <a:pt x="4572" y="31877"/>
                  </a:lnTo>
                  <a:lnTo>
                    <a:pt x="3810" y="29718"/>
                  </a:lnTo>
                  <a:lnTo>
                    <a:pt x="2794" y="27813"/>
                  </a:lnTo>
                  <a:lnTo>
                    <a:pt x="1524" y="25781"/>
                  </a:lnTo>
                  <a:lnTo>
                    <a:pt x="0" y="23876"/>
                  </a:lnTo>
                  <a:lnTo>
                    <a:pt x="2540" y="19431"/>
                  </a:lnTo>
                  <a:lnTo>
                    <a:pt x="5461" y="15621"/>
                  </a:lnTo>
                  <a:lnTo>
                    <a:pt x="9017" y="12192"/>
                  </a:lnTo>
                  <a:lnTo>
                    <a:pt x="12954" y="9017"/>
                  </a:lnTo>
                  <a:lnTo>
                    <a:pt x="17526" y="6223"/>
                  </a:lnTo>
                  <a:lnTo>
                    <a:pt x="22225" y="4318"/>
                  </a:lnTo>
                  <a:lnTo>
                    <a:pt x="27432" y="2413"/>
                  </a:lnTo>
                  <a:lnTo>
                    <a:pt x="32639" y="1143"/>
                  </a:lnTo>
                  <a:lnTo>
                    <a:pt x="37846" y="508"/>
                  </a:lnTo>
                  <a:lnTo>
                    <a:pt x="43307" y="0"/>
                  </a:lnTo>
                  <a:lnTo>
                    <a:pt x="48768" y="254"/>
                  </a:lnTo>
                  <a:lnTo>
                    <a:pt x="54102" y="889"/>
                  </a:lnTo>
                  <a:lnTo>
                    <a:pt x="59182" y="1905"/>
                  </a:lnTo>
                  <a:lnTo>
                    <a:pt x="64262" y="3556"/>
                  </a:lnTo>
                  <a:lnTo>
                    <a:pt x="68961" y="5842"/>
                  </a:lnTo>
                  <a:lnTo>
                    <a:pt x="73406" y="8255"/>
                  </a:lnTo>
                  <a:lnTo>
                    <a:pt x="74930" y="16002"/>
                  </a:lnTo>
                  <a:lnTo>
                    <a:pt x="76708" y="23876"/>
                  </a:lnTo>
                  <a:lnTo>
                    <a:pt x="77597" y="28321"/>
                  </a:lnTo>
                  <a:lnTo>
                    <a:pt x="78486" y="32639"/>
                  </a:lnTo>
                  <a:lnTo>
                    <a:pt x="78867" y="37211"/>
                  </a:lnTo>
                  <a:lnTo>
                    <a:pt x="79375" y="42291"/>
                  </a:lnTo>
                  <a:lnTo>
                    <a:pt x="77216" y="39497"/>
                  </a:lnTo>
                  <a:lnTo>
                    <a:pt x="74930" y="36957"/>
                  </a:lnTo>
                  <a:lnTo>
                    <a:pt x="72517" y="34798"/>
                  </a:lnTo>
                  <a:lnTo>
                    <a:pt x="69977" y="33147"/>
                  </a:lnTo>
                  <a:lnTo>
                    <a:pt x="67437" y="31623"/>
                  </a:lnTo>
                  <a:lnTo>
                    <a:pt x="64897" y="30099"/>
                  </a:lnTo>
                  <a:lnTo>
                    <a:pt x="62230" y="29210"/>
                  </a:lnTo>
                  <a:lnTo>
                    <a:pt x="59817" y="28448"/>
                  </a:lnTo>
                  <a:lnTo>
                    <a:pt x="54229" y="27559"/>
                  </a:lnTo>
                  <a:lnTo>
                    <a:pt x="48768" y="27178"/>
                  </a:lnTo>
                  <a:lnTo>
                    <a:pt x="43307" y="27559"/>
                  </a:lnTo>
                  <a:lnTo>
                    <a:pt x="37846" y="28448"/>
                  </a:lnTo>
                  <a:lnTo>
                    <a:pt x="32639" y="29718"/>
                  </a:lnTo>
                  <a:lnTo>
                    <a:pt x="27686" y="31369"/>
                  </a:lnTo>
                  <a:lnTo>
                    <a:pt x="22987" y="33147"/>
                  </a:lnTo>
                  <a:lnTo>
                    <a:pt x="18415" y="35179"/>
                  </a:lnTo>
                  <a:lnTo>
                    <a:pt x="14478" y="36830"/>
                  </a:lnTo>
                  <a:lnTo>
                    <a:pt x="10922" y="38735"/>
                  </a:lnTo>
                  <a:lnTo>
                    <a:pt x="8001" y="40132"/>
                  </a:lnTo>
                  <a:close/>
                </a:path>
              </a:pathLst>
            </a:custGeom>
            <a:solidFill>
              <a:srgbClr val="719158"/>
            </a:solidFill>
            <a:ln w="0" cap="flat" cmpd="sng" algn="ctr">
              <a:solidFill>
                <a:srgbClr val="7191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2" name="Полилиния 471"/>
            <p:cNvSpPr/>
            <p:nvPr/>
          </p:nvSpPr>
          <p:spPr>
            <a:xfrm>
              <a:off x="2884551" y="4815078"/>
              <a:ext cx="75312" cy="42292"/>
            </a:xfrm>
            <a:custGeom>
              <a:avLst/>
              <a:gdLst/>
              <a:ahLst/>
              <a:cxnLst/>
              <a:rect l="0" t="0" r="0" b="0"/>
              <a:pathLst>
                <a:path w="75312" h="42292">
                  <a:moveTo>
                    <a:pt x="5969" y="38989"/>
                  </a:moveTo>
                  <a:lnTo>
                    <a:pt x="5334" y="33909"/>
                  </a:lnTo>
                  <a:lnTo>
                    <a:pt x="4699" y="29210"/>
                  </a:lnTo>
                  <a:lnTo>
                    <a:pt x="3683" y="27051"/>
                  </a:lnTo>
                  <a:lnTo>
                    <a:pt x="2667" y="24765"/>
                  </a:lnTo>
                  <a:lnTo>
                    <a:pt x="1397" y="22606"/>
                  </a:lnTo>
                  <a:lnTo>
                    <a:pt x="0" y="20701"/>
                  </a:lnTo>
                  <a:lnTo>
                    <a:pt x="2413" y="17018"/>
                  </a:lnTo>
                  <a:lnTo>
                    <a:pt x="5334" y="13589"/>
                  </a:lnTo>
                  <a:lnTo>
                    <a:pt x="8890" y="10414"/>
                  </a:lnTo>
                  <a:lnTo>
                    <a:pt x="12573" y="7747"/>
                  </a:lnTo>
                  <a:lnTo>
                    <a:pt x="16764" y="5334"/>
                  </a:lnTo>
                  <a:lnTo>
                    <a:pt x="21336" y="3429"/>
                  </a:lnTo>
                  <a:lnTo>
                    <a:pt x="25781" y="1905"/>
                  </a:lnTo>
                  <a:lnTo>
                    <a:pt x="30861" y="889"/>
                  </a:lnTo>
                  <a:lnTo>
                    <a:pt x="35687" y="254"/>
                  </a:lnTo>
                  <a:lnTo>
                    <a:pt x="40767" y="0"/>
                  </a:lnTo>
                  <a:lnTo>
                    <a:pt x="45720" y="254"/>
                  </a:lnTo>
                  <a:lnTo>
                    <a:pt x="50673" y="889"/>
                  </a:lnTo>
                  <a:lnTo>
                    <a:pt x="55753" y="1905"/>
                  </a:lnTo>
                  <a:lnTo>
                    <a:pt x="60452" y="3556"/>
                  </a:lnTo>
                  <a:lnTo>
                    <a:pt x="64897" y="5842"/>
                  </a:lnTo>
                  <a:lnTo>
                    <a:pt x="69088" y="8509"/>
                  </a:lnTo>
                  <a:lnTo>
                    <a:pt x="70866" y="16002"/>
                  </a:lnTo>
                  <a:lnTo>
                    <a:pt x="72644" y="24130"/>
                  </a:lnTo>
                  <a:lnTo>
                    <a:pt x="73279" y="28321"/>
                  </a:lnTo>
                  <a:lnTo>
                    <a:pt x="74168" y="32639"/>
                  </a:lnTo>
                  <a:lnTo>
                    <a:pt x="74803" y="37211"/>
                  </a:lnTo>
                  <a:lnTo>
                    <a:pt x="75311" y="42291"/>
                  </a:lnTo>
                  <a:lnTo>
                    <a:pt x="73025" y="39497"/>
                  </a:lnTo>
                  <a:lnTo>
                    <a:pt x="70866" y="36957"/>
                  </a:lnTo>
                  <a:lnTo>
                    <a:pt x="68453" y="35179"/>
                  </a:lnTo>
                  <a:lnTo>
                    <a:pt x="66167" y="33147"/>
                  </a:lnTo>
                  <a:lnTo>
                    <a:pt x="63627" y="31369"/>
                  </a:lnTo>
                  <a:lnTo>
                    <a:pt x="61214" y="30099"/>
                  </a:lnTo>
                  <a:lnTo>
                    <a:pt x="56134" y="28321"/>
                  </a:lnTo>
                  <a:lnTo>
                    <a:pt x="51308" y="27051"/>
                  </a:lnTo>
                  <a:lnTo>
                    <a:pt x="45974" y="26543"/>
                  </a:lnTo>
                  <a:lnTo>
                    <a:pt x="41021" y="26543"/>
                  </a:lnTo>
                  <a:lnTo>
                    <a:pt x="35941" y="27178"/>
                  </a:lnTo>
                  <a:lnTo>
                    <a:pt x="31242" y="28321"/>
                  </a:lnTo>
                  <a:lnTo>
                    <a:pt x="26670" y="29718"/>
                  </a:lnTo>
                  <a:lnTo>
                    <a:pt x="22352" y="31369"/>
                  </a:lnTo>
                  <a:lnTo>
                    <a:pt x="18034" y="33147"/>
                  </a:lnTo>
                  <a:lnTo>
                    <a:pt x="14351" y="34798"/>
                  </a:lnTo>
                  <a:lnTo>
                    <a:pt x="11049" y="36322"/>
                  </a:lnTo>
                  <a:lnTo>
                    <a:pt x="8128" y="37846"/>
                  </a:lnTo>
                  <a:close/>
                </a:path>
              </a:pathLst>
            </a:custGeom>
            <a:solidFill>
              <a:srgbClr val="598446"/>
            </a:solidFill>
            <a:ln w="0" cap="flat" cmpd="sng" algn="ctr">
              <a:solidFill>
                <a:srgbClr val="59844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3" name="Полилиния 472"/>
            <p:cNvSpPr/>
            <p:nvPr/>
          </p:nvSpPr>
          <p:spPr>
            <a:xfrm>
              <a:off x="2888742" y="4814697"/>
              <a:ext cx="70867" cy="42673"/>
            </a:xfrm>
            <a:custGeom>
              <a:avLst/>
              <a:gdLst/>
              <a:ahLst/>
              <a:cxnLst/>
              <a:rect l="0" t="0" r="0" b="0"/>
              <a:pathLst>
                <a:path w="70867" h="42673">
                  <a:moveTo>
                    <a:pt x="5969" y="36703"/>
                  </a:moveTo>
                  <a:lnTo>
                    <a:pt x="5715" y="31623"/>
                  </a:lnTo>
                  <a:lnTo>
                    <a:pt x="4445" y="26670"/>
                  </a:lnTo>
                  <a:lnTo>
                    <a:pt x="3683" y="24257"/>
                  </a:lnTo>
                  <a:lnTo>
                    <a:pt x="2667" y="21971"/>
                  </a:lnTo>
                  <a:lnTo>
                    <a:pt x="1524" y="19812"/>
                  </a:lnTo>
                  <a:lnTo>
                    <a:pt x="0" y="17907"/>
                  </a:lnTo>
                  <a:lnTo>
                    <a:pt x="2413" y="14732"/>
                  </a:lnTo>
                  <a:lnTo>
                    <a:pt x="5461" y="11557"/>
                  </a:lnTo>
                  <a:lnTo>
                    <a:pt x="8763" y="8890"/>
                  </a:lnTo>
                  <a:lnTo>
                    <a:pt x="12192" y="6604"/>
                  </a:lnTo>
                  <a:lnTo>
                    <a:pt x="16129" y="4445"/>
                  </a:lnTo>
                  <a:lnTo>
                    <a:pt x="20193" y="2921"/>
                  </a:lnTo>
                  <a:lnTo>
                    <a:pt x="24384" y="1524"/>
                  </a:lnTo>
                  <a:lnTo>
                    <a:pt x="28829" y="635"/>
                  </a:lnTo>
                  <a:lnTo>
                    <a:pt x="33274" y="0"/>
                  </a:lnTo>
                  <a:lnTo>
                    <a:pt x="37846" y="0"/>
                  </a:lnTo>
                  <a:lnTo>
                    <a:pt x="42545" y="381"/>
                  </a:lnTo>
                  <a:lnTo>
                    <a:pt x="47244" y="1016"/>
                  </a:lnTo>
                  <a:lnTo>
                    <a:pt x="51689" y="2286"/>
                  </a:lnTo>
                  <a:lnTo>
                    <a:pt x="56261" y="3937"/>
                  </a:lnTo>
                  <a:lnTo>
                    <a:pt x="60706" y="5969"/>
                  </a:lnTo>
                  <a:lnTo>
                    <a:pt x="64897" y="8636"/>
                  </a:lnTo>
                  <a:lnTo>
                    <a:pt x="66421" y="16383"/>
                  </a:lnTo>
                  <a:lnTo>
                    <a:pt x="68453" y="24257"/>
                  </a:lnTo>
                  <a:lnTo>
                    <a:pt x="69088" y="28321"/>
                  </a:lnTo>
                  <a:lnTo>
                    <a:pt x="69977" y="32766"/>
                  </a:lnTo>
                  <a:lnTo>
                    <a:pt x="70612" y="37338"/>
                  </a:lnTo>
                  <a:lnTo>
                    <a:pt x="70866" y="42672"/>
                  </a:lnTo>
                  <a:lnTo>
                    <a:pt x="68961" y="39878"/>
                  </a:lnTo>
                  <a:lnTo>
                    <a:pt x="66675" y="37338"/>
                  </a:lnTo>
                  <a:lnTo>
                    <a:pt x="64516" y="35179"/>
                  </a:lnTo>
                  <a:lnTo>
                    <a:pt x="61976" y="33274"/>
                  </a:lnTo>
                  <a:lnTo>
                    <a:pt x="57404" y="30099"/>
                  </a:lnTo>
                  <a:lnTo>
                    <a:pt x="52832" y="28194"/>
                  </a:lnTo>
                  <a:lnTo>
                    <a:pt x="48006" y="26670"/>
                  </a:lnTo>
                  <a:lnTo>
                    <a:pt x="43307" y="26035"/>
                  </a:lnTo>
                  <a:lnTo>
                    <a:pt x="38481" y="26035"/>
                  </a:lnTo>
                  <a:lnTo>
                    <a:pt x="34163" y="26162"/>
                  </a:lnTo>
                  <a:lnTo>
                    <a:pt x="29591" y="27178"/>
                  </a:lnTo>
                  <a:lnTo>
                    <a:pt x="25400" y="28321"/>
                  </a:lnTo>
                  <a:lnTo>
                    <a:pt x="21336" y="29591"/>
                  </a:lnTo>
                  <a:lnTo>
                    <a:pt x="17653" y="31369"/>
                  </a:lnTo>
                  <a:lnTo>
                    <a:pt x="14097" y="32766"/>
                  </a:lnTo>
                  <a:lnTo>
                    <a:pt x="11176" y="34290"/>
                  </a:lnTo>
                  <a:lnTo>
                    <a:pt x="8382" y="35814"/>
                  </a:lnTo>
                  <a:close/>
                </a:path>
              </a:pathLst>
            </a:custGeom>
            <a:solidFill>
              <a:srgbClr val="417A33"/>
            </a:solidFill>
            <a:ln w="0" cap="flat" cmpd="sng" algn="ctr">
              <a:solidFill>
                <a:srgbClr val="417A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4" name="Полилиния 473"/>
            <p:cNvSpPr/>
            <p:nvPr/>
          </p:nvSpPr>
          <p:spPr>
            <a:xfrm>
              <a:off x="2892679" y="4814443"/>
              <a:ext cx="66930" cy="42927"/>
            </a:xfrm>
            <a:custGeom>
              <a:avLst/>
              <a:gdLst/>
              <a:ahLst/>
              <a:cxnLst/>
              <a:rect l="0" t="0" r="0" b="0"/>
              <a:pathLst>
                <a:path w="66930" h="42927">
                  <a:moveTo>
                    <a:pt x="6477" y="34671"/>
                  </a:moveTo>
                  <a:lnTo>
                    <a:pt x="5969" y="29337"/>
                  </a:lnTo>
                  <a:lnTo>
                    <a:pt x="4826" y="24257"/>
                  </a:lnTo>
                  <a:lnTo>
                    <a:pt x="4064" y="21844"/>
                  </a:lnTo>
                  <a:lnTo>
                    <a:pt x="2794" y="19304"/>
                  </a:lnTo>
                  <a:lnTo>
                    <a:pt x="1524" y="17145"/>
                  </a:lnTo>
                  <a:lnTo>
                    <a:pt x="0" y="15240"/>
                  </a:lnTo>
                  <a:lnTo>
                    <a:pt x="2794" y="12319"/>
                  </a:lnTo>
                  <a:lnTo>
                    <a:pt x="5588" y="9779"/>
                  </a:lnTo>
                  <a:lnTo>
                    <a:pt x="8636" y="7620"/>
                  </a:lnTo>
                  <a:lnTo>
                    <a:pt x="11938" y="5461"/>
                  </a:lnTo>
                  <a:lnTo>
                    <a:pt x="15748" y="3810"/>
                  </a:lnTo>
                  <a:lnTo>
                    <a:pt x="19431" y="2540"/>
                  </a:lnTo>
                  <a:lnTo>
                    <a:pt x="23114" y="1270"/>
                  </a:lnTo>
                  <a:lnTo>
                    <a:pt x="27178" y="635"/>
                  </a:lnTo>
                  <a:lnTo>
                    <a:pt x="31115" y="0"/>
                  </a:lnTo>
                  <a:lnTo>
                    <a:pt x="35433" y="0"/>
                  </a:lnTo>
                  <a:lnTo>
                    <a:pt x="39624" y="635"/>
                  </a:lnTo>
                  <a:lnTo>
                    <a:pt x="43815" y="1270"/>
                  </a:lnTo>
                  <a:lnTo>
                    <a:pt x="48260" y="2540"/>
                  </a:lnTo>
                  <a:lnTo>
                    <a:pt x="52451" y="4191"/>
                  </a:lnTo>
                  <a:lnTo>
                    <a:pt x="56769" y="6477"/>
                  </a:lnTo>
                  <a:lnTo>
                    <a:pt x="60960" y="9144"/>
                  </a:lnTo>
                  <a:lnTo>
                    <a:pt x="62484" y="16637"/>
                  </a:lnTo>
                  <a:lnTo>
                    <a:pt x="64262" y="24765"/>
                  </a:lnTo>
                  <a:lnTo>
                    <a:pt x="65151" y="28956"/>
                  </a:lnTo>
                  <a:lnTo>
                    <a:pt x="66040" y="33274"/>
                  </a:lnTo>
                  <a:lnTo>
                    <a:pt x="66421" y="37846"/>
                  </a:lnTo>
                  <a:lnTo>
                    <a:pt x="66929" y="42926"/>
                  </a:lnTo>
                  <a:lnTo>
                    <a:pt x="64770" y="40132"/>
                  </a:lnTo>
                  <a:lnTo>
                    <a:pt x="62738" y="37592"/>
                  </a:lnTo>
                  <a:lnTo>
                    <a:pt x="58166" y="33528"/>
                  </a:lnTo>
                  <a:lnTo>
                    <a:pt x="53721" y="30353"/>
                  </a:lnTo>
                  <a:lnTo>
                    <a:pt x="49276" y="27813"/>
                  </a:lnTo>
                  <a:lnTo>
                    <a:pt x="44704" y="26416"/>
                  </a:lnTo>
                  <a:lnTo>
                    <a:pt x="40513" y="25400"/>
                  </a:lnTo>
                  <a:lnTo>
                    <a:pt x="36322" y="25146"/>
                  </a:lnTo>
                  <a:lnTo>
                    <a:pt x="32131" y="25400"/>
                  </a:lnTo>
                  <a:lnTo>
                    <a:pt x="28194" y="26035"/>
                  </a:lnTo>
                  <a:lnTo>
                    <a:pt x="24384" y="26924"/>
                  </a:lnTo>
                  <a:lnTo>
                    <a:pt x="20701" y="28194"/>
                  </a:lnTo>
                  <a:lnTo>
                    <a:pt x="17399" y="29337"/>
                  </a:lnTo>
                  <a:lnTo>
                    <a:pt x="14224" y="30734"/>
                  </a:lnTo>
                  <a:lnTo>
                    <a:pt x="11303" y="32258"/>
                  </a:lnTo>
                  <a:lnTo>
                    <a:pt x="8636" y="33528"/>
                  </a:lnTo>
                  <a:close/>
                </a:path>
              </a:pathLst>
            </a:custGeom>
            <a:solidFill>
              <a:srgbClr val="2A6E20"/>
            </a:solidFill>
            <a:ln w="0" cap="flat" cmpd="sng" algn="ctr">
              <a:solidFill>
                <a:srgbClr val="2A6E2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5" name="Полилиния 474"/>
            <p:cNvSpPr/>
            <p:nvPr/>
          </p:nvSpPr>
          <p:spPr>
            <a:xfrm>
              <a:off x="2896743" y="4814062"/>
              <a:ext cx="62866" cy="43308"/>
            </a:xfrm>
            <a:custGeom>
              <a:avLst/>
              <a:gdLst/>
              <a:ahLst/>
              <a:cxnLst/>
              <a:rect l="0" t="0" r="0" b="0"/>
              <a:pathLst>
                <a:path w="62866" h="43308">
                  <a:moveTo>
                    <a:pt x="6604" y="32385"/>
                  </a:moveTo>
                  <a:lnTo>
                    <a:pt x="6604" y="29718"/>
                  </a:lnTo>
                  <a:lnTo>
                    <a:pt x="6477" y="27051"/>
                  </a:lnTo>
                  <a:lnTo>
                    <a:pt x="4953" y="21717"/>
                  </a:lnTo>
                  <a:lnTo>
                    <a:pt x="3937" y="18923"/>
                  </a:lnTo>
                  <a:lnTo>
                    <a:pt x="2921" y="16637"/>
                  </a:lnTo>
                  <a:lnTo>
                    <a:pt x="1524" y="14351"/>
                  </a:lnTo>
                  <a:lnTo>
                    <a:pt x="0" y="12192"/>
                  </a:lnTo>
                  <a:lnTo>
                    <a:pt x="2794" y="10033"/>
                  </a:lnTo>
                  <a:lnTo>
                    <a:pt x="5715" y="8001"/>
                  </a:lnTo>
                  <a:lnTo>
                    <a:pt x="8763" y="6096"/>
                  </a:lnTo>
                  <a:lnTo>
                    <a:pt x="11684" y="4445"/>
                  </a:lnTo>
                  <a:lnTo>
                    <a:pt x="14859" y="2921"/>
                  </a:lnTo>
                  <a:lnTo>
                    <a:pt x="18415" y="1905"/>
                  </a:lnTo>
                  <a:lnTo>
                    <a:pt x="21844" y="1016"/>
                  </a:lnTo>
                  <a:lnTo>
                    <a:pt x="25273" y="381"/>
                  </a:lnTo>
                  <a:lnTo>
                    <a:pt x="29083" y="0"/>
                  </a:lnTo>
                  <a:lnTo>
                    <a:pt x="32766" y="254"/>
                  </a:lnTo>
                  <a:lnTo>
                    <a:pt x="36830" y="635"/>
                  </a:lnTo>
                  <a:lnTo>
                    <a:pt x="40513" y="1524"/>
                  </a:lnTo>
                  <a:lnTo>
                    <a:pt x="44450" y="2667"/>
                  </a:lnTo>
                  <a:lnTo>
                    <a:pt x="48768" y="4445"/>
                  </a:lnTo>
                  <a:lnTo>
                    <a:pt x="52705" y="6604"/>
                  </a:lnTo>
                  <a:lnTo>
                    <a:pt x="56896" y="9271"/>
                  </a:lnTo>
                  <a:lnTo>
                    <a:pt x="58420" y="17018"/>
                  </a:lnTo>
                  <a:lnTo>
                    <a:pt x="60198" y="24892"/>
                  </a:lnTo>
                  <a:lnTo>
                    <a:pt x="61087" y="28956"/>
                  </a:lnTo>
                  <a:lnTo>
                    <a:pt x="61976" y="33401"/>
                  </a:lnTo>
                  <a:lnTo>
                    <a:pt x="62357" y="37973"/>
                  </a:lnTo>
                  <a:lnTo>
                    <a:pt x="62865" y="43307"/>
                  </a:lnTo>
                  <a:lnTo>
                    <a:pt x="58674" y="37846"/>
                  </a:lnTo>
                  <a:lnTo>
                    <a:pt x="54102" y="33655"/>
                  </a:lnTo>
                  <a:lnTo>
                    <a:pt x="49911" y="30480"/>
                  </a:lnTo>
                  <a:lnTo>
                    <a:pt x="45974" y="27813"/>
                  </a:lnTo>
                  <a:lnTo>
                    <a:pt x="41783" y="26162"/>
                  </a:lnTo>
                  <a:lnTo>
                    <a:pt x="37719" y="25146"/>
                  </a:lnTo>
                  <a:lnTo>
                    <a:pt x="34036" y="24384"/>
                  </a:lnTo>
                  <a:lnTo>
                    <a:pt x="30353" y="24384"/>
                  </a:lnTo>
                  <a:lnTo>
                    <a:pt x="26797" y="24892"/>
                  </a:lnTo>
                  <a:lnTo>
                    <a:pt x="23368" y="25527"/>
                  </a:lnTo>
                  <a:lnTo>
                    <a:pt x="20193" y="26670"/>
                  </a:lnTo>
                  <a:lnTo>
                    <a:pt x="16891" y="27559"/>
                  </a:lnTo>
                  <a:lnTo>
                    <a:pt x="11430" y="30226"/>
                  </a:lnTo>
                  <a:lnTo>
                    <a:pt x="8763" y="31496"/>
                  </a:lnTo>
                  <a:close/>
                </a:path>
              </a:pathLst>
            </a:custGeom>
            <a:solidFill>
              <a:srgbClr val="11610D"/>
            </a:solidFill>
            <a:ln w="0" cap="flat" cmpd="sng" algn="ctr">
              <a:solidFill>
                <a:srgbClr val="1161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6" name="Полилиния 475"/>
            <p:cNvSpPr/>
            <p:nvPr/>
          </p:nvSpPr>
          <p:spPr>
            <a:xfrm>
              <a:off x="2900934" y="4814062"/>
              <a:ext cx="58929" cy="43308"/>
            </a:xfrm>
            <a:custGeom>
              <a:avLst/>
              <a:gdLst/>
              <a:ahLst/>
              <a:cxnLst/>
              <a:rect l="0" t="0" r="0" b="0"/>
              <a:pathLst>
                <a:path w="58929" h="43308">
                  <a:moveTo>
                    <a:pt x="5842" y="6096"/>
                  </a:moveTo>
                  <a:lnTo>
                    <a:pt x="11557" y="3175"/>
                  </a:lnTo>
                  <a:lnTo>
                    <a:pt x="14478" y="2159"/>
                  </a:lnTo>
                  <a:lnTo>
                    <a:pt x="17399" y="1270"/>
                  </a:lnTo>
                  <a:lnTo>
                    <a:pt x="20574" y="381"/>
                  </a:lnTo>
                  <a:lnTo>
                    <a:pt x="23622" y="0"/>
                  </a:lnTo>
                  <a:lnTo>
                    <a:pt x="26797" y="0"/>
                  </a:lnTo>
                  <a:lnTo>
                    <a:pt x="30353" y="254"/>
                  </a:lnTo>
                  <a:lnTo>
                    <a:pt x="33782" y="635"/>
                  </a:lnTo>
                  <a:lnTo>
                    <a:pt x="37338" y="1524"/>
                  </a:lnTo>
                  <a:lnTo>
                    <a:pt x="41021" y="2921"/>
                  </a:lnTo>
                  <a:lnTo>
                    <a:pt x="44831" y="4572"/>
                  </a:lnTo>
                  <a:lnTo>
                    <a:pt x="48768" y="6858"/>
                  </a:lnTo>
                  <a:lnTo>
                    <a:pt x="52705" y="9525"/>
                  </a:lnTo>
                  <a:lnTo>
                    <a:pt x="54483" y="17018"/>
                  </a:lnTo>
                  <a:lnTo>
                    <a:pt x="56261" y="25146"/>
                  </a:lnTo>
                  <a:lnTo>
                    <a:pt x="56896" y="29337"/>
                  </a:lnTo>
                  <a:lnTo>
                    <a:pt x="57785" y="33655"/>
                  </a:lnTo>
                  <a:lnTo>
                    <a:pt x="58420" y="38227"/>
                  </a:lnTo>
                  <a:lnTo>
                    <a:pt x="58928" y="43307"/>
                  </a:lnTo>
                  <a:lnTo>
                    <a:pt x="56642" y="40513"/>
                  </a:lnTo>
                  <a:lnTo>
                    <a:pt x="54483" y="37973"/>
                  </a:lnTo>
                  <a:lnTo>
                    <a:pt x="50546" y="33655"/>
                  </a:lnTo>
                  <a:lnTo>
                    <a:pt x="46482" y="30226"/>
                  </a:lnTo>
                  <a:lnTo>
                    <a:pt x="42545" y="27559"/>
                  </a:lnTo>
                  <a:lnTo>
                    <a:pt x="38862" y="25527"/>
                  </a:lnTo>
                  <a:lnTo>
                    <a:pt x="35306" y="24384"/>
                  </a:lnTo>
                  <a:lnTo>
                    <a:pt x="31877" y="23622"/>
                  </a:lnTo>
                  <a:lnTo>
                    <a:pt x="28575" y="23368"/>
                  </a:lnTo>
                  <a:lnTo>
                    <a:pt x="25400" y="23368"/>
                  </a:lnTo>
                  <a:lnTo>
                    <a:pt x="22352" y="23876"/>
                  </a:lnTo>
                  <a:lnTo>
                    <a:pt x="19304" y="24892"/>
                  </a:lnTo>
                  <a:lnTo>
                    <a:pt x="16637" y="25781"/>
                  </a:lnTo>
                  <a:lnTo>
                    <a:pt x="11684" y="28067"/>
                  </a:lnTo>
                  <a:lnTo>
                    <a:pt x="7239" y="29972"/>
                  </a:lnTo>
                  <a:lnTo>
                    <a:pt x="6985" y="27559"/>
                  </a:lnTo>
                  <a:lnTo>
                    <a:pt x="6731" y="24638"/>
                  </a:lnTo>
                  <a:lnTo>
                    <a:pt x="5207" y="18923"/>
                  </a:lnTo>
                  <a:lnTo>
                    <a:pt x="4318" y="16383"/>
                  </a:lnTo>
                  <a:lnTo>
                    <a:pt x="3048" y="13589"/>
                  </a:lnTo>
                  <a:lnTo>
                    <a:pt x="1651" y="11176"/>
                  </a:lnTo>
                  <a:lnTo>
                    <a:pt x="0" y="9271"/>
                  </a:lnTo>
                  <a:close/>
                </a:path>
              </a:pathLst>
            </a:custGeom>
            <a:solidFill>
              <a:srgbClr val="005600"/>
            </a:solidFill>
            <a:ln w="0" cap="flat" cmpd="sng" algn="ctr">
              <a:solidFill>
                <a:srgbClr val="005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0" name="Группа 479"/>
          <p:cNvGrpSpPr/>
          <p:nvPr/>
        </p:nvGrpSpPr>
        <p:grpSpPr>
          <a:xfrm>
            <a:off x="7848600" y="-63500"/>
            <a:ext cx="1340866" cy="2130743"/>
            <a:chOff x="7848600" y="-63500"/>
            <a:chExt cx="1340866" cy="2130743"/>
          </a:xfrm>
        </p:grpSpPr>
        <p:sp>
          <p:nvSpPr>
            <p:cNvPr id="478" name="TextBox 477"/>
            <p:cNvSpPr txBox="1"/>
            <p:nvPr/>
          </p:nvSpPr>
          <p:spPr>
            <a:xfrm>
              <a:off x="7988300" y="1574800"/>
              <a:ext cx="1066800" cy="4924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600" b="1" smtClean="0">
                  <a:solidFill>
                    <a:srgbClr val="8B0000"/>
                  </a:solidFill>
                  <a:latin typeface="Times New Roman - 34"/>
                </a:rPr>
                <a:t>(3,3)</a:t>
              </a:r>
              <a:endParaRPr lang="ru-RU" sz="2600" b="1">
                <a:solidFill>
                  <a:srgbClr val="8B0000"/>
                </a:solidFill>
                <a:latin typeface="Times New Roman - 34"/>
              </a:endParaRPr>
            </a:p>
          </p:txBody>
        </p:sp>
        <p:pic>
          <p:nvPicPr>
            <p:cNvPr id="479" name="Рисунок 478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-63500"/>
              <a:ext cx="1340866" cy="198653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507" name="Группа 506"/>
          <p:cNvGrpSpPr/>
          <p:nvPr/>
        </p:nvGrpSpPr>
        <p:grpSpPr>
          <a:xfrm>
            <a:off x="3898900" y="2197100"/>
            <a:ext cx="1354455" cy="2359343"/>
            <a:chOff x="3898900" y="2197100"/>
            <a:chExt cx="1354455" cy="2359343"/>
          </a:xfrm>
        </p:grpSpPr>
        <p:grpSp>
          <p:nvGrpSpPr>
            <p:cNvPr id="505" name="Группа 504"/>
            <p:cNvGrpSpPr/>
            <p:nvPr/>
          </p:nvGrpSpPr>
          <p:grpSpPr>
            <a:xfrm>
              <a:off x="3898900" y="2197100"/>
              <a:ext cx="1354455" cy="2239518"/>
              <a:chOff x="3898900" y="2197100"/>
              <a:chExt cx="1354455" cy="2239518"/>
            </a:xfrm>
          </p:grpSpPr>
          <p:pic>
            <p:nvPicPr>
              <p:cNvPr id="481" name="Рисунок 480"/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8900" y="2428621"/>
                <a:ext cx="1354455" cy="200799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grpSp>
            <p:nvGrpSpPr>
              <p:cNvPr id="504" name="Группа 503"/>
              <p:cNvGrpSpPr/>
              <p:nvPr/>
            </p:nvGrpSpPr>
            <p:grpSpPr>
              <a:xfrm>
                <a:off x="4349623" y="2197100"/>
                <a:ext cx="652146" cy="976631"/>
                <a:chOff x="4349623" y="2197100"/>
                <a:chExt cx="652146" cy="976631"/>
              </a:xfrm>
            </p:grpSpPr>
            <p:sp>
              <p:nvSpPr>
                <p:cNvPr id="482" name="Полилиния 481"/>
                <p:cNvSpPr/>
                <p:nvPr/>
              </p:nvSpPr>
              <p:spPr>
                <a:xfrm>
                  <a:off x="4941189" y="2792984"/>
                  <a:ext cx="51182" cy="344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1182" h="34418">
                      <a:moveTo>
                        <a:pt x="49530" y="6350"/>
                      </a:moveTo>
                      <a:lnTo>
                        <a:pt x="47752" y="8128"/>
                      </a:lnTo>
                      <a:lnTo>
                        <a:pt x="43307" y="12954"/>
                      </a:lnTo>
                      <a:lnTo>
                        <a:pt x="37465" y="17145"/>
                      </a:lnTo>
                      <a:lnTo>
                        <a:pt x="30988" y="21844"/>
                      </a:lnTo>
                      <a:lnTo>
                        <a:pt x="23622" y="26289"/>
                      </a:lnTo>
                      <a:lnTo>
                        <a:pt x="16256" y="29718"/>
                      </a:lnTo>
                      <a:lnTo>
                        <a:pt x="8509" y="32893"/>
                      </a:lnTo>
                      <a:lnTo>
                        <a:pt x="762" y="34417"/>
                      </a:lnTo>
                      <a:lnTo>
                        <a:pt x="381" y="33147"/>
                      </a:lnTo>
                      <a:lnTo>
                        <a:pt x="0" y="32004"/>
                      </a:lnTo>
                      <a:lnTo>
                        <a:pt x="0" y="27559"/>
                      </a:lnTo>
                      <a:lnTo>
                        <a:pt x="381" y="22733"/>
                      </a:lnTo>
                      <a:lnTo>
                        <a:pt x="2159" y="17526"/>
                      </a:lnTo>
                      <a:lnTo>
                        <a:pt x="3810" y="12573"/>
                      </a:lnTo>
                      <a:lnTo>
                        <a:pt x="6477" y="7239"/>
                      </a:lnTo>
                      <a:lnTo>
                        <a:pt x="9906" y="2921"/>
                      </a:lnTo>
                      <a:lnTo>
                        <a:pt x="13335" y="0"/>
                      </a:lnTo>
                      <a:lnTo>
                        <a:pt x="23622" y="381"/>
                      </a:lnTo>
                      <a:lnTo>
                        <a:pt x="33655" y="889"/>
                      </a:lnTo>
                      <a:lnTo>
                        <a:pt x="38354" y="1270"/>
                      </a:lnTo>
                      <a:lnTo>
                        <a:pt x="42672" y="1651"/>
                      </a:lnTo>
                      <a:lnTo>
                        <a:pt x="47117" y="2921"/>
                      </a:lnTo>
                      <a:lnTo>
                        <a:pt x="51181" y="4064"/>
                      </a:lnTo>
                      <a:close/>
                    </a:path>
                  </a:pathLst>
                </a:custGeom>
                <a:solidFill>
                  <a:srgbClr val="E5E0C4"/>
                </a:solidFill>
                <a:ln w="0" cap="flat" cmpd="sng" algn="ctr">
                  <a:solidFill>
                    <a:srgbClr val="E5E0C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3" name="Полилиния 482"/>
                <p:cNvSpPr/>
                <p:nvPr/>
              </p:nvSpPr>
              <p:spPr>
                <a:xfrm>
                  <a:off x="4734814" y="2721102"/>
                  <a:ext cx="113920" cy="1219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920" h="121921">
                      <a:moveTo>
                        <a:pt x="1270" y="20828"/>
                      </a:moveTo>
                      <a:lnTo>
                        <a:pt x="381" y="20193"/>
                      </a:lnTo>
                      <a:lnTo>
                        <a:pt x="0" y="19939"/>
                      </a:lnTo>
                      <a:lnTo>
                        <a:pt x="0" y="19304"/>
                      </a:lnTo>
                      <a:lnTo>
                        <a:pt x="1270" y="18923"/>
                      </a:lnTo>
                      <a:lnTo>
                        <a:pt x="3810" y="18542"/>
                      </a:lnTo>
                      <a:lnTo>
                        <a:pt x="7239" y="18034"/>
                      </a:lnTo>
                      <a:lnTo>
                        <a:pt x="11557" y="17780"/>
                      </a:lnTo>
                      <a:lnTo>
                        <a:pt x="16764" y="17780"/>
                      </a:lnTo>
                      <a:lnTo>
                        <a:pt x="22352" y="17399"/>
                      </a:lnTo>
                      <a:lnTo>
                        <a:pt x="33655" y="15621"/>
                      </a:lnTo>
                      <a:lnTo>
                        <a:pt x="38735" y="14224"/>
                      </a:lnTo>
                      <a:lnTo>
                        <a:pt x="43434" y="12954"/>
                      </a:lnTo>
                      <a:lnTo>
                        <a:pt x="47371" y="10414"/>
                      </a:lnTo>
                      <a:lnTo>
                        <a:pt x="50800" y="7874"/>
                      </a:lnTo>
                      <a:lnTo>
                        <a:pt x="51816" y="5969"/>
                      </a:lnTo>
                      <a:lnTo>
                        <a:pt x="52451" y="4318"/>
                      </a:lnTo>
                      <a:lnTo>
                        <a:pt x="52959" y="2286"/>
                      </a:lnTo>
                      <a:lnTo>
                        <a:pt x="52959" y="0"/>
                      </a:lnTo>
                      <a:lnTo>
                        <a:pt x="56388" y="6858"/>
                      </a:lnTo>
                      <a:lnTo>
                        <a:pt x="60706" y="14224"/>
                      </a:lnTo>
                      <a:lnTo>
                        <a:pt x="65278" y="22098"/>
                      </a:lnTo>
                      <a:lnTo>
                        <a:pt x="70231" y="30353"/>
                      </a:lnTo>
                      <a:lnTo>
                        <a:pt x="81153" y="46863"/>
                      </a:lnTo>
                      <a:lnTo>
                        <a:pt x="91567" y="63500"/>
                      </a:lnTo>
                      <a:lnTo>
                        <a:pt x="96647" y="72263"/>
                      </a:lnTo>
                      <a:lnTo>
                        <a:pt x="101473" y="80391"/>
                      </a:lnTo>
                      <a:lnTo>
                        <a:pt x="105283" y="88138"/>
                      </a:lnTo>
                      <a:lnTo>
                        <a:pt x="108712" y="96139"/>
                      </a:lnTo>
                      <a:lnTo>
                        <a:pt x="111379" y="103505"/>
                      </a:lnTo>
                      <a:lnTo>
                        <a:pt x="113030" y="109855"/>
                      </a:lnTo>
                      <a:lnTo>
                        <a:pt x="113919" y="116459"/>
                      </a:lnTo>
                      <a:lnTo>
                        <a:pt x="113411" y="119253"/>
                      </a:lnTo>
                      <a:lnTo>
                        <a:pt x="113030" y="121920"/>
                      </a:lnTo>
                      <a:lnTo>
                        <a:pt x="110871" y="118110"/>
                      </a:lnTo>
                      <a:lnTo>
                        <a:pt x="107950" y="115189"/>
                      </a:lnTo>
                      <a:lnTo>
                        <a:pt x="104521" y="112014"/>
                      </a:lnTo>
                      <a:lnTo>
                        <a:pt x="100584" y="109093"/>
                      </a:lnTo>
                      <a:lnTo>
                        <a:pt x="96647" y="106680"/>
                      </a:lnTo>
                      <a:lnTo>
                        <a:pt x="92456" y="104267"/>
                      </a:lnTo>
                      <a:lnTo>
                        <a:pt x="82931" y="99822"/>
                      </a:lnTo>
                      <a:lnTo>
                        <a:pt x="73025" y="96139"/>
                      </a:lnTo>
                      <a:lnTo>
                        <a:pt x="63119" y="92456"/>
                      </a:lnTo>
                      <a:lnTo>
                        <a:pt x="52959" y="88773"/>
                      </a:lnTo>
                      <a:lnTo>
                        <a:pt x="43815" y="84455"/>
                      </a:lnTo>
                      <a:lnTo>
                        <a:pt x="42164" y="78232"/>
                      </a:lnTo>
                      <a:lnTo>
                        <a:pt x="40386" y="71882"/>
                      </a:lnTo>
                      <a:lnTo>
                        <a:pt x="38354" y="64516"/>
                      </a:lnTo>
                      <a:lnTo>
                        <a:pt x="34925" y="57277"/>
                      </a:lnTo>
                      <a:lnTo>
                        <a:pt x="32639" y="53213"/>
                      </a:lnTo>
                      <a:lnTo>
                        <a:pt x="30099" y="49276"/>
                      </a:lnTo>
                      <a:lnTo>
                        <a:pt x="27051" y="45085"/>
                      </a:lnTo>
                      <a:lnTo>
                        <a:pt x="23622" y="40767"/>
                      </a:lnTo>
                      <a:lnTo>
                        <a:pt x="19304" y="35814"/>
                      </a:lnTo>
                      <a:lnTo>
                        <a:pt x="14605" y="31750"/>
                      </a:lnTo>
                      <a:lnTo>
                        <a:pt x="9017" y="26924"/>
                      </a:lnTo>
                      <a:lnTo>
                        <a:pt x="2540" y="21717"/>
                      </a:lnTo>
                      <a:close/>
                    </a:path>
                  </a:pathLst>
                </a:custGeom>
                <a:solidFill>
                  <a:srgbClr val="84DD3F"/>
                </a:solidFill>
                <a:ln w="0" cap="flat" cmpd="sng" algn="ctr">
                  <a:solidFill>
                    <a:srgbClr val="84DD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4" name="Полилиния 483"/>
                <p:cNvSpPr/>
                <p:nvPr/>
              </p:nvSpPr>
              <p:spPr>
                <a:xfrm>
                  <a:off x="4785995" y="2702052"/>
                  <a:ext cx="152147" cy="2006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2147" h="200661">
                      <a:moveTo>
                        <a:pt x="152146" y="198882"/>
                      </a:moveTo>
                      <a:lnTo>
                        <a:pt x="149987" y="200152"/>
                      </a:lnTo>
                      <a:lnTo>
                        <a:pt x="148209" y="200660"/>
                      </a:lnTo>
                      <a:lnTo>
                        <a:pt x="146558" y="200660"/>
                      </a:lnTo>
                      <a:lnTo>
                        <a:pt x="144399" y="199771"/>
                      </a:lnTo>
                      <a:lnTo>
                        <a:pt x="140462" y="197231"/>
                      </a:lnTo>
                      <a:lnTo>
                        <a:pt x="136144" y="193294"/>
                      </a:lnTo>
                      <a:lnTo>
                        <a:pt x="128016" y="183896"/>
                      </a:lnTo>
                      <a:lnTo>
                        <a:pt x="123698" y="179578"/>
                      </a:lnTo>
                      <a:lnTo>
                        <a:pt x="119380" y="176022"/>
                      </a:lnTo>
                      <a:lnTo>
                        <a:pt x="114935" y="176022"/>
                      </a:lnTo>
                      <a:lnTo>
                        <a:pt x="110998" y="175133"/>
                      </a:lnTo>
                      <a:lnTo>
                        <a:pt x="107188" y="173863"/>
                      </a:lnTo>
                      <a:lnTo>
                        <a:pt x="103251" y="172212"/>
                      </a:lnTo>
                      <a:lnTo>
                        <a:pt x="99441" y="169926"/>
                      </a:lnTo>
                      <a:lnTo>
                        <a:pt x="95885" y="167767"/>
                      </a:lnTo>
                      <a:lnTo>
                        <a:pt x="89027" y="162179"/>
                      </a:lnTo>
                      <a:lnTo>
                        <a:pt x="82550" y="155702"/>
                      </a:lnTo>
                      <a:lnTo>
                        <a:pt x="76073" y="148844"/>
                      </a:lnTo>
                      <a:lnTo>
                        <a:pt x="70485" y="141859"/>
                      </a:lnTo>
                      <a:lnTo>
                        <a:pt x="64897" y="135001"/>
                      </a:lnTo>
                      <a:lnTo>
                        <a:pt x="61468" y="126238"/>
                      </a:lnTo>
                      <a:lnTo>
                        <a:pt x="57531" y="117602"/>
                      </a:lnTo>
                      <a:lnTo>
                        <a:pt x="53340" y="109474"/>
                      </a:lnTo>
                      <a:lnTo>
                        <a:pt x="48514" y="101727"/>
                      </a:lnTo>
                      <a:lnTo>
                        <a:pt x="38227" y="86106"/>
                      </a:lnTo>
                      <a:lnTo>
                        <a:pt x="27432" y="71501"/>
                      </a:lnTo>
                      <a:lnTo>
                        <a:pt x="17526" y="57023"/>
                      </a:lnTo>
                      <a:lnTo>
                        <a:pt x="12954" y="50165"/>
                      </a:lnTo>
                      <a:lnTo>
                        <a:pt x="9017" y="42799"/>
                      </a:lnTo>
                      <a:lnTo>
                        <a:pt x="5715" y="35560"/>
                      </a:lnTo>
                      <a:lnTo>
                        <a:pt x="3048" y="28194"/>
                      </a:lnTo>
                      <a:lnTo>
                        <a:pt x="1270" y="20955"/>
                      </a:lnTo>
                      <a:lnTo>
                        <a:pt x="0" y="12954"/>
                      </a:lnTo>
                      <a:lnTo>
                        <a:pt x="1778" y="10033"/>
                      </a:lnTo>
                      <a:lnTo>
                        <a:pt x="3937" y="7747"/>
                      </a:lnTo>
                      <a:lnTo>
                        <a:pt x="6985" y="5715"/>
                      </a:lnTo>
                      <a:lnTo>
                        <a:pt x="10668" y="4445"/>
                      </a:lnTo>
                      <a:lnTo>
                        <a:pt x="14478" y="3175"/>
                      </a:lnTo>
                      <a:lnTo>
                        <a:pt x="17907" y="2032"/>
                      </a:lnTo>
                      <a:lnTo>
                        <a:pt x="25654" y="762"/>
                      </a:lnTo>
                      <a:lnTo>
                        <a:pt x="32639" y="0"/>
                      </a:lnTo>
                      <a:lnTo>
                        <a:pt x="39878" y="381"/>
                      </a:lnTo>
                      <a:lnTo>
                        <a:pt x="43307" y="762"/>
                      </a:lnTo>
                      <a:lnTo>
                        <a:pt x="46736" y="1905"/>
                      </a:lnTo>
                      <a:lnTo>
                        <a:pt x="50292" y="3556"/>
                      </a:lnTo>
                      <a:lnTo>
                        <a:pt x="53340" y="5207"/>
                      </a:lnTo>
                      <a:lnTo>
                        <a:pt x="60198" y="16510"/>
                      </a:lnTo>
                      <a:lnTo>
                        <a:pt x="67437" y="29083"/>
                      </a:lnTo>
                      <a:lnTo>
                        <a:pt x="73914" y="41529"/>
                      </a:lnTo>
                      <a:lnTo>
                        <a:pt x="80391" y="54864"/>
                      </a:lnTo>
                      <a:lnTo>
                        <a:pt x="92837" y="81661"/>
                      </a:lnTo>
                      <a:lnTo>
                        <a:pt x="104902" y="109093"/>
                      </a:lnTo>
                      <a:lnTo>
                        <a:pt x="116586" y="135890"/>
                      </a:lnTo>
                      <a:lnTo>
                        <a:pt x="122682" y="148336"/>
                      </a:lnTo>
                      <a:lnTo>
                        <a:pt x="128270" y="160020"/>
                      </a:lnTo>
                      <a:lnTo>
                        <a:pt x="133858" y="171069"/>
                      </a:lnTo>
                      <a:lnTo>
                        <a:pt x="140081" y="181610"/>
                      </a:lnTo>
                      <a:lnTo>
                        <a:pt x="146177" y="190627"/>
                      </a:lnTo>
                      <a:close/>
                    </a:path>
                  </a:pathLst>
                </a:custGeom>
                <a:solidFill>
                  <a:srgbClr val="FFFF94"/>
                </a:solidFill>
                <a:ln w="0" cap="flat" cmpd="sng" algn="ctr">
                  <a:solidFill>
                    <a:srgbClr val="FFFF9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5" name="Полилиния 484"/>
                <p:cNvSpPr/>
                <p:nvPr/>
              </p:nvSpPr>
              <p:spPr>
                <a:xfrm>
                  <a:off x="4635373" y="2584196"/>
                  <a:ext cx="203074" cy="154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074" h="154941">
                      <a:moveTo>
                        <a:pt x="202184" y="118618"/>
                      </a:moveTo>
                      <a:lnTo>
                        <a:pt x="200914" y="120523"/>
                      </a:lnTo>
                      <a:lnTo>
                        <a:pt x="199136" y="121793"/>
                      </a:lnTo>
                      <a:lnTo>
                        <a:pt x="196977" y="122682"/>
                      </a:lnTo>
                      <a:lnTo>
                        <a:pt x="193929" y="123063"/>
                      </a:lnTo>
                      <a:lnTo>
                        <a:pt x="191897" y="123063"/>
                      </a:lnTo>
                      <a:lnTo>
                        <a:pt x="189611" y="122682"/>
                      </a:lnTo>
                      <a:lnTo>
                        <a:pt x="187071" y="121793"/>
                      </a:lnTo>
                      <a:lnTo>
                        <a:pt x="184150" y="121031"/>
                      </a:lnTo>
                      <a:lnTo>
                        <a:pt x="180848" y="119888"/>
                      </a:lnTo>
                      <a:lnTo>
                        <a:pt x="176911" y="118237"/>
                      </a:lnTo>
                      <a:lnTo>
                        <a:pt x="177546" y="123063"/>
                      </a:lnTo>
                      <a:lnTo>
                        <a:pt x="178054" y="127381"/>
                      </a:lnTo>
                      <a:lnTo>
                        <a:pt x="177546" y="130810"/>
                      </a:lnTo>
                      <a:lnTo>
                        <a:pt x="176784" y="133350"/>
                      </a:lnTo>
                      <a:lnTo>
                        <a:pt x="175895" y="135636"/>
                      </a:lnTo>
                      <a:lnTo>
                        <a:pt x="174117" y="137287"/>
                      </a:lnTo>
                      <a:lnTo>
                        <a:pt x="172466" y="138176"/>
                      </a:lnTo>
                      <a:lnTo>
                        <a:pt x="170688" y="138811"/>
                      </a:lnTo>
                      <a:lnTo>
                        <a:pt x="168529" y="138811"/>
                      </a:lnTo>
                      <a:lnTo>
                        <a:pt x="166370" y="138176"/>
                      </a:lnTo>
                      <a:lnTo>
                        <a:pt x="163576" y="136906"/>
                      </a:lnTo>
                      <a:lnTo>
                        <a:pt x="161290" y="135636"/>
                      </a:lnTo>
                      <a:lnTo>
                        <a:pt x="155829" y="131445"/>
                      </a:lnTo>
                      <a:lnTo>
                        <a:pt x="150622" y="125603"/>
                      </a:lnTo>
                      <a:lnTo>
                        <a:pt x="151511" y="130810"/>
                      </a:lnTo>
                      <a:lnTo>
                        <a:pt x="151892" y="135255"/>
                      </a:lnTo>
                      <a:lnTo>
                        <a:pt x="151511" y="138811"/>
                      </a:lnTo>
                      <a:lnTo>
                        <a:pt x="150622" y="141986"/>
                      </a:lnTo>
                      <a:lnTo>
                        <a:pt x="149352" y="144780"/>
                      </a:lnTo>
                      <a:lnTo>
                        <a:pt x="148082" y="146939"/>
                      </a:lnTo>
                      <a:lnTo>
                        <a:pt x="145923" y="148971"/>
                      </a:lnTo>
                      <a:lnTo>
                        <a:pt x="143764" y="150241"/>
                      </a:lnTo>
                      <a:lnTo>
                        <a:pt x="141605" y="151130"/>
                      </a:lnTo>
                      <a:lnTo>
                        <a:pt x="139065" y="152146"/>
                      </a:lnTo>
                      <a:lnTo>
                        <a:pt x="133858" y="152146"/>
                      </a:lnTo>
                      <a:lnTo>
                        <a:pt x="129159" y="151765"/>
                      </a:lnTo>
                      <a:lnTo>
                        <a:pt x="124841" y="149860"/>
                      </a:lnTo>
                      <a:lnTo>
                        <a:pt x="122301" y="151765"/>
                      </a:lnTo>
                      <a:lnTo>
                        <a:pt x="119253" y="153416"/>
                      </a:lnTo>
                      <a:lnTo>
                        <a:pt x="115697" y="154305"/>
                      </a:lnTo>
                      <a:lnTo>
                        <a:pt x="112268" y="154940"/>
                      </a:lnTo>
                      <a:lnTo>
                        <a:pt x="104521" y="154940"/>
                      </a:lnTo>
                      <a:lnTo>
                        <a:pt x="100711" y="154686"/>
                      </a:lnTo>
                      <a:lnTo>
                        <a:pt x="97155" y="153797"/>
                      </a:lnTo>
                      <a:lnTo>
                        <a:pt x="89027" y="150876"/>
                      </a:lnTo>
                      <a:lnTo>
                        <a:pt x="80899" y="147701"/>
                      </a:lnTo>
                      <a:lnTo>
                        <a:pt x="72263" y="143764"/>
                      </a:lnTo>
                      <a:lnTo>
                        <a:pt x="63246" y="140081"/>
                      </a:lnTo>
                      <a:lnTo>
                        <a:pt x="54356" y="135255"/>
                      </a:lnTo>
                      <a:lnTo>
                        <a:pt x="45720" y="130302"/>
                      </a:lnTo>
                      <a:lnTo>
                        <a:pt x="37592" y="124841"/>
                      </a:lnTo>
                      <a:lnTo>
                        <a:pt x="30226" y="119253"/>
                      </a:lnTo>
                      <a:lnTo>
                        <a:pt x="22860" y="113157"/>
                      </a:lnTo>
                      <a:lnTo>
                        <a:pt x="16510" y="106553"/>
                      </a:lnTo>
                      <a:lnTo>
                        <a:pt x="10795" y="100076"/>
                      </a:lnTo>
                      <a:lnTo>
                        <a:pt x="6604" y="92837"/>
                      </a:lnTo>
                      <a:lnTo>
                        <a:pt x="3048" y="85471"/>
                      </a:lnTo>
                      <a:lnTo>
                        <a:pt x="1016" y="78105"/>
                      </a:lnTo>
                      <a:lnTo>
                        <a:pt x="0" y="70358"/>
                      </a:lnTo>
                      <a:lnTo>
                        <a:pt x="508" y="62103"/>
                      </a:lnTo>
                      <a:lnTo>
                        <a:pt x="3048" y="63373"/>
                      </a:lnTo>
                      <a:lnTo>
                        <a:pt x="5715" y="64770"/>
                      </a:lnTo>
                      <a:lnTo>
                        <a:pt x="12192" y="67310"/>
                      </a:lnTo>
                      <a:lnTo>
                        <a:pt x="19050" y="69977"/>
                      </a:lnTo>
                      <a:lnTo>
                        <a:pt x="26289" y="71247"/>
                      </a:lnTo>
                      <a:lnTo>
                        <a:pt x="29337" y="71628"/>
                      </a:lnTo>
                      <a:lnTo>
                        <a:pt x="32385" y="71247"/>
                      </a:lnTo>
                      <a:lnTo>
                        <a:pt x="34925" y="70358"/>
                      </a:lnTo>
                      <a:lnTo>
                        <a:pt x="37084" y="68834"/>
                      </a:lnTo>
                      <a:lnTo>
                        <a:pt x="38862" y="67310"/>
                      </a:lnTo>
                      <a:lnTo>
                        <a:pt x="39751" y="64770"/>
                      </a:lnTo>
                      <a:lnTo>
                        <a:pt x="40132" y="61214"/>
                      </a:lnTo>
                      <a:lnTo>
                        <a:pt x="39751" y="57023"/>
                      </a:lnTo>
                      <a:lnTo>
                        <a:pt x="43688" y="59055"/>
                      </a:lnTo>
                      <a:lnTo>
                        <a:pt x="47498" y="60833"/>
                      </a:lnTo>
                      <a:lnTo>
                        <a:pt x="51562" y="62103"/>
                      </a:lnTo>
                      <a:lnTo>
                        <a:pt x="54864" y="62865"/>
                      </a:lnTo>
                      <a:lnTo>
                        <a:pt x="58166" y="63373"/>
                      </a:lnTo>
                      <a:lnTo>
                        <a:pt x="61214" y="63373"/>
                      </a:lnTo>
                      <a:lnTo>
                        <a:pt x="64516" y="62865"/>
                      </a:lnTo>
                      <a:lnTo>
                        <a:pt x="66675" y="62103"/>
                      </a:lnTo>
                      <a:lnTo>
                        <a:pt x="68834" y="60833"/>
                      </a:lnTo>
                      <a:lnTo>
                        <a:pt x="70612" y="59055"/>
                      </a:lnTo>
                      <a:lnTo>
                        <a:pt x="71628" y="57023"/>
                      </a:lnTo>
                      <a:lnTo>
                        <a:pt x="72263" y="54229"/>
                      </a:lnTo>
                      <a:lnTo>
                        <a:pt x="72644" y="51816"/>
                      </a:lnTo>
                      <a:lnTo>
                        <a:pt x="72263" y="48260"/>
                      </a:lnTo>
                      <a:lnTo>
                        <a:pt x="71247" y="44831"/>
                      </a:lnTo>
                      <a:lnTo>
                        <a:pt x="69469" y="40894"/>
                      </a:lnTo>
                      <a:lnTo>
                        <a:pt x="75057" y="42545"/>
                      </a:lnTo>
                      <a:lnTo>
                        <a:pt x="80010" y="44450"/>
                      </a:lnTo>
                      <a:lnTo>
                        <a:pt x="84328" y="45720"/>
                      </a:lnTo>
                      <a:lnTo>
                        <a:pt x="88138" y="46609"/>
                      </a:lnTo>
                      <a:lnTo>
                        <a:pt x="91186" y="46990"/>
                      </a:lnTo>
                      <a:lnTo>
                        <a:pt x="94234" y="47371"/>
                      </a:lnTo>
                      <a:lnTo>
                        <a:pt x="96774" y="47371"/>
                      </a:lnTo>
                      <a:lnTo>
                        <a:pt x="98552" y="47371"/>
                      </a:lnTo>
                      <a:lnTo>
                        <a:pt x="100203" y="46990"/>
                      </a:lnTo>
                      <a:lnTo>
                        <a:pt x="101600" y="46101"/>
                      </a:lnTo>
                      <a:lnTo>
                        <a:pt x="103251" y="44450"/>
                      </a:lnTo>
                      <a:lnTo>
                        <a:pt x="104140" y="42164"/>
                      </a:lnTo>
                      <a:lnTo>
                        <a:pt x="103759" y="39624"/>
                      </a:lnTo>
                      <a:lnTo>
                        <a:pt x="102870" y="36195"/>
                      </a:lnTo>
                      <a:lnTo>
                        <a:pt x="101981" y="33147"/>
                      </a:lnTo>
                      <a:lnTo>
                        <a:pt x="98933" y="26289"/>
                      </a:lnTo>
                      <a:lnTo>
                        <a:pt x="98171" y="22733"/>
                      </a:lnTo>
                      <a:lnTo>
                        <a:pt x="97790" y="20320"/>
                      </a:lnTo>
                      <a:lnTo>
                        <a:pt x="97790" y="17780"/>
                      </a:lnTo>
                      <a:lnTo>
                        <a:pt x="98552" y="15875"/>
                      </a:lnTo>
                      <a:lnTo>
                        <a:pt x="99822" y="14986"/>
                      </a:lnTo>
                      <a:lnTo>
                        <a:pt x="101092" y="14986"/>
                      </a:lnTo>
                      <a:lnTo>
                        <a:pt x="102870" y="15875"/>
                      </a:lnTo>
                      <a:lnTo>
                        <a:pt x="104521" y="16637"/>
                      </a:lnTo>
                      <a:lnTo>
                        <a:pt x="108458" y="20320"/>
                      </a:lnTo>
                      <a:lnTo>
                        <a:pt x="112776" y="24511"/>
                      </a:lnTo>
                      <a:lnTo>
                        <a:pt x="117094" y="28829"/>
                      </a:lnTo>
                      <a:lnTo>
                        <a:pt x="121031" y="32385"/>
                      </a:lnTo>
                      <a:lnTo>
                        <a:pt x="122682" y="33655"/>
                      </a:lnTo>
                      <a:lnTo>
                        <a:pt x="124333" y="34925"/>
                      </a:lnTo>
                      <a:lnTo>
                        <a:pt x="125730" y="34925"/>
                      </a:lnTo>
                      <a:lnTo>
                        <a:pt x="127000" y="34925"/>
                      </a:lnTo>
                      <a:lnTo>
                        <a:pt x="128778" y="33147"/>
                      </a:lnTo>
                      <a:lnTo>
                        <a:pt x="129540" y="30480"/>
                      </a:lnTo>
                      <a:lnTo>
                        <a:pt x="129540" y="27940"/>
                      </a:lnTo>
                      <a:lnTo>
                        <a:pt x="129159" y="25019"/>
                      </a:lnTo>
                      <a:lnTo>
                        <a:pt x="127381" y="17907"/>
                      </a:lnTo>
                      <a:lnTo>
                        <a:pt x="125730" y="11049"/>
                      </a:lnTo>
                      <a:lnTo>
                        <a:pt x="124841" y="8128"/>
                      </a:lnTo>
                      <a:lnTo>
                        <a:pt x="124841" y="4953"/>
                      </a:lnTo>
                      <a:lnTo>
                        <a:pt x="125349" y="2921"/>
                      </a:lnTo>
                      <a:lnTo>
                        <a:pt x="126492" y="1270"/>
                      </a:lnTo>
                      <a:lnTo>
                        <a:pt x="127762" y="762"/>
                      </a:lnTo>
                      <a:lnTo>
                        <a:pt x="129159" y="127"/>
                      </a:lnTo>
                      <a:lnTo>
                        <a:pt x="130810" y="0"/>
                      </a:lnTo>
                      <a:lnTo>
                        <a:pt x="133096" y="0"/>
                      </a:lnTo>
                      <a:lnTo>
                        <a:pt x="135128" y="127"/>
                      </a:lnTo>
                      <a:lnTo>
                        <a:pt x="137795" y="762"/>
                      </a:lnTo>
                      <a:lnTo>
                        <a:pt x="141224" y="1651"/>
                      </a:lnTo>
                      <a:lnTo>
                        <a:pt x="144653" y="2413"/>
                      </a:lnTo>
                      <a:lnTo>
                        <a:pt x="153035" y="16637"/>
                      </a:lnTo>
                      <a:lnTo>
                        <a:pt x="160782" y="31496"/>
                      </a:lnTo>
                      <a:lnTo>
                        <a:pt x="176784" y="61214"/>
                      </a:lnTo>
                      <a:lnTo>
                        <a:pt x="184150" y="76454"/>
                      </a:lnTo>
                      <a:lnTo>
                        <a:pt x="191008" y="90678"/>
                      </a:lnTo>
                      <a:lnTo>
                        <a:pt x="197358" y="104013"/>
                      </a:lnTo>
                      <a:lnTo>
                        <a:pt x="200406" y="110617"/>
                      </a:lnTo>
                      <a:lnTo>
                        <a:pt x="203073" y="11658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6" name="Полилиния 485"/>
                <p:cNvSpPr/>
                <p:nvPr/>
              </p:nvSpPr>
              <p:spPr>
                <a:xfrm>
                  <a:off x="4582668" y="2480310"/>
                  <a:ext cx="202058" cy="17551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2058" h="175515">
                      <a:moveTo>
                        <a:pt x="197866" y="114427"/>
                      </a:moveTo>
                      <a:lnTo>
                        <a:pt x="193929" y="112014"/>
                      </a:lnTo>
                      <a:lnTo>
                        <a:pt x="190500" y="109474"/>
                      </a:lnTo>
                      <a:lnTo>
                        <a:pt x="187452" y="107569"/>
                      </a:lnTo>
                      <a:lnTo>
                        <a:pt x="184785" y="106299"/>
                      </a:lnTo>
                      <a:lnTo>
                        <a:pt x="182753" y="105156"/>
                      </a:lnTo>
                      <a:lnTo>
                        <a:pt x="180975" y="104648"/>
                      </a:lnTo>
                      <a:lnTo>
                        <a:pt x="179705" y="104013"/>
                      </a:lnTo>
                      <a:lnTo>
                        <a:pt x="178435" y="104013"/>
                      </a:lnTo>
                      <a:lnTo>
                        <a:pt x="177546" y="104013"/>
                      </a:lnTo>
                      <a:lnTo>
                        <a:pt x="177038" y="105156"/>
                      </a:lnTo>
                      <a:lnTo>
                        <a:pt x="177038" y="105537"/>
                      </a:lnTo>
                      <a:lnTo>
                        <a:pt x="177038" y="108077"/>
                      </a:lnTo>
                      <a:lnTo>
                        <a:pt x="177546" y="111252"/>
                      </a:lnTo>
                      <a:lnTo>
                        <a:pt x="178435" y="114427"/>
                      </a:lnTo>
                      <a:lnTo>
                        <a:pt x="179705" y="118491"/>
                      </a:lnTo>
                      <a:lnTo>
                        <a:pt x="181483" y="126619"/>
                      </a:lnTo>
                      <a:lnTo>
                        <a:pt x="181483" y="130556"/>
                      </a:lnTo>
                      <a:lnTo>
                        <a:pt x="180467" y="134366"/>
                      </a:lnTo>
                      <a:lnTo>
                        <a:pt x="179197" y="137922"/>
                      </a:lnTo>
                      <a:lnTo>
                        <a:pt x="178054" y="139192"/>
                      </a:lnTo>
                      <a:lnTo>
                        <a:pt x="176276" y="140462"/>
                      </a:lnTo>
                      <a:lnTo>
                        <a:pt x="171450" y="135382"/>
                      </a:lnTo>
                      <a:lnTo>
                        <a:pt x="167259" y="130937"/>
                      </a:lnTo>
                      <a:lnTo>
                        <a:pt x="163703" y="127508"/>
                      </a:lnTo>
                      <a:lnTo>
                        <a:pt x="160274" y="124587"/>
                      </a:lnTo>
                      <a:lnTo>
                        <a:pt x="157607" y="121793"/>
                      </a:lnTo>
                      <a:lnTo>
                        <a:pt x="155956" y="120142"/>
                      </a:lnTo>
                      <a:lnTo>
                        <a:pt x="154305" y="118872"/>
                      </a:lnTo>
                      <a:lnTo>
                        <a:pt x="152908" y="118491"/>
                      </a:lnTo>
                      <a:lnTo>
                        <a:pt x="151638" y="118491"/>
                      </a:lnTo>
                      <a:lnTo>
                        <a:pt x="151257" y="118491"/>
                      </a:lnTo>
                      <a:lnTo>
                        <a:pt x="150876" y="119253"/>
                      </a:lnTo>
                      <a:lnTo>
                        <a:pt x="150876" y="120142"/>
                      </a:lnTo>
                      <a:lnTo>
                        <a:pt x="151257" y="123317"/>
                      </a:lnTo>
                      <a:lnTo>
                        <a:pt x="151638" y="127127"/>
                      </a:lnTo>
                      <a:lnTo>
                        <a:pt x="152527" y="131445"/>
                      </a:lnTo>
                      <a:lnTo>
                        <a:pt x="153416" y="136652"/>
                      </a:lnTo>
                      <a:lnTo>
                        <a:pt x="153797" y="141351"/>
                      </a:lnTo>
                      <a:lnTo>
                        <a:pt x="153416" y="146050"/>
                      </a:lnTo>
                      <a:lnTo>
                        <a:pt x="152527" y="147701"/>
                      </a:lnTo>
                      <a:lnTo>
                        <a:pt x="151638" y="149987"/>
                      </a:lnTo>
                      <a:lnTo>
                        <a:pt x="150368" y="151765"/>
                      </a:lnTo>
                      <a:lnTo>
                        <a:pt x="148590" y="153035"/>
                      </a:lnTo>
                      <a:lnTo>
                        <a:pt x="146050" y="154432"/>
                      </a:lnTo>
                      <a:lnTo>
                        <a:pt x="143256" y="154940"/>
                      </a:lnTo>
                      <a:lnTo>
                        <a:pt x="140462" y="155067"/>
                      </a:lnTo>
                      <a:lnTo>
                        <a:pt x="136652" y="155067"/>
                      </a:lnTo>
                      <a:lnTo>
                        <a:pt x="134366" y="151765"/>
                      </a:lnTo>
                      <a:lnTo>
                        <a:pt x="131699" y="148717"/>
                      </a:lnTo>
                      <a:lnTo>
                        <a:pt x="129921" y="146431"/>
                      </a:lnTo>
                      <a:lnTo>
                        <a:pt x="128270" y="144780"/>
                      </a:lnTo>
                      <a:lnTo>
                        <a:pt x="127127" y="143510"/>
                      </a:lnTo>
                      <a:lnTo>
                        <a:pt x="125603" y="142748"/>
                      </a:lnTo>
                      <a:lnTo>
                        <a:pt x="124968" y="141732"/>
                      </a:lnTo>
                      <a:lnTo>
                        <a:pt x="124333" y="141732"/>
                      </a:lnTo>
                      <a:lnTo>
                        <a:pt x="123317" y="142748"/>
                      </a:lnTo>
                      <a:lnTo>
                        <a:pt x="122555" y="144399"/>
                      </a:lnTo>
                      <a:lnTo>
                        <a:pt x="122555" y="147066"/>
                      </a:lnTo>
                      <a:lnTo>
                        <a:pt x="122555" y="149987"/>
                      </a:lnTo>
                      <a:lnTo>
                        <a:pt x="122555" y="157353"/>
                      </a:lnTo>
                      <a:lnTo>
                        <a:pt x="122174" y="160909"/>
                      </a:lnTo>
                      <a:lnTo>
                        <a:pt x="121539" y="163830"/>
                      </a:lnTo>
                      <a:lnTo>
                        <a:pt x="119888" y="166624"/>
                      </a:lnTo>
                      <a:lnTo>
                        <a:pt x="118237" y="167259"/>
                      </a:lnTo>
                      <a:lnTo>
                        <a:pt x="117221" y="168275"/>
                      </a:lnTo>
                      <a:lnTo>
                        <a:pt x="115570" y="168656"/>
                      </a:lnTo>
                      <a:lnTo>
                        <a:pt x="113792" y="168656"/>
                      </a:lnTo>
                      <a:lnTo>
                        <a:pt x="110871" y="168275"/>
                      </a:lnTo>
                      <a:lnTo>
                        <a:pt x="108839" y="167767"/>
                      </a:lnTo>
                      <a:lnTo>
                        <a:pt x="106045" y="165481"/>
                      </a:lnTo>
                      <a:lnTo>
                        <a:pt x="103632" y="164211"/>
                      </a:lnTo>
                      <a:lnTo>
                        <a:pt x="101473" y="162941"/>
                      </a:lnTo>
                      <a:lnTo>
                        <a:pt x="99822" y="162179"/>
                      </a:lnTo>
                      <a:lnTo>
                        <a:pt x="98425" y="161036"/>
                      </a:lnTo>
                      <a:lnTo>
                        <a:pt x="97663" y="161036"/>
                      </a:lnTo>
                      <a:lnTo>
                        <a:pt x="95885" y="161036"/>
                      </a:lnTo>
                      <a:lnTo>
                        <a:pt x="94615" y="162179"/>
                      </a:lnTo>
                      <a:lnTo>
                        <a:pt x="94107" y="163449"/>
                      </a:lnTo>
                      <a:lnTo>
                        <a:pt x="93345" y="167767"/>
                      </a:lnTo>
                      <a:lnTo>
                        <a:pt x="92075" y="169926"/>
                      </a:lnTo>
                      <a:lnTo>
                        <a:pt x="90678" y="172085"/>
                      </a:lnTo>
                      <a:lnTo>
                        <a:pt x="88138" y="173863"/>
                      </a:lnTo>
                      <a:lnTo>
                        <a:pt x="86360" y="174244"/>
                      </a:lnTo>
                      <a:lnTo>
                        <a:pt x="84709" y="175133"/>
                      </a:lnTo>
                      <a:lnTo>
                        <a:pt x="82550" y="175514"/>
                      </a:lnTo>
                      <a:lnTo>
                        <a:pt x="79883" y="175514"/>
                      </a:lnTo>
                      <a:lnTo>
                        <a:pt x="76581" y="175514"/>
                      </a:lnTo>
                      <a:lnTo>
                        <a:pt x="73025" y="175133"/>
                      </a:lnTo>
                      <a:lnTo>
                        <a:pt x="69215" y="174625"/>
                      </a:lnTo>
                      <a:lnTo>
                        <a:pt x="64897" y="173863"/>
                      </a:lnTo>
                      <a:lnTo>
                        <a:pt x="59690" y="172720"/>
                      </a:lnTo>
                      <a:lnTo>
                        <a:pt x="54102" y="171196"/>
                      </a:lnTo>
                      <a:lnTo>
                        <a:pt x="50673" y="165989"/>
                      </a:lnTo>
                      <a:lnTo>
                        <a:pt x="47244" y="160401"/>
                      </a:lnTo>
                      <a:lnTo>
                        <a:pt x="43307" y="154432"/>
                      </a:lnTo>
                      <a:lnTo>
                        <a:pt x="38989" y="147701"/>
                      </a:lnTo>
                      <a:lnTo>
                        <a:pt x="30861" y="133985"/>
                      </a:lnTo>
                      <a:lnTo>
                        <a:pt x="22479" y="119253"/>
                      </a:lnTo>
                      <a:lnTo>
                        <a:pt x="14732" y="104013"/>
                      </a:lnTo>
                      <a:lnTo>
                        <a:pt x="8255" y="88138"/>
                      </a:lnTo>
                      <a:lnTo>
                        <a:pt x="3048" y="72263"/>
                      </a:lnTo>
                      <a:lnTo>
                        <a:pt x="1270" y="64389"/>
                      </a:lnTo>
                      <a:lnTo>
                        <a:pt x="0" y="56261"/>
                      </a:lnTo>
                      <a:lnTo>
                        <a:pt x="3937" y="57404"/>
                      </a:lnTo>
                      <a:lnTo>
                        <a:pt x="7747" y="57785"/>
                      </a:lnTo>
                      <a:lnTo>
                        <a:pt x="12065" y="57785"/>
                      </a:lnTo>
                      <a:lnTo>
                        <a:pt x="16002" y="57404"/>
                      </a:lnTo>
                      <a:lnTo>
                        <a:pt x="23876" y="55372"/>
                      </a:lnTo>
                      <a:lnTo>
                        <a:pt x="31877" y="51816"/>
                      </a:lnTo>
                      <a:lnTo>
                        <a:pt x="39624" y="46990"/>
                      </a:lnTo>
                      <a:lnTo>
                        <a:pt x="47625" y="41910"/>
                      </a:lnTo>
                      <a:lnTo>
                        <a:pt x="63500" y="29464"/>
                      </a:lnTo>
                      <a:lnTo>
                        <a:pt x="79502" y="16510"/>
                      </a:lnTo>
                      <a:lnTo>
                        <a:pt x="87249" y="11303"/>
                      </a:lnTo>
                      <a:lnTo>
                        <a:pt x="95377" y="6477"/>
                      </a:lnTo>
                      <a:lnTo>
                        <a:pt x="103124" y="2413"/>
                      </a:lnTo>
                      <a:lnTo>
                        <a:pt x="111633" y="381"/>
                      </a:lnTo>
                      <a:lnTo>
                        <a:pt x="115951" y="0"/>
                      </a:lnTo>
                      <a:lnTo>
                        <a:pt x="119888" y="0"/>
                      </a:lnTo>
                      <a:lnTo>
                        <a:pt x="123952" y="381"/>
                      </a:lnTo>
                      <a:lnTo>
                        <a:pt x="127762" y="1143"/>
                      </a:lnTo>
                      <a:lnTo>
                        <a:pt x="148209" y="29464"/>
                      </a:lnTo>
                      <a:lnTo>
                        <a:pt x="168021" y="58293"/>
                      </a:lnTo>
                      <a:lnTo>
                        <a:pt x="177546" y="72898"/>
                      </a:lnTo>
                      <a:lnTo>
                        <a:pt x="186563" y="87757"/>
                      </a:lnTo>
                      <a:lnTo>
                        <a:pt x="194818" y="102743"/>
                      </a:lnTo>
                      <a:lnTo>
                        <a:pt x="202057" y="117602"/>
                      </a:lnTo>
                      <a:close/>
                    </a:path>
                  </a:pathLst>
                </a:custGeom>
                <a:solidFill>
                  <a:srgbClr val="DDFF3F"/>
                </a:solidFill>
                <a:ln w="0" cap="flat" cmpd="sng" algn="ctr">
                  <a:solidFill>
                    <a:srgbClr val="DDFF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7" name="Полилиния 486"/>
                <p:cNvSpPr/>
                <p:nvPr/>
              </p:nvSpPr>
              <p:spPr>
                <a:xfrm>
                  <a:off x="4384040" y="2201545"/>
                  <a:ext cx="322962" cy="3526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2962" h="352680">
                      <a:moveTo>
                        <a:pt x="0" y="69977"/>
                      </a:moveTo>
                      <a:lnTo>
                        <a:pt x="1651" y="63500"/>
                      </a:lnTo>
                      <a:lnTo>
                        <a:pt x="4318" y="57023"/>
                      </a:lnTo>
                      <a:lnTo>
                        <a:pt x="8255" y="50546"/>
                      </a:lnTo>
                      <a:lnTo>
                        <a:pt x="12954" y="44450"/>
                      </a:lnTo>
                      <a:lnTo>
                        <a:pt x="18161" y="38354"/>
                      </a:lnTo>
                      <a:lnTo>
                        <a:pt x="24511" y="32766"/>
                      </a:lnTo>
                      <a:lnTo>
                        <a:pt x="31750" y="27559"/>
                      </a:lnTo>
                      <a:lnTo>
                        <a:pt x="38354" y="22352"/>
                      </a:lnTo>
                      <a:lnTo>
                        <a:pt x="46101" y="17907"/>
                      </a:lnTo>
                      <a:lnTo>
                        <a:pt x="53848" y="13716"/>
                      </a:lnTo>
                      <a:lnTo>
                        <a:pt x="62230" y="9779"/>
                      </a:lnTo>
                      <a:lnTo>
                        <a:pt x="70104" y="6858"/>
                      </a:lnTo>
                      <a:lnTo>
                        <a:pt x="78232" y="3683"/>
                      </a:lnTo>
                      <a:lnTo>
                        <a:pt x="85598" y="1651"/>
                      </a:lnTo>
                      <a:lnTo>
                        <a:pt x="92837" y="0"/>
                      </a:lnTo>
                      <a:lnTo>
                        <a:pt x="92837" y="2540"/>
                      </a:lnTo>
                      <a:lnTo>
                        <a:pt x="91948" y="4953"/>
                      </a:lnTo>
                      <a:lnTo>
                        <a:pt x="90678" y="8890"/>
                      </a:lnTo>
                      <a:lnTo>
                        <a:pt x="90297" y="10160"/>
                      </a:lnTo>
                      <a:lnTo>
                        <a:pt x="90297" y="12065"/>
                      </a:lnTo>
                      <a:lnTo>
                        <a:pt x="90297" y="13335"/>
                      </a:lnTo>
                      <a:lnTo>
                        <a:pt x="91059" y="14224"/>
                      </a:lnTo>
                      <a:lnTo>
                        <a:pt x="92456" y="14986"/>
                      </a:lnTo>
                      <a:lnTo>
                        <a:pt x="94615" y="15494"/>
                      </a:lnTo>
                      <a:lnTo>
                        <a:pt x="97663" y="15875"/>
                      </a:lnTo>
                      <a:lnTo>
                        <a:pt x="101473" y="15875"/>
                      </a:lnTo>
                      <a:lnTo>
                        <a:pt x="106807" y="15875"/>
                      </a:lnTo>
                      <a:lnTo>
                        <a:pt x="113538" y="15494"/>
                      </a:lnTo>
                      <a:lnTo>
                        <a:pt x="121285" y="14986"/>
                      </a:lnTo>
                      <a:lnTo>
                        <a:pt x="130683" y="14224"/>
                      </a:lnTo>
                      <a:lnTo>
                        <a:pt x="127381" y="14986"/>
                      </a:lnTo>
                      <a:lnTo>
                        <a:pt x="124587" y="15875"/>
                      </a:lnTo>
                      <a:lnTo>
                        <a:pt x="121920" y="16764"/>
                      </a:lnTo>
                      <a:lnTo>
                        <a:pt x="119634" y="17653"/>
                      </a:lnTo>
                      <a:lnTo>
                        <a:pt x="118491" y="17907"/>
                      </a:lnTo>
                      <a:lnTo>
                        <a:pt x="117475" y="18923"/>
                      </a:lnTo>
                      <a:lnTo>
                        <a:pt x="116967" y="20193"/>
                      </a:lnTo>
                      <a:lnTo>
                        <a:pt x="118491" y="21844"/>
                      </a:lnTo>
                      <a:lnTo>
                        <a:pt x="120904" y="23114"/>
                      </a:lnTo>
                      <a:lnTo>
                        <a:pt x="124714" y="25019"/>
                      </a:lnTo>
                      <a:lnTo>
                        <a:pt x="129667" y="27178"/>
                      </a:lnTo>
                      <a:lnTo>
                        <a:pt x="135763" y="29845"/>
                      </a:lnTo>
                      <a:lnTo>
                        <a:pt x="141732" y="32258"/>
                      </a:lnTo>
                      <a:lnTo>
                        <a:pt x="148082" y="35687"/>
                      </a:lnTo>
                      <a:lnTo>
                        <a:pt x="155194" y="39243"/>
                      </a:lnTo>
                      <a:lnTo>
                        <a:pt x="161925" y="44069"/>
                      </a:lnTo>
                      <a:lnTo>
                        <a:pt x="168529" y="49276"/>
                      </a:lnTo>
                      <a:lnTo>
                        <a:pt x="174117" y="55372"/>
                      </a:lnTo>
                      <a:lnTo>
                        <a:pt x="179324" y="61595"/>
                      </a:lnTo>
                      <a:lnTo>
                        <a:pt x="175768" y="61087"/>
                      </a:lnTo>
                      <a:lnTo>
                        <a:pt x="172720" y="60960"/>
                      </a:lnTo>
                      <a:lnTo>
                        <a:pt x="170307" y="60452"/>
                      </a:lnTo>
                      <a:lnTo>
                        <a:pt x="168021" y="60452"/>
                      </a:lnTo>
                      <a:lnTo>
                        <a:pt x="166370" y="60452"/>
                      </a:lnTo>
                      <a:lnTo>
                        <a:pt x="164592" y="60452"/>
                      </a:lnTo>
                      <a:lnTo>
                        <a:pt x="162941" y="61087"/>
                      </a:lnTo>
                      <a:lnTo>
                        <a:pt x="161925" y="62230"/>
                      </a:lnTo>
                      <a:lnTo>
                        <a:pt x="161925" y="63881"/>
                      </a:lnTo>
                      <a:lnTo>
                        <a:pt x="163322" y="65532"/>
                      </a:lnTo>
                      <a:lnTo>
                        <a:pt x="164973" y="68326"/>
                      </a:lnTo>
                      <a:lnTo>
                        <a:pt x="167259" y="70866"/>
                      </a:lnTo>
                      <a:lnTo>
                        <a:pt x="169672" y="73787"/>
                      </a:lnTo>
                      <a:lnTo>
                        <a:pt x="175768" y="81026"/>
                      </a:lnTo>
                      <a:lnTo>
                        <a:pt x="178435" y="84963"/>
                      </a:lnTo>
                      <a:lnTo>
                        <a:pt x="180975" y="89408"/>
                      </a:lnTo>
                      <a:lnTo>
                        <a:pt x="183134" y="93726"/>
                      </a:lnTo>
                      <a:lnTo>
                        <a:pt x="184404" y="98425"/>
                      </a:lnTo>
                      <a:lnTo>
                        <a:pt x="187833" y="107188"/>
                      </a:lnTo>
                      <a:lnTo>
                        <a:pt x="190500" y="116205"/>
                      </a:lnTo>
                      <a:lnTo>
                        <a:pt x="193929" y="134747"/>
                      </a:lnTo>
                      <a:lnTo>
                        <a:pt x="196088" y="143764"/>
                      </a:lnTo>
                      <a:lnTo>
                        <a:pt x="198628" y="152019"/>
                      </a:lnTo>
                      <a:lnTo>
                        <a:pt x="200279" y="155448"/>
                      </a:lnTo>
                      <a:lnTo>
                        <a:pt x="202565" y="159004"/>
                      </a:lnTo>
                      <a:lnTo>
                        <a:pt x="204978" y="161925"/>
                      </a:lnTo>
                      <a:lnTo>
                        <a:pt x="207645" y="164592"/>
                      </a:lnTo>
                      <a:lnTo>
                        <a:pt x="230505" y="184023"/>
                      </a:lnTo>
                      <a:lnTo>
                        <a:pt x="253111" y="203073"/>
                      </a:lnTo>
                      <a:lnTo>
                        <a:pt x="263906" y="212471"/>
                      </a:lnTo>
                      <a:lnTo>
                        <a:pt x="274193" y="222123"/>
                      </a:lnTo>
                      <a:lnTo>
                        <a:pt x="284226" y="231394"/>
                      </a:lnTo>
                      <a:lnTo>
                        <a:pt x="292735" y="240284"/>
                      </a:lnTo>
                      <a:lnTo>
                        <a:pt x="300990" y="249428"/>
                      </a:lnTo>
                      <a:lnTo>
                        <a:pt x="307848" y="258064"/>
                      </a:lnTo>
                      <a:lnTo>
                        <a:pt x="314198" y="266573"/>
                      </a:lnTo>
                      <a:lnTo>
                        <a:pt x="318516" y="275082"/>
                      </a:lnTo>
                      <a:lnTo>
                        <a:pt x="321183" y="282702"/>
                      </a:lnTo>
                      <a:lnTo>
                        <a:pt x="322580" y="286512"/>
                      </a:lnTo>
                      <a:lnTo>
                        <a:pt x="322961" y="290449"/>
                      </a:lnTo>
                      <a:lnTo>
                        <a:pt x="322961" y="294386"/>
                      </a:lnTo>
                      <a:lnTo>
                        <a:pt x="322580" y="297815"/>
                      </a:lnTo>
                      <a:lnTo>
                        <a:pt x="321945" y="301371"/>
                      </a:lnTo>
                      <a:lnTo>
                        <a:pt x="320802" y="304673"/>
                      </a:lnTo>
                      <a:lnTo>
                        <a:pt x="316484" y="303022"/>
                      </a:lnTo>
                      <a:lnTo>
                        <a:pt x="312547" y="301752"/>
                      </a:lnTo>
                      <a:lnTo>
                        <a:pt x="309118" y="300736"/>
                      </a:lnTo>
                      <a:lnTo>
                        <a:pt x="306197" y="300228"/>
                      </a:lnTo>
                      <a:lnTo>
                        <a:pt x="304038" y="300101"/>
                      </a:lnTo>
                      <a:lnTo>
                        <a:pt x="301752" y="299466"/>
                      </a:lnTo>
                      <a:lnTo>
                        <a:pt x="300101" y="299466"/>
                      </a:lnTo>
                      <a:lnTo>
                        <a:pt x="298450" y="300101"/>
                      </a:lnTo>
                      <a:lnTo>
                        <a:pt x="297434" y="300228"/>
                      </a:lnTo>
                      <a:lnTo>
                        <a:pt x="296672" y="301371"/>
                      </a:lnTo>
                      <a:lnTo>
                        <a:pt x="295402" y="303022"/>
                      </a:lnTo>
                      <a:lnTo>
                        <a:pt x="295402" y="305181"/>
                      </a:lnTo>
                      <a:lnTo>
                        <a:pt x="295783" y="307721"/>
                      </a:lnTo>
                      <a:lnTo>
                        <a:pt x="297053" y="310642"/>
                      </a:lnTo>
                      <a:lnTo>
                        <a:pt x="297942" y="314071"/>
                      </a:lnTo>
                      <a:lnTo>
                        <a:pt x="300482" y="320167"/>
                      </a:lnTo>
                      <a:lnTo>
                        <a:pt x="300990" y="322834"/>
                      </a:lnTo>
                      <a:lnTo>
                        <a:pt x="301371" y="324866"/>
                      </a:lnTo>
                      <a:lnTo>
                        <a:pt x="300482" y="327279"/>
                      </a:lnTo>
                      <a:lnTo>
                        <a:pt x="299212" y="328041"/>
                      </a:lnTo>
                      <a:lnTo>
                        <a:pt x="292354" y="324485"/>
                      </a:lnTo>
                      <a:lnTo>
                        <a:pt x="285877" y="321183"/>
                      </a:lnTo>
                      <a:lnTo>
                        <a:pt x="280670" y="318008"/>
                      </a:lnTo>
                      <a:lnTo>
                        <a:pt x="275971" y="315595"/>
                      </a:lnTo>
                      <a:lnTo>
                        <a:pt x="271653" y="313436"/>
                      </a:lnTo>
                      <a:lnTo>
                        <a:pt x="268224" y="311531"/>
                      </a:lnTo>
                      <a:lnTo>
                        <a:pt x="265176" y="309880"/>
                      </a:lnTo>
                      <a:lnTo>
                        <a:pt x="263017" y="308991"/>
                      </a:lnTo>
                      <a:lnTo>
                        <a:pt x="260858" y="308229"/>
                      </a:lnTo>
                      <a:lnTo>
                        <a:pt x="259715" y="307340"/>
                      </a:lnTo>
                      <a:lnTo>
                        <a:pt x="258699" y="306705"/>
                      </a:lnTo>
                      <a:lnTo>
                        <a:pt x="258318" y="306705"/>
                      </a:lnTo>
                      <a:lnTo>
                        <a:pt x="257937" y="307340"/>
                      </a:lnTo>
                      <a:lnTo>
                        <a:pt x="257937" y="307721"/>
                      </a:lnTo>
                      <a:lnTo>
                        <a:pt x="258699" y="308991"/>
                      </a:lnTo>
                      <a:lnTo>
                        <a:pt x="260096" y="311531"/>
                      </a:lnTo>
                      <a:lnTo>
                        <a:pt x="261747" y="314706"/>
                      </a:lnTo>
                      <a:lnTo>
                        <a:pt x="263525" y="318516"/>
                      </a:lnTo>
                      <a:lnTo>
                        <a:pt x="265176" y="322834"/>
                      </a:lnTo>
                      <a:lnTo>
                        <a:pt x="266065" y="327660"/>
                      </a:lnTo>
                      <a:lnTo>
                        <a:pt x="266065" y="332232"/>
                      </a:lnTo>
                      <a:lnTo>
                        <a:pt x="264795" y="337693"/>
                      </a:lnTo>
                      <a:lnTo>
                        <a:pt x="262128" y="342646"/>
                      </a:lnTo>
                      <a:lnTo>
                        <a:pt x="257937" y="338963"/>
                      </a:lnTo>
                      <a:lnTo>
                        <a:pt x="254000" y="335280"/>
                      </a:lnTo>
                      <a:lnTo>
                        <a:pt x="250952" y="332867"/>
                      </a:lnTo>
                      <a:lnTo>
                        <a:pt x="248031" y="330200"/>
                      </a:lnTo>
                      <a:lnTo>
                        <a:pt x="245872" y="328549"/>
                      </a:lnTo>
                      <a:lnTo>
                        <a:pt x="243586" y="326771"/>
                      </a:lnTo>
                      <a:lnTo>
                        <a:pt x="241935" y="325755"/>
                      </a:lnTo>
                      <a:lnTo>
                        <a:pt x="240030" y="324866"/>
                      </a:lnTo>
                      <a:lnTo>
                        <a:pt x="238887" y="324866"/>
                      </a:lnTo>
                      <a:lnTo>
                        <a:pt x="238125" y="324866"/>
                      </a:lnTo>
                      <a:lnTo>
                        <a:pt x="237617" y="325501"/>
                      </a:lnTo>
                      <a:lnTo>
                        <a:pt x="236855" y="325755"/>
                      </a:lnTo>
                      <a:lnTo>
                        <a:pt x="236220" y="328041"/>
                      </a:lnTo>
                      <a:lnTo>
                        <a:pt x="235839" y="330581"/>
                      </a:lnTo>
                      <a:lnTo>
                        <a:pt x="236220" y="337693"/>
                      </a:lnTo>
                      <a:lnTo>
                        <a:pt x="235839" y="340995"/>
                      </a:lnTo>
                      <a:lnTo>
                        <a:pt x="235458" y="345059"/>
                      </a:lnTo>
                      <a:lnTo>
                        <a:pt x="234188" y="347980"/>
                      </a:lnTo>
                      <a:lnTo>
                        <a:pt x="232029" y="350393"/>
                      </a:lnTo>
                      <a:lnTo>
                        <a:pt x="230251" y="351282"/>
                      </a:lnTo>
                      <a:lnTo>
                        <a:pt x="228473" y="351663"/>
                      </a:lnTo>
                      <a:lnTo>
                        <a:pt x="226441" y="352298"/>
                      </a:lnTo>
                      <a:lnTo>
                        <a:pt x="224282" y="352679"/>
                      </a:lnTo>
                      <a:lnTo>
                        <a:pt x="221107" y="351282"/>
                      </a:lnTo>
                      <a:lnTo>
                        <a:pt x="218440" y="350012"/>
                      </a:lnTo>
                      <a:lnTo>
                        <a:pt x="216027" y="347980"/>
                      </a:lnTo>
                      <a:lnTo>
                        <a:pt x="213360" y="345440"/>
                      </a:lnTo>
                      <a:lnTo>
                        <a:pt x="211074" y="342265"/>
                      </a:lnTo>
                      <a:lnTo>
                        <a:pt x="209423" y="339344"/>
                      </a:lnTo>
                      <a:lnTo>
                        <a:pt x="207645" y="335280"/>
                      </a:lnTo>
                      <a:lnTo>
                        <a:pt x="206375" y="331597"/>
                      </a:lnTo>
                      <a:lnTo>
                        <a:pt x="205105" y="330200"/>
                      </a:lnTo>
                      <a:lnTo>
                        <a:pt x="204216" y="328041"/>
                      </a:lnTo>
                      <a:lnTo>
                        <a:pt x="202565" y="324866"/>
                      </a:lnTo>
                      <a:lnTo>
                        <a:pt x="201295" y="321945"/>
                      </a:lnTo>
                      <a:lnTo>
                        <a:pt x="199517" y="318008"/>
                      </a:lnTo>
                      <a:lnTo>
                        <a:pt x="198247" y="313436"/>
                      </a:lnTo>
                      <a:lnTo>
                        <a:pt x="196850" y="308610"/>
                      </a:lnTo>
                      <a:lnTo>
                        <a:pt x="195580" y="303022"/>
                      </a:lnTo>
                      <a:lnTo>
                        <a:pt x="194818" y="296926"/>
                      </a:lnTo>
                      <a:lnTo>
                        <a:pt x="194310" y="290068"/>
                      </a:lnTo>
                      <a:lnTo>
                        <a:pt x="194310" y="282702"/>
                      </a:lnTo>
                      <a:lnTo>
                        <a:pt x="194310" y="275082"/>
                      </a:lnTo>
                      <a:lnTo>
                        <a:pt x="195199" y="266573"/>
                      </a:lnTo>
                      <a:lnTo>
                        <a:pt x="196850" y="258064"/>
                      </a:lnTo>
                      <a:lnTo>
                        <a:pt x="198628" y="248539"/>
                      </a:lnTo>
                      <a:lnTo>
                        <a:pt x="201676" y="238633"/>
                      </a:lnTo>
                      <a:lnTo>
                        <a:pt x="195580" y="239395"/>
                      </a:lnTo>
                      <a:lnTo>
                        <a:pt x="189103" y="240284"/>
                      </a:lnTo>
                      <a:lnTo>
                        <a:pt x="181864" y="241173"/>
                      </a:lnTo>
                      <a:lnTo>
                        <a:pt x="178435" y="240665"/>
                      </a:lnTo>
                      <a:lnTo>
                        <a:pt x="174498" y="239903"/>
                      </a:lnTo>
                      <a:lnTo>
                        <a:pt x="171069" y="238633"/>
                      </a:lnTo>
                      <a:lnTo>
                        <a:pt x="167259" y="236347"/>
                      </a:lnTo>
                      <a:lnTo>
                        <a:pt x="163322" y="233045"/>
                      </a:lnTo>
                      <a:lnTo>
                        <a:pt x="159893" y="228981"/>
                      </a:lnTo>
                      <a:lnTo>
                        <a:pt x="155956" y="224028"/>
                      </a:lnTo>
                      <a:lnTo>
                        <a:pt x="152527" y="216916"/>
                      </a:lnTo>
                      <a:lnTo>
                        <a:pt x="149098" y="209169"/>
                      </a:lnTo>
                      <a:lnTo>
                        <a:pt x="146050" y="199517"/>
                      </a:lnTo>
                      <a:lnTo>
                        <a:pt x="145669" y="210439"/>
                      </a:lnTo>
                      <a:lnTo>
                        <a:pt x="143510" y="221234"/>
                      </a:lnTo>
                      <a:lnTo>
                        <a:pt x="140335" y="231775"/>
                      </a:lnTo>
                      <a:lnTo>
                        <a:pt x="136144" y="241554"/>
                      </a:lnTo>
                      <a:lnTo>
                        <a:pt x="130683" y="251079"/>
                      </a:lnTo>
                      <a:lnTo>
                        <a:pt x="125222" y="259715"/>
                      </a:lnTo>
                      <a:lnTo>
                        <a:pt x="120269" y="267462"/>
                      </a:lnTo>
                      <a:lnTo>
                        <a:pt x="114554" y="274447"/>
                      </a:lnTo>
                      <a:lnTo>
                        <a:pt x="110109" y="272288"/>
                      </a:lnTo>
                      <a:lnTo>
                        <a:pt x="106172" y="270764"/>
                      </a:lnTo>
                      <a:lnTo>
                        <a:pt x="103632" y="270129"/>
                      </a:lnTo>
                      <a:lnTo>
                        <a:pt x="101473" y="269494"/>
                      </a:lnTo>
                      <a:lnTo>
                        <a:pt x="99695" y="270129"/>
                      </a:lnTo>
                      <a:lnTo>
                        <a:pt x="98933" y="270637"/>
                      </a:lnTo>
                      <a:lnTo>
                        <a:pt x="98044" y="271907"/>
                      </a:lnTo>
                      <a:lnTo>
                        <a:pt x="98044" y="273177"/>
                      </a:lnTo>
                      <a:lnTo>
                        <a:pt x="98044" y="276225"/>
                      </a:lnTo>
                      <a:lnTo>
                        <a:pt x="98044" y="279146"/>
                      </a:lnTo>
                      <a:lnTo>
                        <a:pt x="98044" y="280416"/>
                      </a:lnTo>
                      <a:lnTo>
                        <a:pt x="97663" y="281686"/>
                      </a:lnTo>
                      <a:lnTo>
                        <a:pt x="97155" y="282702"/>
                      </a:lnTo>
                      <a:lnTo>
                        <a:pt x="95885" y="283083"/>
                      </a:lnTo>
                      <a:lnTo>
                        <a:pt x="88646" y="282321"/>
                      </a:lnTo>
                      <a:lnTo>
                        <a:pt x="81661" y="281178"/>
                      </a:lnTo>
                      <a:lnTo>
                        <a:pt x="75184" y="280416"/>
                      </a:lnTo>
                      <a:lnTo>
                        <a:pt x="69215" y="279527"/>
                      </a:lnTo>
                      <a:lnTo>
                        <a:pt x="63500" y="278257"/>
                      </a:lnTo>
                      <a:lnTo>
                        <a:pt x="58039" y="276860"/>
                      </a:lnTo>
                      <a:lnTo>
                        <a:pt x="53340" y="275209"/>
                      </a:lnTo>
                      <a:lnTo>
                        <a:pt x="48006" y="272669"/>
                      </a:lnTo>
                      <a:lnTo>
                        <a:pt x="46736" y="264541"/>
                      </a:lnTo>
                      <a:lnTo>
                        <a:pt x="45974" y="255778"/>
                      </a:lnTo>
                      <a:lnTo>
                        <a:pt x="45466" y="246380"/>
                      </a:lnTo>
                      <a:lnTo>
                        <a:pt x="45466" y="236728"/>
                      </a:lnTo>
                      <a:lnTo>
                        <a:pt x="45466" y="226441"/>
                      </a:lnTo>
                      <a:lnTo>
                        <a:pt x="45974" y="216027"/>
                      </a:lnTo>
                      <a:lnTo>
                        <a:pt x="47625" y="194691"/>
                      </a:lnTo>
                      <a:lnTo>
                        <a:pt x="49403" y="173609"/>
                      </a:lnTo>
                      <a:lnTo>
                        <a:pt x="51054" y="152908"/>
                      </a:lnTo>
                      <a:lnTo>
                        <a:pt x="51435" y="143510"/>
                      </a:lnTo>
                      <a:lnTo>
                        <a:pt x="51943" y="133858"/>
                      </a:lnTo>
                      <a:lnTo>
                        <a:pt x="52324" y="125349"/>
                      </a:lnTo>
                      <a:lnTo>
                        <a:pt x="51943" y="116967"/>
                      </a:lnTo>
                      <a:lnTo>
                        <a:pt x="48895" y="110871"/>
                      </a:lnTo>
                      <a:lnTo>
                        <a:pt x="45974" y="105283"/>
                      </a:lnTo>
                      <a:lnTo>
                        <a:pt x="42926" y="100457"/>
                      </a:lnTo>
                      <a:lnTo>
                        <a:pt x="39878" y="95885"/>
                      </a:lnTo>
                      <a:lnTo>
                        <a:pt x="36576" y="91821"/>
                      </a:lnTo>
                      <a:lnTo>
                        <a:pt x="33909" y="88646"/>
                      </a:lnTo>
                      <a:lnTo>
                        <a:pt x="30607" y="85471"/>
                      </a:lnTo>
                      <a:lnTo>
                        <a:pt x="27813" y="82931"/>
                      </a:lnTo>
                      <a:lnTo>
                        <a:pt x="24511" y="80645"/>
                      </a:lnTo>
                      <a:lnTo>
                        <a:pt x="21082" y="78867"/>
                      </a:lnTo>
                      <a:lnTo>
                        <a:pt x="18161" y="77597"/>
                      </a:lnTo>
                      <a:lnTo>
                        <a:pt x="14859" y="76835"/>
                      </a:lnTo>
                      <a:lnTo>
                        <a:pt x="11303" y="76454"/>
                      </a:lnTo>
                      <a:lnTo>
                        <a:pt x="7747" y="75946"/>
                      </a:lnTo>
                      <a:lnTo>
                        <a:pt x="3937" y="76454"/>
                      </a:lnTo>
                      <a:lnTo>
                        <a:pt x="0" y="76835"/>
                      </a:lnTo>
                      <a:close/>
                    </a:path>
                  </a:pathLst>
                </a:custGeom>
                <a:solidFill>
                  <a:srgbClr val="84DD3F"/>
                </a:solidFill>
                <a:ln w="0" cap="flat" cmpd="sng" algn="ctr">
                  <a:solidFill>
                    <a:srgbClr val="84DD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8" name="Полилиния 487"/>
                <p:cNvSpPr/>
                <p:nvPr/>
              </p:nvSpPr>
              <p:spPr>
                <a:xfrm>
                  <a:off x="4369816" y="2277110"/>
                  <a:ext cx="69216" cy="595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216" h="59564">
                      <a:moveTo>
                        <a:pt x="15113" y="889"/>
                      </a:moveTo>
                      <a:lnTo>
                        <a:pt x="20193" y="0"/>
                      </a:lnTo>
                      <a:lnTo>
                        <a:pt x="25527" y="381"/>
                      </a:lnTo>
                      <a:lnTo>
                        <a:pt x="30226" y="1270"/>
                      </a:lnTo>
                      <a:lnTo>
                        <a:pt x="34925" y="2921"/>
                      </a:lnTo>
                      <a:lnTo>
                        <a:pt x="39624" y="5461"/>
                      </a:lnTo>
                      <a:lnTo>
                        <a:pt x="43561" y="9017"/>
                      </a:lnTo>
                      <a:lnTo>
                        <a:pt x="47371" y="12573"/>
                      </a:lnTo>
                      <a:lnTo>
                        <a:pt x="51435" y="16891"/>
                      </a:lnTo>
                      <a:lnTo>
                        <a:pt x="54737" y="21590"/>
                      </a:lnTo>
                      <a:lnTo>
                        <a:pt x="57912" y="26797"/>
                      </a:lnTo>
                      <a:lnTo>
                        <a:pt x="60960" y="32004"/>
                      </a:lnTo>
                      <a:lnTo>
                        <a:pt x="63627" y="37719"/>
                      </a:lnTo>
                      <a:lnTo>
                        <a:pt x="65786" y="43688"/>
                      </a:lnTo>
                      <a:lnTo>
                        <a:pt x="69215" y="55880"/>
                      </a:lnTo>
                      <a:lnTo>
                        <a:pt x="67564" y="57404"/>
                      </a:lnTo>
                      <a:lnTo>
                        <a:pt x="65786" y="58674"/>
                      </a:lnTo>
                      <a:lnTo>
                        <a:pt x="64008" y="59182"/>
                      </a:lnTo>
                      <a:lnTo>
                        <a:pt x="62230" y="59563"/>
                      </a:lnTo>
                      <a:lnTo>
                        <a:pt x="60960" y="59182"/>
                      </a:lnTo>
                      <a:lnTo>
                        <a:pt x="59182" y="58674"/>
                      </a:lnTo>
                      <a:lnTo>
                        <a:pt x="56261" y="56134"/>
                      </a:lnTo>
                      <a:lnTo>
                        <a:pt x="53721" y="52705"/>
                      </a:lnTo>
                      <a:lnTo>
                        <a:pt x="50673" y="47879"/>
                      </a:lnTo>
                      <a:lnTo>
                        <a:pt x="47371" y="43307"/>
                      </a:lnTo>
                      <a:lnTo>
                        <a:pt x="44704" y="38100"/>
                      </a:lnTo>
                      <a:lnTo>
                        <a:pt x="41021" y="32766"/>
                      </a:lnTo>
                      <a:lnTo>
                        <a:pt x="37084" y="27686"/>
                      </a:lnTo>
                      <a:lnTo>
                        <a:pt x="33020" y="23622"/>
                      </a:lnTo>
                      <a:lnTo>
                        <a:pt x="27940" y="20320"/>
                      </a:lnTo>
                      <a:lnTo>
                        <a:pt x="25527" y="19431"/>
                      </a:lnTo>
                      <a:lnTo>
                        <a:pt x="22860" y="18669"/>
                      </a:lnTo>
                      <a:lnTo>
                        <a:pt x="19812" y="18161"/>
                      </a:lnTo>
                      <a:lnTo>
                        <a:pt x="16891" y="18161"/>
                      </a:lnTo>
                      <a:lnTo>
                        <a:pt x="13462" y="18796"/>
                      </a:lnTo>
                      <a:lnTo>
                        <a:pt x="9906" y="19939"/>
                      </a:lnTo>
                      <a:lnTo>
                        <a:pt x="6096" y="21590"/>
                      </a:lnTo>
                      <a:lnTo>
                        <a:pt x="2159" y="23622"/>
                      </a:lnTo>
                      <a:lnTo>
                        <a:pt x="381" y="19431"/>
                      </a:lnTo>
                      <a:lnTo>
                        <a:pt x="0" y="15494"/>
                      </a:lnTo>
                      <a:lnTo>
                        <a:pt x="381" y="12192"/>
                      </a:lnTo>
                      <a:lnTo>
                        <a:pt x="1778" y="9017"/>
                      </a:lnTo>
                      <a:lnTo>
                        <a:pt x="3429" y="6477"/>
                      </a:lnTo>
                      <a:lnTo>
                        <a:pt x="5207" y="4191"/>
                      </a:lnTo>
                      <a:lnTo>
                        <a:pt x="7366" y="2921"/>
                      </a:lnTo>
                      <a:lnTo>
                        <a:pt x="9525" y="2032"/>
                      </a:lnTo>
                      <a:close/>
                    </a:path>
                  </a:pathLst>
                </a:custGeom>
                <a:solidFill>
                  <a:srgbClr val="ADBC68"/>
                </a:solidFill>
                <a:ln w="0" cap="flat" cmpd="sng" algn="ctr">
                  <a:solidFill>
                    <a:srgbClr val="ADBC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9" name="Полилиния 488"/>
                <p:cNvSpPr/>
                <p:nvPr/>
              </p:nvSpPr>
              <p:spPr>
                <a:xfrm>
                  <a:off x="4391152" y="2333879"/>
                  <a:ext cx="72391" cy="646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2391" h="64644">
                      <a:moveTo>
                        <a:pt x="51308" y="0"/>
                      </a:moveTo>
                      <a:lnTo>
                        <a:pt x="55245" y="381"/>
                      </a:lnTo>
                      <a:lnTo>
                        <a:pt x="59436" y="1143"/>
                      </a:lnTo>
                      <a:lnTo>
                        <a:pt x="63373" y="2794"/>
                      </a:lnTo>
                      <a:lnTo>
                        <a:pt x="66802" y="5080"/>
                      </a:lnTo>
                      <a:lnTo>
                        <a:pt x="69850" y="7620"/>
                      </a:lnTo>
                      <a:lnTo>
                        <a:pt x="71501" y="10160"/>
                      </a:lnTo>
                      <a:lnTo>
                        <a:pt x="72390" y="13716"/>
                      </a:lnTo>
                      <a:lnTo>
                        <a:pt x="70739" y="19685"/>
                      </a:lnTo>
                      <a:lnTo>
                        <a:pt x="68072" y="25908"/>
                      </a:lnTo>
                      <a:lnTo>
                        <a:pt x="65024" y="31369"/>
                      </a:lnTo>
                      <a:lnTo>
                        <a:pt x="61722" y="36957"/>
                      </a:lnTo>
                      <a:lnTo>
                        <a:pt x="57785" y="42545"/>
                      </a:lnTo>
                      <a:lnTo>
                        <a:pt x="52959" y="47752"/>
                      </a:lnTo>
                      <a:lnTo>
                        <a:pt x="48260" y="52197"/>
                      </a:lnTo>
                      <a:lnTo>
                        <a:pt x="42926" y="56388"/>
                      </a:lnTo>
                      <a:lnTo>
                        <a:pt x="37846" y="59436"/>
                      </a:lnTo>
                      <a:lnTo>
                        <a:pt x="32385" y="62103"/>
                      </a:lnTo>
                      <a:lnTo>
                        <a:pt x="26797" y="63881"/>
                      </a:lnTo>
                      <a:lnTo>
                        <a:pt x="21082" y="64643"/>
                      </a:lnTo>
                      <a:lnTo>
                        <a:pt x="15621" y="64262"/>
                      </a:lnTo>
                      <a:lnTo>
                        <a:pt x="10160" y="62357"/>
                      </a:lnTo>
                      <a:lnTo>
                        <a:pt x="4953" y="59436"/>
                      </a:lnTo>
                      <a:lnTo>
                        <a:pt x="0" y="55118"/>
                      </a:lnTo>
                      <a:lnTo>
                        <a:pt x="2794" y="52959"/>
                      </a:lnTo>
                      <a:lnTo>
                        <a:pt x="5842" y="50292"/>
                      </a:lnTo>
                      <a:lnTo>
                        <a:pt x="12700" y="44323"/>
                      </a:lnTo>
                      <a:lnTo>
                        <a:pt x="20066" y="37973"/>
                      </a:lnTo>
                      <a:lnTo>
                        <a:pt x="27178" y="30607"/>
                      </a:lnTo>
                      <a:lnTo>
                        <a:pt x="34036" y="23114"/>
                      </a:lnTo>
                      <a:lnTo>
                        <a:pt x="39624" y="15367"/>
                      </a:lnTo>
                      <a:lnTo>
                        <a:pt x="44450" y="7620"/>
                      </a:lnTo>
                      <a:lnTo>
                        <a:pt x="46228" y="3683"/>
                      </a:lnTo>
                      <a:lnTo>
                        <a:pt x="47371" y="381"/>
                      </a:lnTo>
                      <a:close/>
                    </a:path>
                  </a:pathLst>
                </a:custGeom>
                <a:solidFill>
                  <a:srgbClr val="FFC149"/>
                </a:solidFill>
                <a:ln w="0" cap="flat" cmpd="sng" algn="ctr">
                  <a:solidFill>
                    <a:srgbClr val="FFC14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0" name="Полилиния 489"/>
                <p:cNvSpPr/>
                <p:nvPr/>
              </p:nvSpPr>
              <p:spPr>
                <a:xfrm>
                  <a:off x="4350385" y="2294636"/>
                  <a:ext cx="78614" cy="1031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8614" h="103125">
                      <a:moveTo>
                        <a:pt x="21590" y="5334"/>
                      </a:moveTo>
                      <a:lnTo>
                        <a:pt x="25908" y="3175"/>
                      </a:lnTo>
                      <a:lnTo>
                        <a:pt x="29845" y="1905"/>
                      </a:lnTo>
                      <a:lnTo>
                        <a:pt x="33655" y="635"/>
                      </a:lnTo>
                      <a:lnTo>
                        <a:pt x="37592" y="0"/>
                      </a:lnTo>
                      <a:lnTo>
                        <a:pt x="41402" y="0"/>
                      </a:lnTo>
                      <a:lnTo>
                        <a:pt x="44958" y="1143"/>
                      </a:lnTo>
                      <a:lnTo>
                        <a:pt x="48768" y="2413"/>
                      </a:lnTo>
                      <a:lnTo>
                        <a:pt x="52451" y="4445"/>
                      </a:lnTo>
                      <a:lnTo>
                        <a:pt x="55880" y="7239"/>
                      </a:lnTo>
                      <a:lnTo>
                        <a:pt x="59817" y="10541"/>
                      </a:lnTo>
                      <a:lnTo>
                        <a:pt x="62992" y="15240"/>
                      </a:lnTo>
                      <a:lnTo>
                        <a:pt x="66802" y="20574"/>
                      </a:lnTo>
                      <a:lnTo>
                        <a:pt x="70866" y="26543"/>
                      </a:lnTo>
                      <a:lnTo>
                        <a:pt x="74803" y="33909"/>
                      </a:lnTo>
                      <a:lnTo>
                        <a:pt x="78613" y="42037"/>
                      </a:lnTo>
                      <a:lnTo>
                        <a:pt x="76581" y="45593"/>
                      </a:lnTo>
                      <a:lnTo>
                        <a:pt x="73533" y="49022"/>
                      </a:lnTo>
                      <a:lnTo>
                        <a:pt x="70231" y="52197"/>
                      </a:lnTo>
                      <a:lnTo>
                        <a:pt x="66421" y="55372"/>
                      </a:lnTo>
                      <a:lnTo>
                        <a:pt x="58039" y="61468"/>
                      </a:lnTo>
                      <a:lnTo>
                        <a:pt x="48006" y="67564"/>
                      </a:lnTo>
                      <a:lnTo>
                        <a:pt x="37973" y="74422"/>
                      </a:lnTo>
                      <a:lnTo>
                        <a:pt x="33274" y="78486"/>
                      </a:lnTo>
                      <a:lnTo>
                        <a:pt x="28067" y="82296"/>
                      </a:lnTo>
                      <a:lnTo>
                        <a:pt x="23749" y="86995"/>
                      </a:lnTo>
                      <a:lnTo>
                        <a:pt x="19431" y="91821"/>
                      </a:lnTo>
                      <a:lnTo>
                        <a:pt x="15621" y="97536"/>
                      </a:lnTo>
                      <a:lnTo>
                        <a:pt x="12065" y="103124"/>
                      </a:lnTo>
                      <a:lnTo>
                        <a:pt x="10033" y="97790"/>
                      </a:lnTo>
                      <a:lnTo>
                        <a:pt x="8255" y="92202"/>
                      </a:lnTo>
                      <a:lnTo>
                        <a:pt x="6096" y="86106"/>
                      </a:lnTo>
                      <a:lnTo>
                        <a:pt x="4318" y="79248"/>
                      </a:lnTo>
                      <a:lnTo>
                        <a:pt x="1778" y="65532"/>
                      </a:lnTo>
                      <a:lnTo>
                        <a:pt x="889" y="58547"/>
                      </a:lnTo>
                      <a:lnTo>
                        <a:pt x="0" y="51689"/>
                      </a:lnTo>
                      <a:lnTo>
                        <a:pt x="0" y="44577"/>
                      </a:lnTo>
                      <a:lnTo>
                        <a:pt x="508" y="37973"/>
                      </a:lnTo>
                      <a:lnTo>
                        <a:pt x="1778" y="31877"/>
                      </a:lnTo>
                      <a:lnTo>
                        <a:pt x="3556" y="25781"/>
                      </a:lnTo>
                      <a:lnTo>
                        <a:pt x="5715" y="20193"/>
                      </a:lnTo>
                      <a:lnTo>
                        <a:pt x="8636" y="15240"/>
                      </a:lnTo>
                      <a:lnTo>
                        <a:pt x="12573" y="10922"/>
                      </a:lnTo>
                      <a:lnTo>
                        <a:pt x="17399" y="8001"/>
                      </a:lnTo>
                      <a:close/>
                    </a:path>
                  </a:pathLst>
                </a:custGeom>
                <a:solidFill>
                  <a:srgbClr val="FFD391"/>
                </a:solidFill>
                <a:ln w="0" cap="flat" cmpd="sng" algn="ctr">
                  <a:solidFill>
                    <a:srgbClr val="FFD39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1" name="Полилиния 490"/>
                <p:cNvSpPr/>
                <p:nvPr/>
              </p:nvSpPr>
              <p:spPr>
                <a:xfrm>
                  <a:off x="4437380" y="2252091"/>
                  <a:ext cx="93219" cy="1040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219" h="104014">
                      <a:moveTo>
                        <a:pt x="46863" y="762"/>
                      </a:moveTo>
                      <a:lnTo>
                        <a:pt x="52832" y="0"/>
                      </a:lnTo>
                      <a:lnTo>
                        <a:pt x="58547" y="0"/>
                      </a:lnTo>
                      <a:lnTo>
                        <a:pt x="63627" y="1270"/>
                      </a:lnTo>
                      <a:lnTo>
                        <a:pt x="68580" y="3302"/>
                      </a:lnTo>
                      <a:lnTo>
                        <a:pt x="73152" y="6096"/>
                      </a:lnTo>
                      <a:lnTo>
                        <a:pt x="76962" y="9398"/>
                      </a:lnTo>
                      <a:lnTo>
                        <a:pt x="80645" y="13335"/>
                      </a:lnTo>
                      <a:lnTo>
                        <a:pt x="83693" y="17780"/>
                      </a:lnTo>
                      <a:lnTo>
                        <a:pt x="86741" y="22352"/>
                      </a:lnTo>
                      <a:lnTo>
                        <a:pt x="88773" y="27559"/>
                      </a:lnTo>
                      <a:lnTo>
                        <a:pt x="90551" y="32766"/>
                      </a:lnTo>
                      <a:lnTo>
                        <a:pt x="91821" y="38100"/>
                      </a:lnTo>
                      <a:lnTo>
                        <a:pt x="92710" y="43180"/>
                      </a:lnTo>
                      <a:lnTo>
                        <a:pt x="93218" y="47879"/>
                      </a:lnTo>
                      <a:lnTo>
                        <a:pt x="93218" y="52705"/>
                      </a:lnTo>
                      <a:lnTo>
                        <a:pt x="90551" y="62738"/>
                      </a:lnTo>
                      <a:lnTo>
                        <a:pt x="87503" y="71247"/>
                      </a:lnTo>
                      <a:lnTo>
                        <a:pt x="83693" y="79248"/>
                      </a:lnTo>
                      <a:lnTo>
                        <a:pt x="79629" y="85471"/>
                      </a:lnTo>
                      <a:lnTo>
                        <a:pt x="75311" y="91059"/>
                      </a:lnTo>
                      <a:lnTo>
                        <a:pt x="71247" y="95504"/>
                      </a:lnTo>
                      <a:lnTo>
                        <a:pt x="66294" y="98806"/>
                      </a:lnTo>
                      <a:lnTo>
                        <a:pt x="61468" y="101473"/>
                      </a:lnTo>
                      <a:lnTo>
                        <a:pt x="56769" y="103251"/>
                      </a:lnTo>
                      <a:lnTo>
                        <a:pt x="52451" y="104013"/>
                      </a:lnTo>
                      <a:lnTo>
                        <a:pt x="48133" y="104013"/>
                      </a:lnTo>
                      <a:lnTo>
                        <a:pt x="44323" y="103251"/>
                      </a:lnTo>
                      <a:lnTo>
                        <a:pt x="40767" y="101981"/>
                      </a:lnTo>
                      <a:lnTo>
                        <a:pt x="37719" y="99822"/>
                      </a:lnTo>
                      <a:lnTo>
                        <a:pt x="35687" y="96774"/>
                      </a:lnTo>
                      <a:lnTo>
                        <a:pt x="33909" y="93218"/>
                      </a:lnTo>
                      <a:lnTo>
                        <a:pt x="30480" y="91948"/>
                      </a:lnTo>
                      <a:lnTo>
                        <a:pt x="26162" y="89789"/>
                      </a:lnTo>
                      <a:lnTo>
                        <a:pt x="20955" y="87757"/>
                      </a:lnTo>
                      <a:lnTo>
                        <a:pt x="15494" y="85471"/>
                      </a:lnTo>
                      <a:lnTo>
                        <a:pt x="10160" y="82931"/>
                      </a:lnTo>
                      <a:lnTo>
                        <a:pt x="5461" y="79883"/>
                      </a:lnTo>
                      <a:lnTo>
                        <a:pt x="2032" y="76962"/>
                      </a:lnTo>
                      <a:lnTo>
                        <a:pt x="508" y="75692"/>
                      </a:lnTo>
                      <a:lnTo>
                        <a:pt x="0" y="73787"/>
                      </a:lnTo>
                      <a:lnTo>
                        <a:pt x="4699" y="69977"/>
                      </a:lnTo>
                      <a:lnTo>
                        <a:pt x="8509" y="65659"/>
                      </a:lnTo>
                      <a:lnTo>
                        <a:pt x="11557" y="60833"/>
                      </a:lnTo>
                      <a:lnTo>
                        <a:pt x="14097" y="56007"/>
                      </a:lnTo>
                      <a:lnTo>
                        <a:pt x="16256" y="51054"/>
                      </a:lnTo>
                      <a:lnTo>
                        <a:pt x="17907" y="45720"/>
                      </a:lnTo>
                      <a:lnTo>
                        <a:pt x="20955" y="34925"/>
                      </a:lnTo>
                      <a:lnTo>
                        <a:pt x="23622" y="24511"/>
                      </a:lnTo>
                      <a:lnTo>
                        <a:pt x="25273" y="19812"/>
                      </a:lnTo>
                      <a:lnTo>
                        <a:pt x="27559" y="15367"/>
                      </a:lnTo>
                      <a:lnTo>
                        <a:pt x="29591" y="11684"/>
                      </a:lnTo>
                      <a:lnTo>
                        <a:pt x="32639" y="8128"/>
                      </a:lnTo>
                      <a:lnTo>
                        <a:pt x="36576" y="4953"/>
                      </a:lnTo>
                      <a:lnTo>
                        <a:pt x="40767" y="2921"/>
                      </a:lnTo>
                      <a:close/>
                    </a:path>
                  </a:pathLst>
                </a:custGeom>
                <a:solidFill>
                  <a:srgbClr val="FFFFB2"/>
                </a:solidFill>
                <a:ln w="0" cap="flat" cmpd="sng" algn="ctr">
                  <a:solidFill>
                    <a:srgbClr val="FFF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2" name="Полилиния 491"/>
                <p:cNvSpPr/>
                <p:nvPr/>
              </p:nvSpPr>
              <p:spPr>
                <a:xfrm>
                  <a:off x="4493768" y="2282190"/>
                  <a:ext cx="16765" cy="209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765" h="20956">
                      <a:moveTo>
                        <a:pt x="7112" y="0"/>
                      </a:moveTo>
                      <a:lnTo>
                        <a:pt x="9017" y="381"/>
                      </a:lnTo>
                      <a:lnTo>
                        <a:pt x="11176" y="1905"/>
                      </a:lnTo>
                      <a:lnTo>
                        <a:pt x="12827" y="3556"/>
                      </a:lnTo>
                      <a:lnTo>
                        <a:pt x="14859" y="5842"/>
                      </a:lnTo>
                      <a:lnTo>
                        <a:pt x="16129" y="8001"/>
                      </a:lnTo>
                      <a:lnTo>
                        <a:pt x="16764" y="9906"/>
                      </a:lnTo>
                      <a:lnTo>
                        <a:pt x="16764" y="12065"/>
                      </a:lnTo>
                      <a:lnTo>
                        <a:pt x="16510" y="14351"/>
                      </a:lnTo>
                      <a:lnTo>
                        <a:pt x="14986" y="16002"/>
                      </a:lnTo>
                      <a:lnTo>
                        <a:pt x="13716" y="17780"/>
                      </a:lnTo>
                      <a:lnTo>
                        <a:pt x="11557" y="19177"/>
                      </a:lnTo>
                      <a:lnTo>
                        <a:pt x="9398" y="19812"/>
                      </a:lnTo>
                      <a:lnTo>
                        <a:pt x="7747" y="20955"/>
                      </a:lnTo>
                      <a:lnTo>
                        <a:pt x="5461" y="20955"/>
                      </a:lnTo>
                      <a:lnTo>
                        <a:pt x="3810" y="19812"/>
                      </a:lnTo>
                      <a:lnTo>
                        <a:pt x="2159" y="18161"/>
                      </a:lnTo>
                      <a:lnTo>
                        <a:pt x="1016" y="16002"/>
                      </a:lnTo>
                      <a:lnTo>
                        <a:pt x="0" y="13081"/>
                      </a:lnTo>
                      <a:lnTo>
                        <a:pt x="0" y="9906"/>
                      </a:lnTo>
                      <a:lnTo>
                        <a:pt x="381" y="7112"/>
                      </a:lnTo>
                      <a:lnTo>
                        <a:pt x="1143" y="3937"/>
                      </a:lnTo>
                      <a:lnTo>
                        <a:pt x="3175" y="1905"/>
                      </a:lnTo>
                      <a:lnTo>
                        <a:pt x="4826" y="3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3" name="Полилиния 492"/>
                <p:cNvSpPr/>
                <p:nvPr/>
              </p:nvSpPr>
              <p:spPr>
                <a:xfrm>
                  <a:off x="4427728" y="2398141"/>
                  <a:ext cx="407671" cy="7722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7671" h="772288">
                      <a:moveTo>
                        <a:pt x="100203" y="381"/>
                      </a:moveTo>
                      <a:lnTo>
                        <a:pt x="100203" y="0"/>
                      </a:lnTo>
                      <a:lnTo>
                        <a:pt x="100457" y="381"/>
                      </a:lnTo>
                      <a:lnTo>
                        <a:pt x="101473" y="1651"/>
                      </a:lnTo>
                      <a:lnTo>
                        <a:pt x="102362" y="3810"/>
                      </a:lnTo>
                      <a:lnTo>
                        <a:pt x="103251" y="6477"/>
                      </a:lnTo>
                      <a:lnTo>
                        <a:pt x="104394" y="9525"/>
                      </a:lnTo>
                      <a:lnTo>
                        <a:pt x="106172" y="12954"/>
                      </a:lnTo>
                      <a:lnTo>
                        <a:pt x="109220" y="20320"/>
                      </a:lnTo>
                      <a:lnTo>
                        <a:pt x="112776" y="27432"/>
                      </a:lnTo>
                      <a:lnTo>
                        <a:pt x="114427" y="30353"/>
                      </a:lnTo>
                      <a:lnTo>
                        <a:pt x="116205" y="32893"/>
                      </a:lnTo>
                      <a:lnTo>
                        <a:pt x="117856" y="35179"/>
                      </a:lnTo>
                      <a:lnTo>
                        <a:pt x="119634" y="36068"/>
                      </a:lnTo>
                      <a:lnTo>
                        <a:pt x="120523" y="36449"/>
                      </a:lnTo>
                      <a:lnTo>
                        <a:pt x="120904" y="36068"/>
                      </a:lnTo>
                      <a:lnTo>
                        <a:pt x="122174" y="34163"/>
                      </a:lnTo>
                      <a:lnTo>
                        <a:pt x="123571" y="32385"/>
                      </a:lnTo>
                      <a:lnTo>
                        <a:pt x="124841" y="31115"/>
                      </a:lnTo>
                      <a:lnTo>
                        <a:pt x="125984" y="30734"/>
                      </a:lnTo>
                      <a:lnTo>
                        <a:pt x="127381" y="30734"/>
                      </a:lnTo>
                      <a:lnTo>
                        <a:pt x="128651" y="31115"/>
                      </a:lnTo>
                      <a:lnTo>
                        <a:pt x="130429" y="32385"/>
                      </a:lnTo>
                      <a:lnTo>
                        <a:pt x="132080" y="34163"/>
                      </a:lnTo>
                      <a:lnTo>
                        <a:pt x="134366" y="37211"/>
                      </a:lnTo>
                      <a:lnTo>
                        <a:pt x="137287" y="40767"/>
                      </a:lnTo>
                      <a:lnTo>
                        <a:pt x="140335" y="44958"/>
                      </a:lnTo>
                      <a:lnTo>
                        <a:pt x="141605" y="43307"/>
                      </a:lnTo>
                      <a:lnTo>
                        <a:pt x="142875" y="41402"/>
                      </a:lnTo>
                      <a:lnTo>
                        <a:pt x="145415" y="39243"/>
                      </a:lnTo>
                      <a:lnTo>
                        <a:pt x="147574" y="37973"/>
                      </a:lnTo>
                      <a:lnTo>
                        <a:pt x="149860" y="37973"/>
                      </a:lnTo>
                      <a:lnTo>
                        <a:pt x="151892" y="38481"/>
                      </a:lnTo>
                      <a:lnTo>
                        <a:pt x="154559" y="39751"/>
                      </a:lnTo>
                      <a:lnTo>
                        <a:pt x="157988" y="40894"/>
                      </a:lnTo>
                      <a:lnTo>
                        <a:pt x="162306" y="42799"/>
                      </a:lnTo>
                      <a:lnTo>
                        <a:pt x="159258" y="52197"/>
                      </a:lnTo>
                      <a:lnTo>
                        <a:pt x="157353" y="62357"/>
                      </a:lnTo>
                      <a:lnTo>
                        <a:pt x="155829" y="72263"/>
                      </a:lnTo>
                      <a:lnTo>
                        <a:pt x="154940" y="82931"/>
                      </a:lnTo>
                      <a:lnTo>
                        <a:pt x="154559" y="93853"/>
                      </a:lnTo>
                      <a:lnTo>
                        <a:pt x="154559" y="104775"/>
                      </a:lnTo>
                      <a:lnTo>
                        <a:pt x="155448" y="115570"/>
                      </a:lnTo>
                      <a:lnTo>
                        <a:pt x="156210" y="126238"/>
                      </a:lnTo>
                      <a:lnTo>
                        <a:pt x="157988" y="137541"/>
                      </a:lnTo>
                      <a:lnTo>
                        <a:pt x="160147" y="148463"/>
                      </a:lnTo>
                      <a:lnTo>
                        <a:pt x="163195" y="159004"/>
                      </a:lnTo>
                      <a:lnTo>
                        <a:pt x="166243" y="169418"/>
                      </a:lnTo>
                      <a:lnTo>
                        <a:pt x="169672" y="179959"/>
                      </a:lnTo>
                      <a:lnTo>
                        <a:pt x="173482" y="190246"/>
                      </a:lnTo>
                      <a:lnTo>
                        <a:pt x="177800" y="199771"/>
                      </a:lnTo>
                      <a:lnTo>
                        <a:pt x="182753" y="209296"/>
                      </a:lnTo>
                      <a:lnTo>
                        <a:pt x="204724" y="243078"/>
                      </a:lnTo>
                      <a:lnTo>
                        <a:pt x="216408" y="259842"/>
                      </a:lnTo>
                      <a:lnTo>
                        <a:pt x="229235" y="276733"/>
                      </a:lnTo>
                      <a:lnTo>
                        <a:pt x="236220" y="285242"/>
                      </a:lnTo>
                      <a:lnTo>
                        <a:pt x="243967" y="293624"/>
                      </a:lnTo>
                      <a:lnTo>
                        <a:pt x="252603" y="302260"/>
                      </a:lnTo>
                      <a:lnTo>
                        <a:pt x="262001" y="310388"/>
                      </a:lnTo>
                      <a:lnTo>
                        <a:pt x="272161" y="318770"/>
                      </a:lnTo>
                      <a:lnTo>
                        <a:pt x="283210" y="327279"/>
                      </a:lnTo>
                      <a:lnTo>
                        <a:pt x="295402" y="335407"/>
                      </a:lnTo>
                      <a:lnTo>
                        <a:pt x="308737" y="343789"/>
                      </a:lnTo>
                      <a:lnTo>
                        <a:pt x="316484" y="352425"/>
                      </a:lnTo>
                      <a:lnTo>
                        <a:pt x="324231" y="360680"/>
                      </a:lnTo>
                      <a:lnTo>
                        <a:pt x="331978" y="368681"/>
                      </a:lnTo>
                      <a:lnTo>
                        <a:pt x="335407" y="373507"/>
                      </a:lnTo>
                      <a:lnTo>
                        <a:pt x="338963" y="377952"/>
                      </a:lnTo>
                      <a:lnTo>
                        <a:pt x="341503" y="383159"/>
                      </a:lnTo>
                      <a:lnTo>
                        <a:pt x="344170" y="388747"/>
                      </a:lnTo>
                      <a:lnTo>
                        <a:pt x="346202" y="394843"/>
                      </a:lnTo>
                      <a:lnTo>
                        <a:pt x="347472" y="401701"/>
                      </a:lnTo>
                      <a:lnTo>
                        <a:pt x="348488" y="409067"/>
                      </a:lnTo>
                      <a:lnTo>
                        <a:pt x="348488" y="417576"/>
                      </a:lnTo>
                      <a:lnTo>
                        <a:pt x="347980" y="426847"/>
                      </a:lnTo>
                      <a:lnTo>
                        <a:pt x="347091" y="432054"/>
                      </a:lnTo>
                      <a:lnTo>
                        <a:pt x="346202" y="437261"/>
                      </a:lnTo>
                      <a:lnTo>
                        <a:pt x="347472" y="449580"/>
                      </a:lnTo>
                      <a:lnTo>
                        <a:pt x="349250" y="461645"/>
                      </a:lnTo>
                      <a:lnTo>
                        <a:pt x="351028" y="473329"/>
                      </a:lnTo>
                      <a:lnTo>
                        <a:pt x="352806" y="485140"/>
                      </a:lnTo>
                      <a:lnTo>
                        <a:pt x="357505" y="507619"/>
                      </a:lnTo>
                      <a:lnTo>
                        <a:pt x="362839" y="529209"/>
                      </a:lnTo>
                      <a:lnTo>
                        <a:pt x="368935" y="549402"/>
                      </a:lnTo>
                      <a:lnTo>
                        <a:pt x="374650" y="568960"/>
                      </a:lnTo>
                      <a:lnTo>
                        <a:pt x="380746" y="587502"/>
                      </a:lnTo>
                      <a:lnTo>
                        <a:pt x="386715" y="604774"/>
                      </a:lnTo>
                      <a:lnTo>
                        <a:pt x="392303" y="621792"/>
                      </a:lnTo>
                      <a:lnTo>
                        <a:pt x="397256" y="637286"/>
                      </a:lnTo>
                      <a:lnTo>
                        <a:pt x="401574" y="652526"/>
                      </a:lnTo>
                      <a:lnTo>
                        <a:pt x="403352" y="659765"/>
                      </a:lnTo>
                      <a:lnTo>
                        <a:pt x="405003" y="666750"/>
                      </a:lnTo>
                      <a:lnTo>
                        <a:pt x="406400" y="673227"/>
                      </a:lnTo>
                      <a:lnTo>
                        <a:pt x="407289" y="680085"/>
                      </a:lnTo>
                      <a:lnTo>
                        <a:pt x="407670" y="686181"/>
                      </a:lnTo>
                      <a:lnTo>
                        <a:pt x="407670" y="692658"/>
                      </a:lnTo>
                      <a:lnTo>
                        <a:pt x="407289" y="698754"/>
                      </a:lnTo>
                      <a:lnTo>
                        <a:pt x="406781" y="704342"/>
                      </a:lnTo>
                      <a:lnTo>
                        <a:pt x="405511" y="710438"/>
                      </a:lnTo>
                      <a:lnTo>
                        <a:pt x="403733" y="715645"/>
                      </a:lnTo>
                      <a:lnTo>
                        <a:pt x="402590" y="718058"/>
                      </a:lnTo>
                      <a:lnTo>
                        <a:pt x="401574" y="720217"/>
                      </a:lnTo>
                      <a:lnTo>
                        <a:pt x="401193" y="722503"/>
                      </a:lnTo>
                      <a:lnTo>
                        <a:pt x="399923" y="724662"/>
                      </a:lnTo>
                      <a:lnTo>
                        <a:pt x="398145" y="727329"/>
                      </a:lnTo>
                      <a:lnTo>
                        <a:pt x="396875" y="728599"/>
                      </a:lnTo>
                      <a:lnTo>
                        <a:pt x="395224" y="730250"/>
                      </a:lnTo>
                      <a:lnTo>
                        <a:pt x="392938" y="731901"/>
                      </a:lnTo>
                      <a:lnTo>
                        <a:pt x="390144" y="734187"/>
                      </a:lnTo>
                      <a:lnTo>
                        <a:pt x="387477" y="736346"/>
                      </a:lnTo>
                      <a:lnTo>
                        <a:pt x="383540" y="739013"/>
                      </a:lnTo>
                      <a:lnTo>
                        <a:pt x="375793" y="749300"/>
                      </a:lnTo>
                      <a:lnTo>
                        <a:pt x="371729" y="754126"/>
                      </a:lnTo>
                      <a:lnTo>
                        <a:pt x="367792" y="757936"/>
                      </a:lnTo>
                      <a:lnTo>
                        <a:pt x="363474" y="760476"/>
                      </a:lnTo>
                      <a:lnTo>
                        <a:pt x="359156" y="761746"/>
                      </a:lnTo>
                      <a:lnTo>
                        <a:pt x="356997" y="761746"/>
                      </a:lnTo>
                      <a:lnTo>
                        <a:pt x="354457" y="761746"/>
                      </a:lnTo>
                      <a:lnTo>
                        <a:pt x="352298" y="760476"/>
                      </a:lnTo>
                      <a:lnTo>
                        <a:pt x="349758" y="759333"/>
                      </a:lnTo>
                      <a:lnTo>
                        <a:pt x="348488" y="760984"/>
                      </a:lnTo>
                      <a:lnTo>
                        <a:pt x="346710" y="762635"/>
                      </a:lnTo>
                      <a:lnTo>
                        <a:pt x="342011" y="766191"/>
                      </a:lnTo>
                      <a:lnTo>
                        <a:pt x="338963" y="768350"/>
                      </a:lnTo>
                      <a:lnTo>
                        <a:pt x="335915" y="769620"/>
                      </a:lnTo>
                      <a:lnTo>
                        <a:pt x="332486" y="770763"/>
                      </a:lnTo>
                      <a:lnTo>
                        <a:pt x="328676" y="771906"/>
                      </a:lnTo>
                      <a:lnTo>
                        <a:pt x="325120" y="772287"/>
                      </a:lnTo>
                      <a:lnTo>
                        <a:pt x="321310" y="772287"/>
                      </a:lnTo>
                      <a:lnTo>
                        <a:pt x="317881" y="771398"/>
                      </a:lnTo>
                      <a:lnTo>
                        <a:pt x="314325" y="769620"/>
                      </a:lnTo>
                      <a:lnTo>
                        <a:pt x="310896" y="767080"/>
                      </a:lnTo>
                      <a:lnTo>
                        <a:pt x="307467" y="763397"/>
                      </a:lnTo>
                      <a:lnTo>
                        <a:pt x="304800" y="758698"/>
                      </a:lnTo>
                      <a:lnTo>
                        <a:pt x="302387" y="752856"/>
                      </a:lnTo>
                      <a:lnTo>
                        <a:pt x="299720" y="754507"/>
                      </a:lnTo>
                      <a:lnTo>
                        <a:pt x="297561" y="755777"/>
                      </a:lnTo>
                      <a:lnTo>
                        <a:pt x="295402" y="756666"/>
                      </a:lnTo>
                      <a:lnTo>
                        <a:pt x="292608" y="756666"/>
                      </a:lnTo>
                      <a:lnTo>
                        <a:pt x="290449" y="755777"/>
                      </a:lnTo>
                      <a:lnTo>
                        <a:pt x="288544" y="754888"/>
                      </a:lnTo>
                      <a:lnTo>
                        <a:pt x="284353" y="751713"/>
                      </a:lnTo>
                      <a:lnTo>
                        <a:pt x="280543" y="748030"/>
                      </a:lnTo>
                      <a:lnTo>
                        <a:pt x="276606" y="743712"/>
                      </a:lnTo>
                      <a:lnTo>
                        <a:pt x="272796" y="739648"/>
                      </a:lnTo>
                      <a:lnTo>
                        <a:pt x="269367" y="736346"/>
                      </a:lnTo>
                      <a:lnTo>
                        <a:pt x="263144" y="730758"/>
                      </a:lnTo>
                      <a:lnTo>
                        <a:pt x="256794" y="724154"/>
                      </a:lnTo>
                      <a:lnTo>
                        <a:pt x="251714" y="717296"/>
                      </a:lnTo>
                      <a:lnTo>
                        <a:pt x="247015" y="710438"/>
                      </a:lnTo>
                      <a:lnTo>
                        <a:pt x="242570" y="702564"/>
                      </a:lnTo>
                      <a:lnTo>
                        <a:pt x="238760" y="694309"/>
                      </a:lnTo>
                      <a:lnTo>
                        <a:pt x="235839" y="685800"/>
                      </a:lnTo>
                      <a:lnTo>
                        <a:pt x="233172" y="677164"/>
                      </a:lnTo>
                      <a:lnTo>
                        <a:pt x="230505" y="667512"/>
                      </a:lnTo>
                      <a:lnTo>
                        <a:pt x="228854" y="658241"/>
                      </a:lnTo>
                      <a:lnTo>
                        <a:pt x="227076" y="648462"/>
                      </a:lnTo>
                      <a:lnTo>
                        <a:pt x="226187" y="638683"/>
                      </a:lnTo>
                      <a:lnTo>
                        <a:pt x="224536" y="618236"/>
                      </a:lnTo>
                      <a:lnTo>
                        <a:pt x="224155" y="597154"/>
                      </a:lnTo>
                      <a:lnTo>
                        <a:pt x="224536" y="575945"/>
                      </a:lnTo>
                      <a:lnTo>
                        <a:pt x="225806" y="555117"/>
                      </a:lnTo>
                      <a:lnTo>
                        <a:pt x="227076" y="534416"/>
                      </a:lnTo>
                      <a:lnTo>
                        <a:pt x="228854" y="514223"/>
                      </a:lnTo>
                      <a:lnTo>
                        <a:pt x="230124" y="495173"/>
                      </a:lnTo>
                      <a:lnTo>
                        <a:pt x="231521" y="476885"/>
                      </a:lnTo>
                      <a:lnTo>
                        <a:pt x="231902" y="468376"/>
                      </a:lnTo>
                      <a:lnTo>
                        <a:pt x="231902" y="459994"/>
                      </a:lnTo>
                      <a:lnTo>
                        <a:pt x="231902" y="452247"/>
                      </a:lnTo>
                      <a:lnTo>
                        <a:pt x="231902" y="444881"/>
                      </a:lnTo>
                      <a:lnTo>
                        <a:pt x="227965" y="436880"/>
                      </a:lnTo>
                      <a:lnTo>
                        <a:pt x="224536" y="428371"/>
                      </a:lnTo>
                      <a:lnTo>
                        <a:pt x="221107" y="421132"/>
                      </a:lnTo>
                      <a:lnTo>
                        <a:pt x="217678" y="413512"/>
                      </a:lnTo>
                      <a:lnTo>
                        <a:pt x="211582" y="400812"/>
                      </a:lnTo>
                      <a:lnTo>
                        <a:pt x="205232" y="388112"/>
                      </a:lnTo>
                      <a:lnTo>
                        <a:pt x="197866" y="377063"/>
                      </a:lnTo>
                      <a:lnTo>
                        <a:pt x="188976" y="365379"/>
                      </a:lnTo>
                      <a:lnTo>
                        <a:pt x="184404" y="359664"/>
                      </a:lnTo>
                      <a:lnTo>
                        <a:pt x="178816" y="354076"/>
                      </a:lnTo>
                      <a:lnTo>
                        <a:pt x="173101" y="347980"/>
                      </a:lnTo>
                      <a:lnTo>
                        <a:pt x="166243" y="341884"/>
                      </a:lnTo>
                      <a:lnTo>
                        <a:pt x="163576" y="339852"/>
                      </a:lnTo>
                      <a:lnTo>
                        <a:pt x="160528" y="338201"/>
                      </a:lnTo>
                      <a:lnTo>
                        <a:pt x="156591" y="336296"/>
                      </a:lnTo>
                      <a:lnTo>
                        <a:pt x="152781" y="334264"/>
                      </a:lnTo>
                      <a:lnTo>
                        <a:pt x="143764" y="330835"/>
                      </a:lnTo>
                      <a:lnTo>
                        <a:pt x="133731" y="327279"/>
                      </a:lnTo>
                      <a:lnTo>
                        <a:pt x="123952" y="323342"/>
                      </a:lnTo>
                      <a:lnTo>
                        <a:pt x="114935" y="319151"/>
                      </a:lnTo>
                      <a:lnTo>
                        <a:pt x="110998" y="316865"/>
                      </a:lnTo>
                      <a:lnTo>
                        <a:pt x="107188" y="314325"/>
                      </a:lnTo>
                      <a:lnTo>
                        <a:pt x="104140" y="311658"/>
                      </a:lnTo>
                      <a:lnTo>
                        <a:pt x="101473" y="309118"/>
                      </a:lnTo>
                      <a:lnTo>
                        <a:pt x="94615" y="302641"/>
                      </a:lnTo>
                      <a:lnTo>
                        <a:pt x="88138" y="295783"/>
                      </a:lnTo>
                      <a:lnTo>
                        <a:pt x="81534" y="288798"/>
                      </a:lnTo>
                      <a:lnTo>
                        <a:pt x="75438" y="281940"/>
                      </a:lnTo>
                      <a:lnTo>
                        <a:pt x="64262" y="266700"/>
                      </a:lnTo>
                      <a:lnTo>
                        <a:pt x="53975" y="251206"/>
                      </a:lnTo>
                      <a:lnTo>
                        <a:pt x="44958" y="235585"/>
                      </a:lnTo>
                      <a:lnTo>
                        <a:pt x="37211" y="219202"/>
                      </a:lnTo>
                      <a:lnTo>
                        <a:pt x="30226" y="203200"/>
                      </a:lnTo>
                      <a:lnTo>
                        <a:pt x="24130" y="187325"/>
                      </a:lnTo>
                      <a:lnTo>
                        <a:pt x="18542" y="171196"/>
                      </a:lnTo>
                      <a:lnTo>
                        <a:pt x="14351" y="155702"/>
                      </a:lnTo>
                      <a:lnTo>
                        <a:pt x="10160" y="140462"/>
                      </a:lnTo>
                      <a:lnTo>
                        <a:pt x="7366" y="126238"/>
                      </a:lnTo>
                      <a:lnTo>
                        <a:pt x="4572" y="112903"/>
                      </a:lnTo>
                      <a:lnTo>
                        <a:pt x="3048" y="100711"/>
                      </a:lnTo>
                      <a:lnTo>
                        <a:pt x="1270" y="89535"/>
                      </a:lnTo>
                      <a:lnTo>
                        <a:pt x="0" y="79629"/>
                      </a:lnTo>
                      <a:lnTo>
                        <a:pt x="5207" y="78486"/>
                      </a:lnTo>
                      <a:lnTo>
                        <a:pt x="10160" y="77851"/>
                      </a:lnTo>
                      <a:lnTo>
                        <a:pt x="16383" y="78613"/>
                      </a:lnTo>
                      <a:lnTo>
                        <a:pt x="22479" y="80137"/>
                      </a:lnTo>
                      <a:lnTo>
                        <a:pt x="28956" y="81280"/>
                      </a:lnTo>
                      <a:lnTo>
                        <a:pt x="35814" y="82931"/>
                      </a:lnTo>
                      <a:lnTo>
                        <a:pt x="43180" y="84201"/>
                      </a:lnTo>
                      <a:lnTo>
                        <a:pt x="50927" y="85090"/>
                      </a:lnTo>
                      <a:lnTo>
                        <a:pt x="51689" y="81661"/>
                      </a:lnTo>
                      <a:lnTo>
                        <a:pt x="53086" y="78994"/>
                      </a:lnTo>
                      <a:lnTo>
                        <a:pt x="53975" y="76962"/>
                      </a:lnTo>
                      <a:lnTo>
                        <a:pt x="55245" y="75311"/>
                      </a:lnTo>
                      <a:lnTo>
                        <a:pt x="57404" y="73533"/>
                      </a:lnTo>
                      <a:lnTo>
                        <a:pt x="59436" y="73533"/>
                      </a:lnTo>
                      <a:lnTo>
                        <a:pt x="64262" y="74168"/>
                      </a:lnTo>
                      <a:lnTo>
                        <a:pt x="67056" y="74803"/>
                      </a:lnTo>
                      <a:lnTo>
                        <a:pt x="69469" y="74041"/>
                      </a:lnTo>
                      <a:lnTo>
                        <a:pt x="72644" y="71628"/>
                      </a:lnTo>
                      <a:lnTo>
                        <a:pt x="75438" y="69215"/>
                      </a:lnTo>
                      <a:lnTo>
                        <a:pt x="78613" y="66294"/>
                      </a:lnTo>
                      <a:lnTo>
                        <a:pt x="81534" y="62357"/>
                      </a:lnTo>
                      <a:lnTo>
                        <a:pt x="84328" y="58293"/>
                      </a:lnTo>
                      <a:lnTo>
                        <a:pt x="86614" y="53467"/>
                      </a:lnTo>
                      <a:lnTo>
                        <a:pt x="91694" y="44069"/>
                      </a:lnTo>
                      <a:lnTo>
                        <a:pt x="96012" y="33274"/>
                      </a:lnTo>
                      <a:lnTo>
                        <a:pt x="98425" y="22606"/>
                      </a:lnTo>
                      <a:lnTo>
                        <a:pt x="99441" y="17399"/>
                      </a:lnTo>
                      <a:lnTo>
                        <a:pt x="100203" y="12065"/>
                      </a:lnTo>
                      <a:lnTo>
                        <a:pt x="100203" y="6985"/>
                      </a:lnTo>
                      <a:lnTo>
                        <a:pt x="100203" y="2159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4" name="Полилиния 493"/>
                <p:cNvSpPr/>
                <p:nvPr/>
              </p:nvSpPr>
              <p:spPr>
                <a:xfrm>
                  <a:off x="4708271" y="2925318"/>
                  <a:ext cx="63120" cy="246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3120" h="246000">
                      <a:moveTo>
                        <a:pt x="63119" y="232537"/>
                      </a:moveTo>
                      <a:lnTo>
                        <a:pt x="63119" y="234569"/>
                      </a:lnTo>
                      <a:lnTo>
                        <a:pt x="62611" y="236220"/>
                      </a:lnTo>
                      <a:lnTo>
                        <a:pt x="61468" y="238633"/>
                      </a:lnTo>
                      <a:lnTo>
                        <a:pt x="59182" y="240284"/>
                      </a:lnTo>
                      <a:lnTo>
                        <a:pt x="57150" y="241554"/>
                      </a:lnTo>
                      <a:lnTo>
                        <a:pt x="54483" y="242951"/>
                      </a:lnTo>
                      <a:lnTo>
                        <a:pt x="48514" y="245110"/>
                      </a:lnTo>
                      <a:lnTo>
                        <a:pt x="42418" y="245999"/>
                      </a:lnTo>
                      <a:lnTo>
                        <a:pt x="39370" y="245999"/>
                      </a:lnTo>
                      <a:lnTo>
                        <a:pt x="36830" y="245999"/>
                      </a:lnTo>
                      <a:lnTo>
                        <a:pt x="34290" y="245110"/>
                      </a:lnTo>
                      <a:lnTo>
                        <a:pt x="32004" y="244221"/>
                      </a:lnTo>
                      <a:lnTo>
                        <a:pt x="30353" y="242951"/>
                      </a:lnTo>
                      <a:lnTo>
                        <a:pt x="29083" y="241173"/>
                      </a:lnTo>
                      <a:lnTo>
                        <a:pt x="22987" y="225679"/>
                      </a:lnTo>
                      <a:lnTo>
                        <a:pt x="18288" y="209931"/>
                      </a:lnTo>
                      <a:lnTo>
                        <a:pt x="14478" y="194056"/>
                      </a:lnTo>
                      <a:lnTo>
                        <a:pt x="11049" y="178435"/>
                      </a:lnTo>
                      <a:lnTo>
                        <a:pt x="8128" y="162433"/>
                      </a:lnTo>
                      <a:lnTo>
                        <a:pt x="6096" y="146812"/>
                      </a:lnTo>
                      <a:lnTo>
                        <a:pt x="4953" y="131064"/>
                      </a:lnTo>
                      <a:lnTo>
                        <a:pt x="3683" y="115316"/>
                      </a:lnTo>
                      <a:lnTo>
                        <a:pt x="2667" y="84582"/>
                      </a:lnTo>
                      <a:lnTo>
                        <a:pt x="2032" y="54864"/>
                      </a:lnTo>
                      <a:lnTo>
                        <a:pt x="2032" y="40513"/>
                      </a:lnTo>
                      <a:lnTo>
                        <a:pt x="1524" y="26670"/>
                      </a:lnTo>
                      <a:lnTo>
                        <a:pt x="1016" y="13335"/>
                      </a:lnTo>
                      <a:lnTo>
                        <a:pt x="0" y="0"/>
                      </a:lnTo>
                      <a:lnTo>
                        <a:pt x="5842" y="10541"/>
                      </a:lnTo>
                      <a:lnTo>
                        <a:pt x="11049" y="22733"/>
                      </a:lnTo>
                      <a:lnTo>
                        <a:pt x="16129" y="35433"/>
                      </a:lnTo>
                      <a:lnTo>
                        <a:pt x="20955" y="48768"/>
                      </a:lnTo>
                      <a:lnTo>
                        <a:pt x="25654" y="62992"/>
                      </a:lnTo>
                      <a:lnTo>
                        <a:pt x="29972" y="77597"/>
                      </a:lnTo>
                      <a:lnTo>
                        <a:pt x="34290" y="92710"/>
                      </a:lnTo>
                      <a:lnTo>
                        <a:pt x="38100" y="108331"/>
                      </a:lnTo>
                      <a:lnTo>
                        <a:pt x="45466" y="140335"/>
                      </a:lnTo>
                      <a:lnTo>
                        <a:pt x="51943" y="171958"/>
                      </a:lnTo>
                      <a:lnTo>
                        <a:pt x="54864" y="187706"/>
                      </a:lnTo>
                      <a:lnTo>
                        <a:pt x="57912" y="203073"/>
                      </a:lnTo>
                      <a:lnTo>
                        <a:pt x="60579" y="217932"/>
                      </a:lnTo>
                      <a:close/>
                    </a:path>
                  </a:pathLst>
                </a:custGeom>
                <a:solidFill>
                  <a:srgbClr val="84DD3F"/>
                </a:solidFill>
                <a:ln w="0" cap="flat" cmpd="sng" algn="ctr">
                  <a:solidFill>
                    <a:srgbClr val="84DD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5" name="Полилиния 494"/>
                <p:cNvSpPr/>
                <p:nvPr/>
              </p:nvSpPr>
              <p:spPr>
                <a:xfrm>
                  <a:off x="4356100" y="2718181"/>
                  <a:ext cx="313437" cy="741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13437" h="74169">
                      <a:moveTo>
                        <a:pt x="27178" y="2540"/>
                      </a:moveTo>
                      <a:lnTo>
                        <a:pt x="46736" y="5461"/>
                      </a:lnTo>
                      <a:lnTo>
                        <a:pt x="66294" y="8001"/>
                      </a:lnTo>
                      <a:lnTo>
                        <a:pt x="86741" y="11176"/>
                      </a:lnTo>
                      <a:lnTo>
                        <a:pt x="169672" y="23114"/>
                      </a:lnTo>
                      <a:lnTo>
                        <a:pt x="189865" y="26289"/>
                      </a:lnTo>
                      <a:lnTo>
                        <a:pt x="209804" y="29210"/>
                      </a:lnTo>
                      <a:lnTo>
                        <a:pt x="229235" y="32004"/>
                      </a:lnTo>
                      <a:lnTo>
                        <a:pt x="247904" y="34671"/>
                      </a:lnTo>
                      <a:lnTo>
                        <a:pt x="265557" y="37084"/>
                      </a:lnTo>
                      <a:lnTo>
                        <a:pt x="282829" y="39243"/>
                      </a:lnTo>
                      <a:lnTo>
                        <a:pt x="298704" y="41275"/>
                      </a:lnTo>
                      <a:lnTo>
                        <a:pt x="313436" y="43688"/>
                      </a:lnTo>
                      <a:lnTo>
                        <a:pt x="311277" y="46101"/>
                      </a:lnTo>
                      <a:lnTo>
                        <a:pt x="309499" y="48641"/>
                      </a:lnTo>
                      <a:lnTo>
                        <a:pt x="308610" y="51308"/>
                      </a:lnTo>
                      <a:lnTo>
                        <a:pt x="308229" y="54102"/>
                      </a:lnTo>
                      <a:lnTo>
                        <a:pt x="308229" y="57404"/>
                      </a:lnTo>
                      <a:lnTo>
                        <a:pt x="308610" y="62230"/>
                      </a:lnTo>
                      <a:lnTo>
                        <a:pt x="309499" y="64643"/>
                      </a:lnTo>
                      <a:lnTo>
                        <a:pt x="309880" y="67437"/>
                      </a:lnTo>
                      <a:lnTo>
                        <a:pt x="310896" y="70739"/>
                      </a:lnTo>
                      <a:lnTo>
                        <a:pt x="312166" y="74168"/>
                      </a:lnTo>
                      <a:lnTo>
                        <a:pt x="305181" y="72898"/>
                      </a:lnTo>
                      <a:lnTo>
                        <a:pt x="297815" y="72009"/>
                      </a:lnTo>
                      <a:lnTo>
                        <a:pt x="290068" y="70739"/>
                      </a:lnTo>
                      <a:lnTo>
                        <a:pt x="281559" y="69088"/>
                      </a:lnTo>
                      <a:lnTo>
                        <a:pt x="263779" y="66421"/>
                      </a:lnTo>
                      <a:lnTo>
                        <a:pt x="244348" y="63500"/>
                      </a:lnTo>
                      <a:lnTo>
                        <a:pt x="223520" y="60325"/>
                      </a:lnTo>
                      <a:lnTo>
                        <a:pt x="202438" y="57404"/>
                      </a:lnTo>
                      <a:lnTo>
                        <a:pt x="157988" y="50927"/>
                      </a:lnTo>
                      <a:lnTo>
                        <a:pt x="113919" y="44450"/>
                      </a:lnTo>
                      <a:lnTo>
                        <a:pt x="92329" y="40894"/>
                      </a:lnTo>
                      <a:lnTo>
                        <a:pt x="72136" y="37973"/>
                      </a:lnTo>
                      <a:lnTo>
                        <a:pt x="52451" y="34925"/>
                      </a:lnTo>
                      <a:lnTo>
                        <a:pt x="35052" y="32385"/>
                      </a:lnTo>
                      <a:lnTo>
                        <a:pt x="26670" y="31115"/>
                      </a:lnTo>
                      <a:lnTo>
                        <a:pt x="18923" y="29210"/>
                      </a:lnTo>
                      <a:lnTo>
                        <a:pt x="11684" y="27940"/>
                      </a:lnTo>
                      <a:lnTo>
                        <a:pt x="5080" y="27051"/>
                      </a:lnTo>
                      <a:lnTo>
                        <a:pt x="3429" y="26289"/>
                      </a:lnTo>
                      <a:lnTo>
                        <a:pt x="2032" y="25400"/>
                      </a:lnTo>
                      <a:lnTo>
                        <a:pt x="1270" y="23749"/>
                      </a:lnTo>
                      <a:lnTo>
                        <a:pt x="381" y="21844"/>
                      </a:lnTo>
                      <a:lnTo>
                        <a:pt x="0" y="17145"/>
                      </a:lnTo>
                      <a:lnTo>
                        <a:pt x="0" y="12446"/>
                      </a:lnTo>
                      <a:lnTo>
                        <a:pt x="1270" y="7239"/>
                      </a:lnTo>
                      <a:lnTo>
                        <a:pt x="2921" y="3302"/>
                      </a:lnTo>
                      <a:lnTo>
                        <a:pt x="4318" y="1651"/>
                      </a:lnTo>
                      <a:lnTo>
                        <a:pt x="5588" y="762"/>
                      </a:lnTo>
                      <a:lnTo>
                        <a:pt x="6858" y="0"/>
                      </a:lnTo>
                      <a:lnTo>
                        <a:pt x="8636" y="0"/>
                      </a:lnTo>
                      <a:close/>
                    </a:path>
                  </a:pathLst>
                </a:custGeom>
                <a:solidFill>
                  <a:srgbClr val="B7A38E"/>
                </a:solidFill>
                <a:ln w="0" cap="flat" cmpd="sng" algn="ctr">
                  <a:solidFill>
                    <a:srgbClr val="B7A38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6" name="Полилиния 495"/>
                <p:cNvSpPr/>
                <p:nvPr/>
              </p:nvSpPr>
              <p:spPr>
                <a:xfrm>
                  <a:off x="4733544" y="2769489"/>
                  <a:ext cx="220092" cy="598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0092" h="59818">
                      <a:moveTo>
                        <a:pt x="220091" y="22860"/>
                      </a:moveTo>
                      <a:lnTo>
                        <a:pt x="217043" y="26035"/>
                      </a:lnTo>
                      <a:lnTo>
                        <a:pt x="214503" y="28829"/>
                      </a:lnTo>
                      <a:lnTo>
                        <a:pt x="212725" y="32004"/>
                      </a:lnTo>
                      <a:lnTo>
                        <a:pt x="211074" y="34544"/>
                      </a:lnTo>
                      <a:lnTo>
                        <a:pt x="209296" y="39751"/>
                      </a:lnTo>
                      <a:lnTo>
                        <a:pt x="208026" y="44577"/>
                      </a:lnTo>
                      <a:lnTo>
                        <a:pt x="207645" y="49022"/>
                      </a:lnTo>
                      <a:lnTo>
                        <a:pt x="207645" y="52705"/>
                      </a:lnTo>
                      <a:lnTo>
                        <a:pt x="207137" y="56261"/>
                      </a:lnTo>
                      <a:lnTo>
                        <a:pt x="206756" y="59817"/>
                      </a:lnTo>
                      <a:lnTo>
                        <a:pt x="203327" y="58801"/>
                      </a:lnTo>
                      <a:lnTo>
                        <a:pt x="199898" y="58293"/>
                      </a:lnTo>
                      <a:lnTo>
                        <a:pt x="191262" y="56642"/>
                      </a:lnTo>
                      <a:lnTo>
                        <a:pt x="181356" y="55118"/>
                      </a:lnTo>
                      <a:lnTo>
                        <a:pt x="169672" y="52705"/>
                      </a:lnTo>
                      <a:lnTo>
                        <a:pt x="156972" y="50673"/>
                      </a:lnTo>
                      <a:lnTo>
                        <a:pt x="143637" y="48514"/>
                      </a:lnTo>
                      <a:lnTo>
                        <a:pt x="129794" y="46228"/>
                      </a:lnTo>
                      <a:lnTo>
                        <a:pt x="115189" y="44069"/>
                      </a:lnTo>
                      <a:lnTo>
                        <a:pt x="85090" y="40386"/>
                      </a:lnTo>
                      <a:lnTo>
                        <a:pt x="70358" y="38481"/>
                      </a:lnTo>
                      <a:lnTo>
                        <a:pt x="55499" y="37338"/>
                      </a:lnTo>
                      <a:lnTo>
                        <a:pt x="41275" y="36068"/>
                      </a:lnTo>
                      <a:lnTo>
                        <a:pt x="27940" y="34544"/>
                      </a:lnTo>
                      <a:lnTo>
                        <a:pt x="15494" y="34290"/>
                      </a:lnTo>
                      <a:lnTo>
                        <a:pt x="3810" y="34290"/>
                      </a:lnTo>
                      <a:lnTo>
                        <a:pt x="1651" y="30353"/>
                      </a:lnTo>
                      <a:lnTo>
                        <a:pt x="381" y="26035"/>
                      </a:lnTo>
                      <a:lnTo>
                        <a:pt x="0" y="21209"/>
                      </a:lnTo>
                      <a:lnTo>
                        <a:pt x="0" y="16510"/>
                      </a:lnTo>
                      <a:lnTo>
                        <a:pt x="762" y="11811"/>
                      </a:lnTo>
                      <a:lnTo>
                        <a:pt x="2540" y="6985"/>
                      </a:lnTo>
                      <a:lnTo>
                        <a:pt x="5080" y="2921"/>
                      </a:lnTo>
                      <a:lnTo>
                        <a:pt x="8128" y="0"/>
                      </a:lnTo>
                      <a:lnTo>
                        <a:pt x="18923" y="1651"/>
                      </a:lnTo>
                      <a:lnTo>
                        <a:pt x="30099" y="4064"/>
                      </a:lnTo>
                      <a:lnTo>
                        <a:pt x="42164" y="5715"/>
                      </a:lnTo>
                      <a:lnTo>
                        <a:pt x="54864" y="7747"/>
                      </a:lnTo>
                      <a:lnTo>
                        <a:pt x="81661" y="11430"/>
                      </a:lnTo>
                      <a:lnTo>
                        <a:pt x="109601" y="15113"/>
                      </a:lnTo>
                      <a:lnTo>
                        <a:pt x="138049" y="18161"/>
                      </a:lnTo>
                      <a:lnTo>
                        <a:pt x="166624" y="20701"/>
                      </a:lnTo>
                      <a:lnTo>
                        <a:pt x="180467" y="21590"/>
                      </a:lnTo>
                      <a:lnTo>
                        <a:pt x="194310" y="22606"/>
                      </a:lnTo>
                      <a:lnTo>
                        <a:pt x="207137" y="22860"/>
                      </a:lnTo>
                      <a:close/>
                    </a:path>
                  </a:pathLst>
                </a:custGeom>
                <a:solidFill>
                  <a:srgbClr val="B7A38E"/>
                </a:solidFill>
                <a:ln w="0" cap="flat" cmpd="sng" algn="ctr">
                  <a:solidFill>
                    <a:srgbClr val="B7A38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7" name="Полилиния 496"/>
                <p:cNvSpPr/>
                <p:nvPr/>
              </p:nvSpPr>
              <p:spPr>
                <a:xfrm>
                  <a:off x="4482465" y="2275332"/>
                  <a:ext cx="30227" cy="345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227" h="34545">
                      <a:moveTo>
                        <a:pt x="12446" y="0"/>
                      </a:moveTo>
                      <a:lnTo>
                        <a:pt x="15494" y="1270"/>
                      </a:lnTo>
                      <a:lnTo>
                        <a:pt x="19050" y="2667"/>
                      </a:lnTo>
                      <a:lnTo>
                        <a:pt x="22225" y="3429"/>
                      </a:lnTo>
                      <a:lnTo>
                        <a:pt x="25019" y="4699"/>
                      </a:lnTo>
                      <a:lnTo>
                        <a:pt x="27813" y="7874"/>
                      </a:lnTo>
                      <a:lnTo>
                        <a:pt x="28448" y="10033"/>
                      </a:lnTo>
                      <a:lnTo>
                        <a:pt x="29591" y="12065"/>
                      </a:lnTo>
                      <a:lnTo>
                        <a:pt x="30226" y="14859"/>
                      </a:lnTo>
                      <a:lnTo>
                        <a:pt x="30226" y="17653"/>
                      </a:lnTo>
                      <a:lnTo>
                        <a:pt x="30226" y="20574"/>
                      </a:lnTo>
                      <a:lnTo>
                        <a:pt x="29972" y="24638"/>
                      </a:lnTo>
                      <a:lnTo>
                        <a:pt x="29591" y="25400"/>
                      </a:lnTo>
                      <a:lnTo>
                        <a:pt x="28956" y="26670"/>
                      </a:lnTo>
                      <a:lnTo>
                        <a:pt x="26797" y="29464"/>
                      </a:lnTo>
                      <a:lnTo>
                        <a:pt x="23876" y="32131"/>
                      </a:lnTo>
                      <a:lnTo>
                        <a:pt x="20066" y="34544"/>
                      </a:lnTo>
                      <a:lnTo>
                        <a:pt x="16764" y="34544"/>
                      </a:lnTo>
                      <a:lnTo>
                        <a:pt x="14478" y="34544"/>
                      </a:lnTo>
                      <a:lnTo>
                        <a:pt x="11684" y="34163"/>
                      </a:lnTo>
                      <a:lnTo>
                        <a:pt x="10033" y="33401"/>
                      </a:lnTo>
                      <a:lnTo>
                        <a:pt x="6096" y="30988"/>
                      </a:lnTo>
                      <a:lnTo>
                        <a:pt x="3048" y="29464"/>
                      </a:lnTo>
                      <a:lnTo>
                        <a:pt x="1270" y="26670"/>
                      </a:lnTo>
                      <a:lnTo>
                        <a:pt x="508" y="23749"/>
                      </a:lnTo>
                      <a:lnTo>
                        <a:pt x="0" y="21717"/>
                      </a:lnTo>
                      <a:lnTo>
                        <a:pt x="0" y="19939"/>
                      </a:lnTo>
                      <a:lnTo>
                        <a:pt x="0" y="17272"/>
                      </a:lnTo>
                      <a:lnTo>
                        <a:pt x="508" y="14859"/>
                      </a:lnTo>
                      <a:lnTo>
                        <a:pt x="2667" y="10414"/>
                      </a:lnTo>
                      <a:lnTo>
                        <a:pt x="5715" y="6604"/>
                      </a:lnTo>
                      <a:lnTo>
                        <a:pt x="8636" y="3048"/>
                      </a:lnTo>
                      <a:lnTo>
                        <a:pt x="20701" y="21717"/>
                      </a:lnTo>
                      <a:lnTo>
                        <a:pt x="19050" y="20574"/>
                      </a:lnTo>
                      <a:lnTo>
                        <a:pt x="16383" y="18923"/>
                      </a:lnTo>
                      <a:lnTo>
                        <a:pt x="15113" y="16764"/>
                      </a:lnTo>
                      <a:lnTo>
                        <a:pt x="15113" y="14351"/>
                      </a:lnTo>
                      <a:lnTo>
                        <a:pt x="15494" y="12700"/>
                      </a:lnTo>
                      <a:lnTo>
                        <a:pt x="17272" y="11176"/>
                      </a:lnTo>
                      <a:lnTo>
                        <a:pt x="18415" y="11176"/>
                      </a:lnTo>
                      <a:lnTo>
                        <a:pt x="19431" y="11176"/>
                      </a:lnTo>
                      <a:lnTo>
                        <a:pt x="20701" y="11684"/>
                      </a:lnTo>
                      <a:lnTo>
                        <a:pt x="22479" y="12065"/>
                      </a:lnTo>
                      <a:lnTo>
                        <a:pt x="23495" y="12700"/>
                      </a:lnTo>
                      <a:lnTo>
                        <a:pt x="23876" y="13970"/>
                      </a:lnTo>
                      <a:lnTo>
                        <a:pt x="24511" y="16383"/>
                      </a:lnTo>
                      <a:lnTo>
                        <a:pt x="24511" y="19304"/>
                      </a:lnTo>
                      <a:lnTo>
                        <a:pt x="23876" y="20574"/>
                      </a:lnTo>
                      <a:lnTo>
                        <a:pt x="22479" y="220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8" name="Полилиния 497"/>
                <p:cNvSpPr/>
                <p:nvPr/>
              </p:nvSpPr>
              <p:spPr>
                <a:xfrm>
                  <a:off x="4510532" y="2720721"/>
                  <a:ext cx="86869" cy="674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6869" h="67438">
                      <a:moveTo>
                        <a:pt x="86868" y="23368"/>
                      </a:moveTo>
                      <a:lnTo>
                        <a:pt x="81534" y="25019"/>
                      </a:lnTo>
                      <a:lnTo>
                        <a:pt x="77343" y="27305"/>
                      </a:lnTo>
                      <a:lnTo>
                        <a:pt x="73406" y="28956"/>
                      </a:lnTo>
                      <a:lnTo>
                        <a:pt x="70358" y="31115"/>
                      </a:lnTo>
                      <a:lnTo>
                        <a:pt x="67818" y="32766"/>
                      </a:lnTo>
                      <a:lnTo>
                        <a:pt x="66040" y="34544"/>
                      </a:lnTo>
                      <a:lnTo>
                        <a:pt x="64770" y="36703"/>
                      </a:lnTo>
                      <a:lnTo>
                        <a:pt x="63627" y="38354"/>
                      </a:lnTo>
                      <a:lnTo>
                        <a:pt x="63119" y="41910"/>
                      </a:lnTo>
                      <a:lnTo>
                        <a:pt x="63627" y="45974"/>
                      </a:lnTo>
                      <a:lnTo>
                        <a:pt x="64389" y="48768"/>
                      </a:lnTo>
                      <a:lnTo>
                        <a:pt x="66040" y="52197"/>
                      </a:lnTo>
                      <a:lnTo>
                        <a:pt x="67437" y="55245"/>
                      </a:lnTo>
                      <a:lnTo>
                        <a:pt x="68707" y="57785"/>
                      </a:lnTo>
                      <a:lnTo>
                        <a:pt x="68707" y="60579"/>
                      </a:lnTo>
                      <a:lnTo>
                        <a:pt x="67437" y="62611"/>
                      </a:lnTo>
                      <a:lnTo>
                        <a:pt x="66548" y="63627"/>
                      </a:lnTo>
                      <a:lnTo>
                        <a:pt x="64770" y="64262"/>
                      </a:lnTo>
                      <a:lnTo>
                        <a:pt x="62611" y="65278"/>
                      </a:lnTo>
                      <a:lnTo>
                        <a:pt x="59690" y="65532"/>
                      </a:lnTo>
                      <a:lnTo>
                        <a:pt x="56642" y="66548"/>
                      </a:lnTo>
                      <a:lnTo>
                        <a:pt x="52324" y="67056"/>
                      </a:lnTo>
                      <a:lnTo>
                        <a:pt x="47625" y="67437"/>
                      </a:lnTo>
                      <a:lnTo>
                        <a:pt x="42037" y="67437"/>
                      </a:lnTo>
                      <a:lnTo>
                        <a:pt x="36449" y="66167"/>
                      </a:lnTo>
                      <a:lnTo>
                        <a:pt x="30734" y="64262"/>
                      </a:lnTo>
                      <a:lnTo>
                        <a:pt x="25146" y="61722"/>
                      </a:lnTo>
                      <a:lnTo>
                        <a:pt x="20066" y="58928"/>
                      </a:lnTo>
                      <a:lnTo>
                        <a:pt x="15240" y="55753"/>
                      </a:lnTo>
                      <a:lnTo>
                        <a:pt x="10541" y="51689"/>
                      </a:lnTo>
                      <a:lnTo>
                        <a:pt x="6477" y="47879"/>
                      </a:lnTo>
                      <a:lnTo>
                        <a:pt x="3556" y="43561"/>
                      </a:lnTo>
                      <a:lnTo>
                        <a:pt x="1524" y="39370"/>
                      </a:lnTo>
                      <a:lnTo>
                        <a:pt x="0" y="34544"/>
                      </a:lnTo>
                      <a:lnTo>
                        <a:pt x="0" y="29845"/>
                      </a:lnTo>
                      <a:lnTo>
                        <a:pt x="1524" y="25019"/>
                      </a:lnTo>
                      <a:lnTo>
                        <a:pt x="3810" y="19685"/>
                      </a:lnTo>
                      <a:lnTo>
                        <a:pt x="8128" y="15240"/>
                      </a:lnTo>
                      <a:lnTo>
                        <a:pt x="13843" y="10414"/>
                      </a:lnTo>
                      <a:lnTo>
                        <a:pt x="17653" y="7620"/>
                      </a:lnTo>
                      <a:lnTo>
                        <a:pt x="21590" y="5461"/>
                      </a:lnTo>
                      <a:lnTo>
                        <a:pt x="25146" y="3556"/>
                      </a:lnTo>
                      <a:lnTo>
                        <a:pt x="29083" y="1651"/>
                      </a:lnTo>
                      <a:lnTo>
                        <a:pt x="33020" y="381"/>
                      </a:lnTo>
                      <a:lnTo>
                        <a:pt x="37211" y="0"/>
                      </a:lnTo>
                      <a:lnTo>
                        <a:pt x="41148" y="0"/>
                      </a:lnTo>
                      <a:lnTo>
                        <a:pt x="45466" y="0"/>
                      </a:lnTo>
                      <a:lnTo>
                        <a:pt x="54483" y="2286"/>
                      </a:lnTo>
                      <a:lnTo>
                        <a:pt x="63119" y="5080"/>
                      </a:lnTo>
                      <a:lnTo>
                        <a:pt x="71374" y="10414"/>
                      </a:lnTo>
                      <a:lnTo>
                        <a:pt x="79502" y="16510"/>
                      </a:lnTo>
                      <a:close/>
                    </a:path>
                  </a:pathLst>
                </a:custGeom>
                <a:solidFill>
                  <a:srgbClr val="FFC149"/>
                </a:solidFill>
                <a:ln w="0" cap="flat" cmpd="sng" algn="ctr">
                  <a:solidFill>
                    <a:srgbClr val="FFC14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9" name="Полилиния 498"/>
                <p:cNvSpPr/>
                <p:nvPr/>
              </p:nvSpPr>
              <p:spPr>
                <a:xfrm>
                  <a:off x="4666996" y="2755265"/>
                  <a:ext cx="79376" cy="604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9376" h="60453">
                      <a:moveTo>
                        <a:pt x="13335" y="1270"/>
                      </a:moveTo>
                      <a:lnTo>
                        <a:pt x="18034" y="508"/>
                      </a:lnTo>
                      <a:lnTo>
                        <a:pt x="27305" y="0"/>
                      </a:lnTo>
                      <a:lnTo>
                        <a:pt x="35560" y="0"/>
                      </a:lnTo>
                      <a:lnTo>
                        <a:pt x="43307" y="889"/>
                      </a:lnTo>
                      <a:lnTo>
                        <a:pt x="51181" y="2540"/>
                      </a:lnTo>
                      <a:lnTo>
                        <a:pt x="60071" y="4826"/>
                      </a:lnTo>
                      <a:lnTo>
                        <a:pt x="69088" y="7366"/>
                      </a:lnTo>
                      <a:lnTo>
                        <a:pt x="79375" y="10922"/>
                      </a:lnTo>
                      <a:lnTo>
                        <a:pt x="70358" y="19939"/>
                      </a:lnTo>
                      <a:lnTo>
                        <a:pt x="66548" y="24384"/>
                      </a:lnTo>
                      <a:lnTo>
                        <a:pt x="63881" y="29083"/>
                      </a:lnTo>
                      <a:lnTo>
                        <a:pt x="63119" y="31623"/>
                      </a:lnTo>
                      <a:lnTo>
                        <a:pt x="62611" y="34544"/>
                      </a:lnTo>
                      <a:lnTo>
                        <a:pt x="62611" y="37084"/>
                      </a:lnTo>
                      <a:lnTo>
                        <a:pt x="63119" y="40640"/>
                      </a:lnTo>
                      <a:lnTo>
                        <a:pt x="63881" y="43688"/>
                      </a:lnTo>
                      <a:lnTo>
                        <a:pt x="65532" y="47498"/>
                      </a:lnTo>
                      <a:lnTo>
                        <a:pt x="67818" y="51562"/>
                      </a:lnTo>
                      <a:lnTo>
                        <a:pt x="70866" y="55245"/>
                      </a:lnTo>
                      <a:lnTo>
                        <a:pt x="67310" y="57531"/>
                      </a:lnTo>
                      <a:lnTo>
                        <a:pt x="64262" y="58801"/>
                      </a:lnTo>
                      <a:lnTo>
                        <a:pt x="57785" y="60452"/>
                      </a:lnTo>
                      <a:lnTo>
                        <a:pt x="51181" y="60452"/>
                      </a:lnTo>
                      <a:lnTo>
                        <a:pt x="44577" y="58801"/>
                      </a:lnTo>
                      <a:lnTo>
                        <a:pt x="36703" y="56261"/>
                      </a:lnTo>
                      <a:lnTo>
                        <a:pt x="27940" y="52705"/>
                      </a:lnTo>
                      <a:lnTo>
                        <a:pt x="18415" y="47879"/>
                      </a:lnTo>
                      <a:lnTo>
                        <a:pt x="7747" y="43053"/>
                      </a:lnTo>
                      <a:lnTo>
                        <a:pt x="4699" y="38608"/>
                      </a:lnTo>
                      <a:lnTo>
                        <a:pt x="2540" y="32385"/>
                      </a:lnTo>
                      <a:lnTo>
                        <a:pt x="762" y="26035"/>
                      </a:lnTo>
                      <a:lnTo>
                        <a:pt x="0" y="19558"/>
                      </a:lnTo>
                      <a:lnTo>
                        <a:pt x="0" y="13335"/>
                      </a:lnTo>
                      <a:lnTo>
                        <a:pt x="381" y="10287"/>
                      </a:lnTo>
                      <a:lnTo>
                        <a:pt x="1270" y="7874"/>
                      </a:lnTo>
                      <a:lnTo>
                        <a:pt x="2540" y="5461"/>
                      </a:lnTo>
                      <a:lnTo>
                        <a:pt x="3810" y="3810"/>
                      </a:lnTo>
                      <a:lnTo>
                        <a:pt x="5969" y="2540"/>
                      </a:lnTo>
                      <a:lnTo>
                        <a:pt x="8128" y="2159"/>
                      </a:lnTo>
                      <a:close/>
                    </a:path>
                  </a:pathLst>
                </a:custGeom>
                <a:solidFill>
                  <a:srgbClr val="FFC149"/>
                </a:solidFill>
                <a:ln w="0" cap="flat" cmpd="sng" algn="ctr">
                  <a:solidFill>
                    <a:srgbClr val="FFC14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0" name="Полилиния 499"/>
                <p:cNvSpPr/>
                <p:nvPr/>
              </p:nvSpPr>
              <p:spPr>
                <a:xfrm>
                  <a:off x="4754626" y="2904744"/>
                  <a:ext cx="80392" cy="2313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0392" h="231395">
                      <a:moveTo>
                        <a:pt x="3810" y="3175"/>
                      </a:moveTo>
                      <a:lnTo>
                        <a:pt x="7747" y="6731"/>
                      </a:lnTo>
                      <a:lnTo>
                        <a:pt x="15113" y="15240"/>
                      </a:lnTo>
                      <a:lnTo>
                        <a:pt x="22352" y="24638"/>
                      </a:lnTo>
                      <a:lnTo>
                        <a:pt x="29337" y="36068"/>
                      </a:lnTo>
                      <a:lnTo>
                        <a:pt x="36068" y="48514"/>
                      </a:lnTo>
                      <a:lnTo>
                        <a:pt x="42164" y="61468"/>
                      </a:lnTo>
                      <a:lnTo>
                        <a:pt x="48895" y="75692"/>
                      </a:lnTo>
                      <a:lnTo>
                        <a:pt x="54483" y="90170"/>
                      </a:lnTo>
                      <a:lnTo>
                        <a:pt x="59436" y="105156"/>
                      </a:lnTo>
                      <a:lnTo>
                        <a:pt x="64389" y="120904"/>
                      </a:lnTo>
                      <a:lnTo>
                        <a:pt x="68326" y="136271"/>
                      </a:lnTo>
                      <a:lnTo>
                        <a:pt x="72136" y="151638"/>
                      </a:lnTo>
                      <a:lnTo>
                        <a:pt x="75057" y="166624"/>
                      </a:lnTo>
                      <a:lnTo>
                        <a:pt x="77343" y="181356"/>
                      </a:lnTo>
                      <a:lnTo>
                        <a:pt x="79375" y="195326"/>
                      </a:lnTo>
                      <a:lnTo>
                        <a:pt x="80391" y="208661"/>
                      </a:lnTo>
                      <a:lnTo>
                        <a:pt x="80391" y="210693"/>
                      </a:lnTo>
                      <a:lnTo>
                        <a:pt x="79375" y="212344"/>
                      </a:lnTo>
                      <a:lnTo>
                        <a:pt x="77724" y="217170"/>
                      </a:lnTo>
                      <a:lnTo>
                        <a:pt x="74676" y="221996"/>
                      </a:lnTo>
                      <a:lnTo>
                        <a:pt x="71247" y="225679"/>
                      </a:lnTo>
                      <a:lnTo>
                        <a:pt x="67183" y="229235"/>
                      </a:lnTo>
                      <a:lnTo>
                        <a:pt x="65405" y="230505"/>
                      </a:lnTo>
                      <a:lnTo>
                        <a:pt x="64389" y="231013"/>
                      </a:lnTo>
                      <a:lnTo>
                        <a:pt x="62611" y="231394"/>
                      </a:lnTo>
                      <a:lnTo>
                        <a:pt x="61341" y="231394"/>
                      </a:lnTo>
                      <a:lnTo>
                        <a:pt x="60579" y="230505"/>
                      </a:lnTo>
                      <a:lnTo>
                        <a:pt x="59436" y="228854"/>
                      </a:lnTo>
                      <a:lnTo>
                        <a:pt x="57023" y="218440"/>
                      </a:lnTo>
                      <a:lnTo>
                        <a:pt x="54483" y="207010"/>
                      </a:lnTo>
                      <a:lnTo>
                        <a:pt x="51435" y="193802"/>
                      </a:lnTo>
                      <a:lnTo>
                        <a:pt x="48895" y="179959"/>
                      </a:lnTo>
                      <a:lnTo>
                        <a:pt x="46101" y="165354"/>
                      </a:lnTo>
                      <a:lnTo>
                        <a:pt x="43307" y="150368"/>
                      </a:lnTo>
                      <a:lnTo>
                        <a:pt x="40005" y="134239"/>
                      </a:lnTo>
                      <a:lnTo>
                        <a:pt x="37084" y="118745"/>
                      </a:lnTo>
                      <a:lnTo>
                        <a:pt x="29718" y="86106"/>
                      </a:lnTo>
                      <a:lnTo>
                        <a:pt x="25908" y="70612"/>
                      </a:lnTo>
                      <a:lnTo>
                        <a:pt x="21590" y="54991"/>
                      </a:lnTo>
                      <a:lnTo>
                        <a:pt x="16764" y="40386"/>
                      </a:lnTo>
                      <a:lnTo>
                        <a:pt x="11557" y="26162"/>
                      </a:lnTo>
                      <a:lnTo>
                        <a:pt x="6096" y="12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DD3F"/>
                </a:solidFill>
                <a:ln w="0" cap="flat" cmpd="sng" algn="ctr">
                  <a:solidFill>
                    <a:srgbClr val="84DD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1" name="Полилиния 500"/>
                <p:cNvSpPr/>
                <p:nvPr/>
              </p:nvSpPr>
              <p:spPr>
                <a:xfrm>
                  <a:off x="4658741" y="2911729"/>
                  <a:ext cx="46483" cy="2283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483" h="228347">
                      <a:moveTo>
                        <a:pt x="10287" y="13970"/>
                      </a:moveTo>
                      <a:lnTo>
                        <a:pt x="12065" y="28194"/>
                      </a:lnTo>
                      <a:lnTo>
                        <a:pt x="16002" y="57023"/>
                      </a:lnTo>
                      <a:lnTo>
                        <a:pt x="20701" y="86868"/>
                      </a:lnTo>
                      <a:lnTo>
                        <a:pt x="25400" y="116713"/>
                      </a:lnTo>
                      <a:lnTo>
                        <a:pt x="30607" y="145796"/>
                      </a:lnTo>
                      <a:lnTo>
                        <a:pt x="35941" y="173863"/>
                      </a:lnTo>
                      <a:lnTo>
                        <a:pt x="38354" y="187198"/>
                      </a:lnTo>
                      <a:lnTo>
                        <a:pt x="41148" y="200152"/>
                      </a:lnTo>
                      <a:lnTo>
                        <a:pt x="43815" y="212344"/>
                      </a:lnTo>
                      <a:lnTo>
                        <a:pt x="46101" y="224028"/>
                      </a:lnTo>
                      <a:lnTo>
                        <a:pt x="46482" y="225425"/>
                      </a:lnTo>
                      <a:lnTo>
                        <a:pt x="46482" y="226695"/>
                      </a:lnTo>
                      <a:lnTo>
                        <a:pt x="46101" y="227965"/>
                      </a:lnTo>
                      <a:lnTo>
                        <a:pt x="44958" y="228346"/>
                      </a:lnTo>
                      <a:lnTo>
                        <a:pt x="43815" y="227965"/>
                      </a:lnTo>
                      <a:lnTo>
                        <a:pt x="41529" y="226695"/>
                      </a:lnTo>
                      <a:lnTo>
                        <a:pt x="39497" y="224409"/>
                      </a:lnTo>
                      <a:lnTo>
                        <a:pt x="36576" y="221869"/>
                      </a:lnTo>
                      <a:lnTo>
                        <a:pt x="33782" y="219329"/>
                      </a:lnTo>
                      <a:lnTo>
                        <a:pt x="27559" y="212344"/>
                      </a:lnTo>
                      <a:lnTo>
                        <a:pt x="21971" y="204978"/>
                      </a:lnTo>
                      <a:lnTo>
                        <a:pt x="19304" y="201295"/>
                      </a:lnTo>
                      <a:lnTo>
                        <a:pt x="16764" y="197612"/>
                      </a:lnTo>
                      <a:lnTo>
                        <a:pt x="14986" y="194056"/>
                      </a:lnTo>
                      <a:lnTo>
                        <a:pt x="13716" y="191516"/>
                      </a:lnTo>
                      <a:lnTo>
                        <a:pt x="9525" y="180467"/>
                      </a:lnTo>
                      <a:lnTo>
                        <a:pt x="5969" y="168783"/>
                      </a:lnTo>
                      <a:lnTo>
                        <a:pt x="3429" y="156718"/>
                      </a:lnTo>
                      <a:lnTo>
                        <a:pt x="1778" y="144653"/>
                      </a:lnTo>
                      <a:lnTo>
                        <a:pt x="889" y="131826"/>
                      </a:lnTo>
                      <a:lnTo>
                        <a:pt x="0" y="119507"/>
                      </a:lnTo>
                      <a:lnTo>
                        <a:pt x="508" y="93980"/>
                      </a:lnTo>
                      <a:lnTo>
                        <a:pt x="2159" y="68453"/>
                      </a:lnTo>
                      <a:lnTo>
                        <a:pt x="4318" y="44196"/>
                      </a:lnTo>
                      <a:lnTo>
                        <a:pt x="5588" y="32512"/>
                      </a:lnTo>
                      <a:lnTo>
                        <a:pt x="6858" y="21209"/>
                      </a:lnTo>
                      <a:lnTo>
                        <a:pt x="7747" y="10414"/>
                      </a:lnTo>
                      <a:lnTo>
                        <a:pt x="8636" y="0"/>
                      </a:lnTo>
                      <a:close/>
                    </a:path>
                  </a:pathLst>
                </a:custGeom>
                <a:solidFill>
                  <a:srgbClr val="84DD3F"/>
                </a:solidFill>
                <a:ln w="0" cap="flat" cmpd="sng" algn="ctr">
                  <a:solidFill>
                    <a:srgbClr val="84DD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2" name="Полилиния 501"/>
                <p:cNvSpPr/>
                <p:nvPr/>
              </p:nvSpPr>
              <p:spPr>
                <a:xfrm>
                  <a:off x="4349623" y="2197100"/>
                  <a:ext cx="652146" cy="9766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2146" h="976631">
                      <a:moveTo>
                        <a:pt x="12827" y="206248"/>
                      </a:moveTo>
                      <a:lnTo>
                        <a:pt x="11557" y="202692"/>
                      </a:lnTo>
                      <a:lnTo>
                        <a:pt x="10287" y="198882"/>
                      </a:lnTo>
                      <a:lnTo>
                        <a:pt x="7366" y="190246"/>
                      </a:lnTo>
                      <a:lnTo>
                        <a:pt x="4318" y="180467"/>
                      </a:lnTo>
                      <a:lnTo>
                        <a:pt x="2159" y="169926"/>
                      </a:lnTo>
                      <a:lnTo>
                        <a:pt x="381" y="159004"/>
                      </a:lnTo>
                      <a:lnTo>
                        <a:pt x="0" y="147955"/>
                      </a:lnTo>
                      <a:lnTo>
                        <a:pt x="0" y="142748"/>
                      </a:lnTo>
                      <a:lnTo>
                        <a:pt x="381" y="137414"/>
                      </a:lnTo>
                      <a:lnTo>
                        <a:pt x="1651" y="132334"/>
                      </a:lnTo>
                      <a:lnTo>
                        <a:pt x="3048" y="127508"/>
                      </a:lnTo>
                      <a:lnTo>
                        <a:pt x="3429" y="124968"/>
                      </a:lnTo>
                      <a:lnTo>
                        <a:pt x="3810" y="121412"/>
                      </a:lnTo>
                      <a:lnTo>
                        <a:pt x="5080" y="117729"/>
                      </a:lnTo>
                      <a:lnTo>
                        <a:pt x="6477" y="113665"/>
                      </a:lnTo>
                      <a:lnTo>
                        <a:pt x="8128" y="109728"/>
                      </a:lnTo>
                      <a:lnTo>
                        <a:pt x="10795" y="105537"/>
                      </a:lnTo>
                      <a:lnTo>
                        <a:pt x="14224" y="101981"/>
                      </a:lnTo>
                      <a:lnTo>
                        <a:pt x="18161" y="98806"/>
                      </a:lnTo>
                      <a:lnTo>
                        <a:pt x="17145" y="95504"/>
                      </a:lnTo>
                      <a:lnTo>
                        <a:pt x="17145" y="92583"/>
                      </a:lnTo>
                      <a:lnTo>
                        <a:pt x="17653" y="89916"/>
                      </a:lnTo>
                      <a:lnTo>
                        <a:pt x="18923" y="87376"/>
                      </a:lnTo>
                      <a:lnTo>
                        <a:pt x="20574" y="85090"/>
                      </a:lnTo>
                      <a:lnTo>
                        <a:pt x="23622" y="82931"/>
                      </a:lnTo>
                      <a:lnTo>
                        <a:pt x="27051" y="80391"/>
                      </a:lnTo>
                      <a:lnTo>
                        <a:pt x="31369" y="78232"/>
                      </a:lnTo>
                      <a:lnTo>
                        <a:pt x="31369" y="75692"/>
                      </a:lnTo>
                      <a:lnTo>
                        <a:pt x="31369" y="73152"/>
                      </a:lnTo>
                      <a:lnTo>
                        <a:pt x="33147" y="67437"/>
                      </a:lnTo>
                      <a:lnTo>
                        <a:pt x="35687" y="61468"/>
                      </a:lnTo>
                      <a:lnTo>
                        <a:pt x="38735" y="55372"/>
                      </a:lnTo>
                      <a:lnTo>
                        <a:pt x="41783" y="50165"/>
                      </a:lnTo>
                      <a:lnTo>
                        <a:pt x="44323" y="45847"/>
                      </a:lnTo>
                      <a:lnTo>
                        <a:pt x="45720" y="44069"/>
                      </a:lnTo>
                      <a:lnTo>
                        <a:pt x="46482" y="42799"/>
                      </a:lnTo>
                      <a:lnTo>
                        <a:pt x="47117" y="42037"/>
                      </a:lnTo>
                      <a:lnTo>
                        <a:pt x="47371" y="41529"/>
                      </a:lnTo>
                      <a:lnTo>
                        <a:pt x="49911" y="39243"/>
                      </a:lnTo>
                      <a:lnTo>
                        <a:pt x="53467" y="36703"/>
                      </a:lnTo>
                      <a:lnTo>
                        <a:pt x="57658" y="33655"/>
                      </a:lnTo>
                      <a:lnTo>
                        <a:pt x="63119" y="30353"/>
                      </a:lnTo>
                      <a:lnTo>
                        <a:pt x="68707" y="26797"/>
                      </a:lnTo>
                      <a:lnTo>
                        <a:pt x="74930" y="23368"/>
                      </a:lnTo>
                      <a:lnTo>
                        <a:pt x="88900" y="16510"/>
                      </a:lnTo>
                      <a:lnTo>
                        <a:pt x="103251" y="10033"/>
                      </a:lnTo>
                      <a:lnTo>
                        <a:pt x="109982" y="6985"/>
                      </a:lnTo>
                      <a:lnTo>
                        <a:pt x="116967" y="4826"/>
                      </a:lnTo>
                      <a:lnTo>
                        <a:pt x="123444" y="2794"/>
                      </a:lnTo>
                      <a:lnTo>
                        <a:pt x="129794" y="1270"/>
                      </a:lnTo>
                      <a:lnTo>
                        <a:pt x="135509" y="381"/>
                      </a:lnTo>
                      <a:lnTo>
                        <a:pt x="140589" y="0"/>
                      </a:lnTo>
                      <a:lnTo>
                        <a:pt x="137541" y="2921"/>
                      </a:lnTo>
                      <a:lnTo>
                        <a:pt x="135509" y="5715"/>
                      </a:lnTo>
                      <a:lnTo>
                        <a:pt x="133731" y="7239"/>
                      </a:lnTo>
                      <a:lnTo>
                        <a:pt x="132080" y="8890"/>
                      </a:lnTo>
                      <a:lnTo>
                        <a:pt x="129413" y="11684"/>
                      </a:lnTo>
                      <a:lnTo>
                        <a:pt x="129032" y="12954"/>
                      </a:lnTo>
                      <a:lnTo>
                        <a:pt x="128524" y="14224"/>
                      </a:lnTo>
                      <a:lnTo>
                        <a:pt x="127762" y="15113"/>
                      </a:lnTo>
                      <a:lnTo>
                        <a:pt x="128524" y="15494"/>
                      </a:lnTo>
                      <a:lnTo>
                        <a:pt x="129794" y="16129"/>
                      </a:lnTo>
                      <a:lnTo>
                        <a:pt x="132080" y="16510"/>
                      </a:lnTo>
                      <a:lnTo>
                        <a:pt x="134620" y="16510"/>
                      </a:lnTo>
                      <a:lnTo>
                        <a:pt x="138049" y="16510"/>
                      </a:lnTo>
                      <a:lnTo>
                        <a:pt x="145288" y="16129"/>
                      </a:lnTo>
                      <a:lnTo>
                        <a:pt x="153543" y="16129"/>
                      </a:lnTo>
                      <a:lnTo>
                        <a:pt x="161290" y="16510"/>
                      </a:lnTo>
                      <a:lnTo>
                        <a:pt x="164719" y="16764"/>
                      </a:lnTo>
                      <a:lnTo>
                        <a:pt x="168021" y="17399"/>
                      </a:lnTo>
                      <a:lnTo>
                        <a:pt x="170180" y="18161"/>
                      </a:lnTo>
                      <a:lnTo>
                        <a:pt x="171831" y="19431"/>
                      </a:lnTo>
                      <a:lnTo>
                        <a:pt x="167386" y="20320"/>
                      </a:lnTo>
                      <a:lnTo>
                        <a:pt x="164084" y="21209"/>
                      </a:lnTo>
                      <a:lnTo>
                        <a:pt x="161290" y="21590"/>
                      </a:lnTo>
                      <a:lnTo>
                        <a:pt x="159131" y="22098"/>
                      </a:lnTo>
                      <a:lnTo>
                        <a:pt x="157353" y="22733"/>
                      </a:lnTo>
                      <a:lnTo>
                        <a:pt x="156337" y="23749"/>
                      </a:lnTo>
                      <a:lnTo>
                        <a:pt x="155702" y="25019"/>
                      </a:lnTo>
                      <a:lnTo>
                        <a:pt x="155321" y="26797"/>
                      </a:lnTo>
                      <a:lnTo>
                        <a:pt x="160655" y="27559"/>
                      </a:lnTo>
                      <a:lnTo>
                        <a:pt x="165100" y="28829"/>
                      </a:lnTo>
                      <a:lnTo>
                        <a:pt x="170561" y="30353"/>
                      </a:lnTo>
                      <a:lnTo>
                        <a:pt x="175260" y="32385"/>
                      </a:lnTo>
                      <a:lnTo>
                        <a:pt x="184277" y="37211"/>
                      </a:lnTo>
                      <a:lnTo>
                        <a:pt x="192532" y="43307"/>
                      </a:lnTo>
                      <a:lnTo>
                        <a:pt x="200279" y="49784"/>
                      </a:lnTo>
                      <a:lnTo>
                        <a:pt x="207137" y="56642"/>
                      </a:lnTo>
                      <a:lnTo>
                        <a:pt x="213233" y="63627"/>
                      </a:lnTo>
                      <a:lnTo>
                        <a:pt x="218440" y="70358"/>
                      </a:lnTo>
                      <a:lnTo>
                        <a:pt x="212852" y="69596"/>
                      </a:lnTo>
                      <a:lnTo>
                        <a:pt x="208534" y="68707"/>
                      </a:lnTo>
                      <a:lnTo>
                        <a:pt x="204724" y="68707"/>
                      </a:lnTo>
                      <a:lnTo>
                        <a:pt x="202057" y="68707"/>
                      </a:lnTo>
                      <a:lnTo>
                        <a:pt x="200787" y="69596"/>
                      </a:lnTo>
                      <a:lnTo>
                        <a:pt x="200787" y="70358"/>
                      </a:lnTo>
                      <a:lnTo>
                        <a:pt x="202057" y="71628"/>
                      </a:lnTo>
                      <a:lnTo>
                        <a:pt x="204724" y="73406"/>
                      </a:lnTo>
                      <a:lnTo>
                        <a:pt x="208026" y="78232"/>
                      </a:lnTo>
                      <a:lnTo>
                        <a:pt x="211074" y="82931"/>
                      </a:lnTo>
                      <a:lnTo>
                        <a:pt x="216281" y="91567"/>
                      </a:lnTo>
                      <a:lnTo>
                        <a:pt x="220599" y="99949"/>
                      </a:lnTo>
                      <a:lnTo>
                        <a:pt x="223139" y="108077"/>
                      </a:lnTo>
                      <a:lnTo>
                        <a:pt x="225679" y="115824"/>
                      </a:lnTo>
                      <a:lnTo>
                        <a:pt x="227457" y="123317"/>
                      </a:lnTo>
                      <a:lnTo>
                        <a:pt x="229997" y="137160"/>
                      </a:lnTo>
                      <a:lnTo>
                        <a:pt x="231775" y="144018"/>
                      </a:lnTo>
                      <a:lnTo>
                        <a:pt x="234315" y="150495"/>
                      </a:lnTo>
                      <a:lnTo>
                        <a:pt x="236982" y="157353"/>
                      </a:lnTo>
                      <a:lnTo>
                        <a:pt x="240792" y="163830"/>
                      </a:lnTo>
                      <a:lnTo>
                        <a:pt x="245999" y="170688"/>
                      </a:lnTo>
                      <a:lnTo>
                        <a:pt x="252730" y="177292"/>
                      </a:lnTo>
                      <a:lnTo>
                        <a:pt x="256540" y="180721"/>
                      </a:lnTo>
                      <a:lnTo>
                        <a:pt x="260858" y="184150"/>
                      </a:lnTo>
                      <a:lnTo>
                        <a:pt x="265557" y="188087"/>
                      </a:lnTo>
                      <a:lnTo>
                        <a:pt x="271272" y="191516"/>
                      </a:lnTo>
                      <a:lnTo>
                        <a:pt x="272034" y="191897"/>
                      </a:lnTo>
                      <a:lnTo>
                        <a:pt x="272669" y="193167"/>
                      </a:lnTo>
                      <a:lnTo>
                        <a:pt x="274447" y="194183"/>
                      </a:lnTo>
                      <a:lnTo>
                        <a:pt x="276352" y="195834"/>
                      </a:lnTo>
                      <a:lnTo>
                        <a:pt x="278003" y="197485"/>
                      </a:lnTo>
                      <a:lnTo>
                        <a:pt x="280289" y="199136"/>
                      </a:lnTo>
                      <a:lnTo>
                        <a:pt x="285369" y="203581"/>
                      </a:lnTo>
                      <a:lnTo>
                        <a:pt x="291465" y="208788"/>
                      </a:lnTo>
                      <a:lnTo>
                        <a:pt x="297434" y="214376"/>
                      </a:lnTo>
                      <a:lnTo>
                        <a:pt x="311277" y="226568"/>
                      </a:lnTo>
                      <a:lnTo>
                        <a:pt x="324612" y="238633"/>
                      </a:lnTo>
                      <a:lnTo>
                        <a:pt x="330708" y="244729"/>
                      </a:lnTo>
                      <a:lnTo>
                        <a:pt x="336169" y="249809"/>
                      </a:lnTo>
                      <a:lnTo>
                        <a:pt x="341249" y="254127"/>
                      </a:lnTo>
                      <a:lnTo>
                        <a:pt x="343154" y="256413"/>
                      </a:lnTo>
                      <a:lnTo>
                        <a:pt x="345059" y="258064"/>
                      </a:lnTo>
                      <a:lnTo>
                        <a:pt x="346837" y="259842"/>
                      </a:lnTo>
                      <a:lnTo>
                        <a:pt x="347853" y="261239"/>
                      </a:lnTo>
                      <a:lnTo>
                        <a:pt x="348996" y="261874"/>
                      </a:lnTo>
                      <a:lnTo>
                        <a:pt x="349631" y="262890"/>
                      </a:lnTo>
                      <a:lnTo>
                        <a:pt x="372237" y="293624"/>
                      </a:lnTo>
                      <a:lnTo>
                        <a:pt x="382905" y="309118"/>
                      </a:lnTo>
                      <a:lnTo>
                        <a:pt x="393319" y="324612"/>
                      </a:lnTo>
                      <a:lnTo>
                        <a:pt x="403733" y="340614"/>
                      </a:lnTo>
                      <a:lnTo>
                        <a:pt x="413512" y="357124"/>
                      </a:lnTo>
                      <a:lnTo>
                        <a:pt x="423545" y="373507"/>
                      </a:lnTo>
                      <a:lnTo>
                        <a:pt x="433197" y="390779"/>
                      </a:lnTo>
                      <a:lnTo>
                        <a:pt x="449834" y="421513"/>
                      </a:lnTo>
                      <a:lnTo>
                        <a:pt x="465963" y="453136"/>
                      </a:lnTo>
                      <a:lnTo>
                        <a:pt x="481457" y="485013"/>
                      </a:lnTo>
                      <a:lnTo>
                        <a:pt x="496951" y="516255"/>
                      </a:lnTo>
                      <a:lnTo>
                        <a:pt x="514985" y="552196"/>
                      </a:lnTo>
                      <a:lnTo>
                        <a:pt x="533527" y="587502"/>
                      </a:lnTo>
                      <a:lnTo>
                        <a:pt x="540004" y="589153"/>
                      </a:lnTo>
                      <a:lnTo>
                        <a:pt x="546989" y="590169"/>
                      </a:lnTo>
                      <a:lnTo>
                        <a:pt x="554482" y="591058"/>
                      </a:lnTo>
                      <a:lnTo>
                        <a:pt x="561721" y="591439"/>
                      </a:lnTo>
                      <a:lnTo>
                        <a:pt x="577215" y="591820"/>
                      </a:lnTo>
                      <a:lnTo>
                        <a:pt x="593217" y="592328"/>
                      </a:lnTo>
                      <a:lnTo>
                        <a:pt x="609219" y="592328"/>
                      </a:lnTo>
                      <a:lnTo>
                        <a:pt x="624205" y="592709"/>
                      </a:lnTo>
                      <a:lnTo>
                        <a:pt x="631571" y="593598"/>
                      </a:lnTo>
                      <a:lnTo>
                        <a:pt x="638683" y="594614"/>
                      </a:lnTo>
                      <a:lnTo>
                        <a:pt x="645414" y="595884"/>
                      </a:lnTo>
                      <a:lnTo>
                        <a:pt x="652145" y="597535"/>
                      </a:lnTo>
                      <a:lnTo>
                        <a:pt x="641096" y="605282"/>
                      </a:lnTo>
                      <a:lnTo>
                        <a:pt x="631571" y="612775"/>
                      </a:lnTo>
                      <a:lnTo>
                        <a:pt x="622173" y="620141"/>
                      </a:lnTo>
                      <a:lnTo>
                        <a:pt x="617474" y="623062"/>
                      </a:lnTo>
                      <a:lnTo>
                        <a:pt x="612140" y="625602"/>
                      </a:lnTo>
                      <a:lnTo>
                        <a:pt x="607060" y="628269"/>
                      </a:lnTo>
                      <a:lnTo>
                        <a:pt x="601472" y="630301"/>
                      </a:lnTo>
                      <a:lnTo>
                        <a:pt x="594995" y="631825"/>
                      </a:lnTo>
                      <a:lnTo>
                        <a:pt x="588518" y="632460"/>
                      </a:lnTo>
                      <a:lnTo>
                        <a:pt x="580771" y="633095"/>
                      </a:lnTo>
                      <a:lnTo>
                        <a:pt x="572516" y="632460"/>
                      </a:lnTo>
                      <a:lnTo>
                        <a:pt x="563499" y="631190"/>
                      </a:lnTo>
                      <a:lnTo>
                        <a:pt x="553593" y="629412"/>
                      </a:lnTo>
                      <a:lnTo>
                        <a:pt x="555117" y="635127"/>
                      </a:lnTo>
                      <a:lnTo>
                        <a:pt x="557403" y="640461"/>
                      </a:lnTo>
                      <a:lnTo>
                        <a:pt x="562229" y="650621"/>
                      </a:lnTo>
                      <a:lnTo>
                        <a:pt x="567817" y="660146"/>
                      </a:lnTo>
                      <a:lnTo>
                        <a:pt x="573405" y="669671"/>
                      </a:lnTo>
                      <a:lnTo>
                        <a:pt x="579120" y="679704"/>
                      </a:lnTo>
                      <a:lnTo>
                        <a:pt x="583819" y="689483"/>
                      </a:lnTo>
                      <a:lnTo>
                        <a:pt x="585978" y="695198"/>
                      </a:lnTo>
                      <a:lnTo>
                        <a:pt x="587629" y="701040"/>
                      </a:lnTo>
                      <a:lnTo>
                        <a:pt x="589280" y="706882"/>
                      </a:lnTo>
                      <a:lnTo>
                        <a:pt x="590296" y="712978"/>
                      </a:lnTo>
                      <a:lnTo>
                        <a:pt x="585978" y="710438"/>
                      </a:lnTo>
                      <a:lnTo>
                        <a:pt x="582041" y="708279"/>
                      </a:lnTo>
                      <a:lnTo>
                        <a:pt x="573786" y="703834"/>
                      </a:lnTo>
                      <a:lnTo>
                        <a:pt x="569976" y="701040"/>
                      </a:lnTo>
                      <a:lnTo>
                        <a:pt x="565658" y="696976"/>
                      </a:lnTo>
                      <a:lnTo>
                        <a:pt x="563118" y="694944"/>
                      </a:lnTo>
                      <a:lnTo>
                        <a:pt x="560705" y="692150"/>
                      </a:lnTo>
                      <a:lnTo>
                        <a:pt x="558292" y="688975"/>
                      </a:lnTo>
                      <a:lnTo>
                        <a:pt x="555752" y="685292"/>
                      </a:lnTo>
                      <a:lnTo>
                        <a:pt x="553593" y="685292"/>
                      </a:lnTo>
                      <a:lnTo>
                        <a:pt x="550799" y="684911"/>
                      </a:lnTo>
                      <a:lnTo>
                        <a:pt x="548005" y="684530"/>
                      </a:lnTo>
                      <a:lnTo>
                        <a:pt x="544830" y="683260"/>
                      </a:lnTo>
                      <a:lnTo>
                        <a:pt x="538480" y="680085"/>
                      </a:lnTo>
                      <a:lnTo>
                        <a:pt x="531241" y="675640"/>
                      </a:lnTo>
                      <a:lnTo>
                        <a:pt x="523748" y="671195"/>
                      </a:lnTo>
                      <a:lnTo>
                        <a:pt x="516763" y="665480"/>
                      </a:lnTo>
                      <a:lnTo>
                        <a:pt x="510286" y="658876"/>
                      </a:lnTo>
                      <a:lnTo>
                        <a:pt x="504698" y="652907"/>
                      </a:lnTo>
                      <a:lnTo>
                        <a:pt x="499491" y="650240"/>
                      </a:lnTo>
                      <a:lnTo>
                        <a:pt x="494411" y="647192"/>
                      </a:lnTo>
                      <a:lnTo>
                        <a:pt x="488823" y="643255"/>
                      </a:lnTo>
                      <a:lnTo>
                        <a:pt x="482727" y="639191"/>
                      </a:lnTo>
                      <a:lnTo>
                        <a:pt x="476758" y="634238"/>
                      </a:lnTo>
                      <a:lnTo>
                        <a:pt x="470408" y="628777"/>
                      </a:lnTo>
                      <a:lnTo>
                        <a:pt x="464439" y="622173"/>
                      </a:lnTo>
                      <a:lnTo>
                        <a:pt x="458216" y="615188"/>
                      </a:lnTo>
                      <a:lnTo>
                        <a:pt x="452120" y="615188"/>
                      </a:lnTo>
                      <a:lnTo>
                        <a:pt x="445389" y="614553"/>
                      </a:lnTo>
                      <a:lnTo>
                        <a:pt x="438785" y="614045"/>
                      </a:lnTo>
                      <a:lnTo>
                        <a:pt x="434721" y="613029"/>
                      </a:lnTo>
                      <a:lnTo>
                        <a:pt x="430403" y="612140"/>
                      </a:lnTo>
                      <a:lnTo>
                        <a:pt x="429514" y="621792"/>
                      </a:lnTo>
                      <a:lnTo>
                        <a:pt x="429133" y="631825"/>
                      </a:lnTo>
                      <a:lnTo>
                        <a:pt x="429133" y="641604"/>
                      </a:lnTo>
                      <a:lnTo>
                        <a:pt x="429514" y="651256"/>
                      </a:lnTo>
                      <a:lnTo>
                        <a:pt x="431673" y="671195"/>
                      </a:lnTo>
                      <a:lnTo>
                        <a:pt x="434721" y="690880"/>
                      </a:lnTo>
                      <a:lnTo>
                        <a:pt x="439039" y="709930"/>
                      </a:lnTo>
                      <a:lnTo>
                        <a:pt x="444373" y="728980"/>
                      </a:lnTo>
                      <a:lnTo>
                        <a:pt x="449326" y="747141"/>
                      </a:lnTo>
                      <a:lnTo>
                        <a:pt x="454914" y="764921"/>
                      </a:lnTo>
                      <a:lnTo>
                        <a:pt x="460502" y="781685"/>
                      </a:lnTo>
                      <a:lnTo>
                        <a:pt x="466344" y="799084"/>
                      </a:lnTo>
                      <a:lnTo>
                        <a:pt x="471932" y="816737"/>
                      </a:lnTo>
                      <a:lnTo>
                        <a:pt x="476758" y="835279"/>
                      </a:lnTo>
                      <a:lnTo>
                        <a:pt x="481457" y="853821"/>
                      </a:lnTo>
                      <a:lnTo>
                        <a:pt x="484886" y="873506"/>
                      </a:lnTo>
                      <a:lnTo>
                        <a:pt x="487807" y="893699"/>
                      </a:lnTo>
                      <a:lnTo>
                        <a:pt x="488823" y="904113"/>
                      </a:lnTo>
                      <a:lnTo>
                        <a:pt x="489712" y="914781"/>
                      </a:lnTo>
                      <a:lnTo>
                        <a:pt x="487426" y="918718"/>
                      </a:lnTo>
                      <a:lnTo>
                        <a:pt x="485394" y="922528"/>
                      </a:lnTo>
                      <a:lnTo>
                        <a:pt x="480060" y="929259"/>
                      </a:lnTo>
                      <a:lnTo>
                        <a:pt x="474091" y="935228"/>
                      </a:lnTo>
                      <a:lnTo>
                        <a:pt x="468122" y="940689"/>
                      </a:lnTo>
                      <a:lnTo>
                        <a:pt x="461645" y="946404"/>
                      </a:lnTo>
                      <a:lnTo>
                        <a:pt x="455422" y="952373"/>
                      </a:lnTo>
                      <a:lnTo>
                        <a:pt x="449834" y="958977"/>
                      </a:lnTo>
                      <a:lnTo>
                        <a:pt x="447675" y="962406"/>
                      </a:lnTo>
                      <a:lnTo>
                        <a:pt x="445389" y="966343"/>
                      </a:lnTo>
                      <a:lnTo>
                        <a:pt x="442722" y="966851"/>
                      </a:lnTo>
                      <a:lnTo>
                        <a:pt x="439928" y="966851"/>
                      </a:lnTo>
                      <a:lnTo>
                        <a:pt x="435991" y="965708"/>
                      </a:lnTo>
                      <a:lnTo>
                        <a:pt x="432054" y="965073"/>
                      </a:lnTo>
                      <a:lnTo>
                        <a:pt x="428244" y="964057"/>
                      </a:lnTo>
                      <a:lnTo>
                        <a:pt x="426974" y="965708"/>
                      </a:lnTo>
                      <a:lnTo>
                        <a:pt x="425196" y="967613"/>
                      </a:lnTo>
                      <a:lnTo>
                        <a:pt x="421259" y="970661"/>
                      </a:lnTo>
                      <a:lnTo>
                        <a:pt x="417068" y="973328"/>
                      </a:lnTo>
                      <a:lnTo>
                        <a:pt x="413512" y="976122"/>
                      </a:lnTo>
                      <a:lnTo>
                        <a:pt x="408813" y="976630"/>
                      </a:lnTo>
                      <a:lnTo>
                        <a:pt x="404495" y="976630"/>
                      </a:lnTo>
                      <a:lnTo>
                        <a:pt x="400685" y="976122"/>
                      </a:lnTo>
                      <a:lnTo>
                        <a:pt x="396748" y="975487"/>
                      </a:lnTo>
                      <a:lnTo>
                        <a:pt x="390271" y="973709"/>
                      </a:lnTo>
                      <a:lnTo>
                        <a:pt x="383921" y="971677"/>
                      </a:lnTo>
                      <a:lnTo>
                        <a:pt x="382524" y="968502"/>
                      </a:lnTo>
                      <a:lnTo>
                        <a:pt x="380873" y="965708"/>
                      </a:lnTo>
                      <a:lnTo>
                        <a:pt x="379603" y="962787"/>
                      </a:lnTo>
                      <a:lnTo>
                        <a:pt x="379095" y="961136"/>
                      </a:lnTo>
                      <a:lnTo>
                        <a:pt x="379095" y="958977"/>
                      </a:lnTo>
                      <a:lnTo>
                        <a:pt x="377825" y="958977"/>
                      </a:lnTo>
                      <a:lnTo>
                        <a:pt x="376301" y="958977"/>
                      </a:lnTo>
                      <a:lnTo>
                        <a:pt x="375158" y="959739"/>
                      </a:lnTo>
                      <a:lnTo>
                        <a:pt x="374396" y="961136"/>
                      </a:lnTo>
                      <a:lnTo>
                        <a:pt x="373507" y="962406"/>
                      </a:lnTo>
                      <a:lnTo>
                        <a:pt x="372237" y="963676"/>
                      </a:lnTo>
                      <a:lnTo>
                        <a:pt x="370459" y="964057"/>
                      </a:lnTo>
                      <a:lnTo>
                        <a:pt x="369697" y="963676"/>
                      </a:lnTo>
                      <a:lnTo>
                        <a:pt x="368427" y="963295"/>
                      </a:lnTo>
                      <a:lnTo>
                        <a:pt x="366649" y="962787"/>
                      </a:lnTo>
                      <a:lnTo>
                        <a:pt x="364490" y="961517"/>
                      </a:lnTo>
                      <a:lnTo>
                        <a:pt x="361315" y="956437"/>
                      </a:lnTo>
                      <a:lnTo>
                        <a:pt x="358013" y="951992"/>
                      </a:lnTo>
                      <a:lnTo>
                        <a:pt x="354711" y="947928"/>
                      </a:lnTo>
                      <a:lnTo>
                        <a:pt x="351282" y="945134"/>
                      </a:lnTo>
                      <a:lnTo>
                        <a:pt x="345059" y="939419"/>
                      </a:lnTo>
                      <a:lnTo>
                        <a:pt x="337947" y="934593"/>
                      </a:lnTo>
                      <a:lnTo>
                        <a:pt x="331851" y="929640"/>
                      </a:lnTo>
                      <a:lnTo>
                        <a:pt x="328422" y="926465"/>
                      </a:lnTo>
                      <a:lnTo>
                        <a:pt x="325501" y="923163"/>
                      </a:lnTo>
                      <a:lnTo>
                        <a:pt x="322834" y="919099"/>
                      </a:lnTo>
                      <a:lnTo>
                        <a:pt x="320294" y="914654"/>
                      </a:lnTo>
                      <a:lnTo>
                        <a:pt x="317754" y="908685"/>
                      </a:lnTo>
                      <a:lnTo>
                        <a:pt x="315087" y="902462"/>
                      </a:lnTo>
                      <a:lnTo>
                        <a:pt x="312547" y="893699"/>
                      </a:lnTo>
                      <a:lnTo>
                        <a:pt x="310007" y="885190"/>
                      </a:lnTo>
                      <a:lnTo>
                        <a:pt x="308229" y="875411"/>
                      </a:lnTo>
                      <a:lnTo>
                        <a:pt x="306070" y="865886"/>
                      </a:lnTo>
                      <a:lnTo>
                        <a:pt x="304800" y="856107"/>
                      </a:lnTo>
                      <a:lnTo>
                        <a:pt x="303530" y="845947"/>
                      </a:lnTo>
                      <a:lnTo>
                        <a:pt x="301244" y="825373"/>
                      </a:lnTo>
                      <a:lnTo>
                        <a:pt x="300101" y="803783"/>
                      </a:lnTo>
                      <a:lnTo>
                        <a:pt x="299593" y="781177"/>
                      </a:lnTo>
                      <a:lnTo>
                        <a:pt x="300101" y="758317"/>
                      </a:lnTo>
                      <a:lnTo>
                        <a:pt x="300482" y="735076"/>
                      </a:lnTo>
                      <a:lnTo>
                        <a:pt x="300482" y="731393"/>
                      </a:lnTo>
                      <a:lnTo>
                        <a:pt x="300863" y="727329"/>
                      </a:lnTo>
                      <a:lnTo>
                        <a:pt x="301244" y="722122"/>
                      </a:lnTo>
                      <a:lnTo>
                        <a:pt x="302260" y="716407"/>
                      </a:lnTo>
                      <a:lnTo>
                        <a:pt x="303530" y="704342"/>
                      </a:lnTo>
                      <a:lnTo>
                        <a:pt x="305181" y="690880"/>
                      </a:lnTo>
                      <a:lnTo>
                        <a:pt x="306578" y="677926"/>
                      </a:lnTo>
                      <a:lnTo>
                        <a:pt x="307340" y="671576"/>
                      </a:lnTo>
                      <a:lnTo>
                        <a:pt x="307848" y="665861"/>
                      </a:lnTo>
                      <a:lnTo>
                        <a:pt x="307848" y="660654"/>
                      </a:lnTo>
                      <a:lnTo>
                        <a:pt x="308229" y="655828"/>
                      </a:lnTo>
                      <a:lnTo>
                        <a:pt x="308229" y="651891"/>
                      </a:lnTo>
                      <a:lnTo>
                        <a:pt x="307848" y="648970"/>
                      </a:lnTo>
                      <a:lnTo>
                        <a:pt x="306070" y="642112"/>
                      </a:lnTo>
                      <a:lnTo>
                        <a:pt x="303530" y="635127"/>
                      </a:lnTo>
                      <a:lnTo>
                        <a:pt x="299593" y="628269"/>
                      </a:lnTo>
                      <a:lnTo>
                        <a:pt x="295783" y="620903"/>
                      </a:lnTo>
                      <a:lnTo>
                        <a:pt x="288417" y="606679"/>
                      </a:lnTo>
                      <a:lnTo>
                        <a:pt x="285369" y="599694"/>
                      </a:lnTo>
                      <a:lnTo>
                        <a:pt x="283337" y="592709"/>
                      </a:lnTo>
                      <a:lnTo>
                        <a:pt x="282448" y="592328"/>
                      </a:lnTo>
                      <a:lnTo>
                        <a:pt x="280670" y="591820"/>
                      </a:lnTo>
                      <a:lnTo>
                        <a:pt x="278384" y="591058"/>
                      </a:lnTo>
                      <a:lnTo>
                        <a:pt x="275463" y="590550"/>
                      </a:lnTo>
                      <a:lnTo>
                        <a:pt x="268224" y="588899"/>
                      </a:lnTo>
                      <a:lnTo>
                        <a:pt x="259969" y="587248"/>
                      </a:lnTo>
                      <a:lnTo>
                        <a:pt x="252095" y="585343"/>
                      </a:lnTo>
                      <a:lnTo>
                        <a:pt x="248793" y="584581"/>
                      </a:lnTo>
                      <a:lnTo>
                        <a:pt x="245110" y="584200"/>
                      </a:lnTo>
                      <a:lnTo>
                        <a:pt x="242443" y="583819"/>
                      </a:lnTo>
                      <a:lnTo>
                        <a:pt x="240411" y="583311"/>
                      </a:lnTo>
                      <a:lnTo>
                        <a:pt x="239395" y="582930"/>
                      </a:lnTo>
                      <a:lnTo>
                        <a:pt x="236474" y="583311"/>
                      </a:lnTo>
                      <a:lnTo>
                        <a:pt x="234315" y="584200"/>
                      </a:lnTo>
                      <a:lnTo>
                        <a:pt x="230505" y="587248"/>
                      </a:lnTo>
                      <a:lnTo>
                        <a:pt x="226568" y="590169"/>
                      </a:lnTo>
                      <a:lnTo>
                        <a:pt x="224536" y="591439"/>
                      </a:lnTo>
                      <a:lnTo>
                        <a:pt x="221869" y="592709"/>
                      </a:lnTo>
                      <a:lnTo>
                        <a:pt x="216662" y="593598"/>
                      </a:lnTo>
                      <a:lnTo>
                        <a:pt x="211836" y="593979"/>
                      </a:lnTo>
                      <a:lnTo>
                        <a:pt x="207645" y="593979"/>
                      </a:lnTo>
                      <a:lnTo>
                        <a:pt x="203708" y="593598"/>
                      </a:lnTo>
                      <a:lnTo>
                        <a:pt x="199898" y="592709"/>
                      </a:lnTo>
                      <a:lnTo>
                        <a:pt x="195961" y="591439"/>
                      </a:lnTo>
                      <a:lnTo>
                        <a:pt x="189103" y="588899"/>
                      </a:lnTo>
                      <a:lnTo>
                        <a:pt x="183134" y="585343"/>
                      </a:lnTo>
                      <a:lnTo>
                        <a:pt x="177038" y="581914"/>
                      </a:lnTo>
                      <a:lnTo>
                        <a:pt x="171450" y="578104"/>
                      </a:lnTo>
                      <a:lnTo>
                        <a:pt x="165100" y="575310"/>
                      </a:lnTo>
                      <a:lnTo>
                        <a:pt x="159004" y="573278"/>
                      </a:lnTo>
                      <a:lnTo>
                        <a:pt x="151257" y="571119"/>
                      </a:lnTo>
                      <a:lnTo>
                        <a:pt x="141859" y="569595"/>
                      </a:lnTo>
                      <a:lnTo>
                        <a:pt x="132080" y="568071"/>
                      </a:lnTo>
                      <a:lnTo>
                        <a:pt x="121285" y="566420"/>
                      </a:lnTo>
                      <a:lnTo>
                        <a:pt x="109601" y="565150"/>
                      </a:lnTo>
                      <a:lnTo>
                        <a:pt x="85852" y="562356"/>
                      </a:lnTo>
                      <a:lnTo>
                        <a:pt x="62611" y="560324"/>
                      </a:lnTo>
                      <a:lnTo>
                        <a:pt x="51689" y="559054"/>
                      </a:lnTo>
                      <a:lnTo>
                        <a:pt x="41529" y="557784"/>
                      </a:lnTo>
                      <a:lnTo>
                        <a:pt x="32258" y="556006"/>
                      </a:lnTo>
                      <a:lnTo>
                        <a:pt x="24511" y="554736"/>
                      </a:lnTo>
                      <a:lnTo>
                        <a:pt x="17653" y="552577"/>
                      </a:lnTo>
                      <a:lnTo>
                        <a:pt x="15113" y="551815"/>
                      </a:lnTo>
                      <a:lnTo>
                        <a:pt x="12827" y="550926"/>
                      </a:lnTo>
                      <a:lnTo>
                        <a:pt x="10287" y="549656"/>
                      </a:lnTo>
                      <a:lnTo>
                        <a:pt x="6858" y="547751"/>
                      </a:lnTo>
                      <a:lnTo>
                        <a:pt x="5461" y="546481"/>
                      </a:lnTo>
                      <a:lnTo>
                        <a:pt x="4318" y="544195"/>
                      </a:lnTo>
                      <a:lnTo>
                        <a:pt x="3429" y="541782"/>
                      </a:lnTo>
                      <a:lnTo>
                        <a:pt x="3048" y="538226"/>
                      </a:lnTo>
                      <a:lnTo>
                        <a:pt x="3048" y="535686"/>
                      </a:lnTo>
                      <a:lnTo>
                        <a:pt x="3048" y="534035"/>
                      </a:lnTo>
                      <a:lnTo>
                        <a:pt x="3429" y="532257"/>
                      </a:lnTo>
                      <a:lnTo>
                        <a:pt x="4318" y="530860"/>
                      </a:lnTo>
                      <a:lnTo>
                        <a:pt x="5080" y="529590"/>
                      </a:lnTo>
                      <a:lnTo>
                        <a:pt x="5461" y="528320"/>
                      </a:lnTo>
                      <a:lnTo>
                        <a:pt x="6096" y="526288"/>
                      </a:lnTo>
                      <a:lnTo>
                        <a:pt x="5461" y="523621"/>
                      </a:lnTo>
                      <a:lnTo>
                        <a:pt x="8509" y="522351"/>
                      </a:lnTo>
                      <a:lnTo>
                        <a:pt x="11176" y="521462"/>
                      </a:lnTo>
                      <a:lnTo>
                        <a:pt x="16256" y="521081"/>
                      </a:lnTo>
                      <a:lnTo>
                        <a:pt x="21082" y="521081"/>
                      </a:lnTo>
                      <a:lnTo>
                        <a:pt x="25400" y="521081"/>
                      </a:lnTo>
                      <a:lnTo>
                        <a:pt x="27559" y="521462"/>
                      </a:lnTo>
                      <a:lnTo>
                        <a:pt x="30607" y="521462"/>
                      </a:lnTo>
                      <a:lnTo>
                        <a:pt x="33655" y="521843"/>
                      </a:lnTo>
                      <a:lnTo>
                        <a:pt x="37465" y="522351"/>
                      </a:lnTo>
                      <a:lnTo>
                        <a:pt x="45720" y="523113"/>
                      </a:lnTo>
                      <a:lnTo>
                        <a:pt x="55118" y="524383"/>
                      </a:lnTo>
                      <a:lnTo>
                        <a:pt x="65532" y="526288"/>
                      </a:lnTo>
                      <a:lnTo>
                        <a:pt x="76708" y="527939"/>
                      </a:lnTo>
                      <a:lnTo>
                        <a:pt x="99695" y="531241"/>
                      </a:lnTo>
                      <a:lnTo>
                        <a:pt x="110998" y="533146"/>
                      </a:lnTo>
                      <a:lnTo>
                        <a:pt x="122047" y="534416"/>
                      </a:lnTo>
                      <a:lnTo>
                        <a:pt x="132461" y="536067"/>
                      </a:lnTo>
                      <a:lnTo>
                        <a:pt x="141478" y="536956"/>
                      </a:lnTo>
                      <a:lnTo>
                        <a:pt x="150114" y="538226"/>
                      </a:lnTo>
                      <a:lnTo>
                        <a:pt x="153543" y="538226"/>
                      </a:lnTo>
                      <a:lnTo>
                        <a:pt x="156718" y="538861"/>
                      </a:lnTo>
                      <a:lnTo>
                        <a:pt x="159639" y="538861"/>
                      </a:lnTo>
                      <a:lnTo>
                        <a:pt x="161798" y="538861"/>
                      </a:lnTo>
                      <a:lnTo>
                        <a:pt x="164084" y="538861"/>
                      </a:lnTo>
                      <a:lnTo>
                        <a:pt x="165100" y="538226"/>
                      </a:lnTo>
                      <a:lnTo>
                        <a:pt x="164084" y="538861"/>
                      </a:lnTo>
                      <a:lnTo>
                        <a:pt x="163449" y="538226"/>
                      </a:lnTo>
                      <a:lnTo>
                        <a:pt x="164084" y="537972"/>
                      </a:lnTo>
                      <a:lnTo>
                        <a:pt x="164465" y="536956"/>
                      </a:lnTo>
                      <a:lnTo>
                        <a:pt x="165862" y="535686"/>
                      </a:lnTo>
                      <a:lnTo>
                        <a:pt x="167386" y="534416"/>
                      </a:lnTo>
                      <a:lnTo>
                        <a:pt x="170815" y="531241"/>
                      </a:lnTo>
                      <a:lnTo>
                        <a:pt x="175260" y="528320"/>
                      </a:lnTo>
                      <a:lnTo>
                        <a:pt x="179578" y="525907"/>
                      </a:lnTo>
                      <a:lnTo>
                        <a:pt x="181356" y="524764"/>
                      </a:lnTo>
                      <a:lnTo>
                        <a:pt x="183134" y="524002"/>
                      </a:lnTo>
                      <a:lnTo>
                        <a:pt x="184277" y="523621"/>
                      </a:lnTo>
                      <a:lnTo>
                        <a:pt x="184785" y="523621"/>
                      </a:lnTo>
                      <a:lnTo>
                        <a:pt x="175260" y="511937"/>
                      </a:lnTo>
                      <a:lnTo>
                        <a:pt x="164465" y="499618"/>
                      </a:lnTo>
                      <a:lnTo>
                        <a:pt x="153543" y="486918"/>
                      </a:lnTo>
                      <a:lnTo>
                        <a:pt x="143256" y="474218"/>
                      </a:lnTo>
                      <a:lnTo>
                        <a:pt x="132842" y="460883"/>
                      </a:lnTo>
                      <a:lnTo>
                        <a:pt x="123444" y="447040"/>
                      </a:lnTo>
                      <a:lnTo>
                        <a:pt x="119126" y="439801"/>
                      </a:lnTo>
                      <a:lnTo>
                        <a:pt x="115316" y="432816"/>
                      </a:lnTo>
                      <a:lnTo>
                        <a:pt x="111760" y="425577"/>
                      </a:lnTo>
                      <a:lnTo>
                        <a:pt x="108712" y="418211"/>
                      </a:lnTo>
                      <a:lnTo>
                        <a:pt x="104902" y="407416"/>
                      </a:lnTo>
                      <a:lnTo>
                        <a:pt x="100965" y="396494"/>
                      </a:lnTo>
                      <a:lnTo>
                        <a:pt x="97155" y="384683"/>
                      </a:lnTo>
                      <a:lnTo>
                        <a:pt x="93218" y="372618"/>
                      </a:lnTo>
                      <a:lnTo>
                        <a:pt x="89789" y="360045"/>
                      </a:lnTo>
                      <a:lnTo>
                        <a:pt x="86360" y="347091"/>
                      </a:lnTo>
                      <a:lnTo>
                        <a:pt x="83312" y="333756"/>
                      </a:lnTo>
                      <a:lnTo>
                        <a:pt x="80518" y="320040"/>
                      </a:lnTo>
                      <a:lnTo>
                        <a:pt x="78613" y="305816"/>
                      </a:lnTo>
                      <a:lnTo>
                        <a:pt x="76708" y="291338"/>
                      </a:lnTo>
                      <a:lnTo>
                        <a:pt x="75565" y="276733"/>
                      </a:lnTo>
                      <a:lnTo>
                        <a:pt x="74676" y="261874"/>
                      </a:lnTo>
                      <a:lnTo>
                        <a:pt x="74676" y="247269"/>
                      </a:lnTo>
                      <a:lnTo>
                        <a:pt x="75565" y="232156"/>
                      </a:lnTo>
                      <a:lnTo>
                        <a:pt x="76708" y="216535"/>
                      </a:lnTo>
                      <a:lnTo>
                        <a:pt x="79375" y="201422"/>
                      </a:lnTo>
                      <a:lnTo>
                        <a:pt x="72771" y="203200"/>
                      </a:lnTo>
                      <a:lnTo>
                        <a:pt x="66548" y="203962"/>
                      </a:lnTo>
                      <a:lnTo>
                        <a:pt x="60579" y="203581"/>
                      </a:lnTo>
                      <a:lnTo>
                        <a:pt x="54864" y="202692"/>
                      </a:lnTo>
                      <a:lnTo>
                        <a:pt x="49530" y="201041"/>
                      </a:lnTo>
                      <a:lnTo>
                        <a:pt x="44831" y="198882"/>
                      </a:lnTo>
                      <a:lnTo>
                        <a:pt x="40386" y="195326"/>
                      </a:lnTo>
                      <a:lnTo>
                        <a:pt x="37465" y="191516"/>
                      </a:lnTo>
                      <a:lnTo>
                        <a:pt x="38354" y="188468"/>
                      </a:lnTo>
                      <a:lnTo>
                        <a:pt x="39116" y="185801"/>
                      </a:lnTo>
                      <a:lnTo>
                        <a:pt x="40386" y="183642"/>
                      </a:lnTo>
                      <a:lnTo>
                        <a:pt x="41783" y="181610"/>
                      </a:lnTo>
                      <a:lnTo>
                        <a:pt x="45720" y="177673"/>
                      </a:lnTo>
                      <a:lnTo>
                        <a:pt x="49911" y="174752"/>
                      </a:lnTo>
                      <a:lnTo>
                        <a:pt x="54229" y="171196"/>
                      </a:lnTo>
                      <a:lnTo>
                        <a:pt x="58166" y="168148"/>
                      </a:lnTo>
                      <a:lnTo>
                        <a:pt x="61595" y="164338"/>
                      </a:lnTo>
                      <a:lnTo>
                        <a:pt x="63246" y="162179"/>
                      </a:lnTo>
                      <a:lnTo>
                        <a:pt x="64897" y="159639"/>
                      </a:lnTo>
                      <a:lnTo>
                        <a:pt x="59817" y="161417"/>
                      </a:lnTo>
                      <a:lnTo>
                        <a:pt x="55499" y="163068"/>
                      </a:lnTo>
                      <a:lnTo>
                        <a:pt x="47371" y="167513"/>
                      </a:lnTo>
                      <a:lnTo>
                        <a:pt x="40386" y="173101"/>
                      </a:lnTo>
                      <a:lnTo>
                        <a:pt x="34036" y="178562"/>
                      </a:lnTo>
                      <a:lnTo>
                        <a:pt x="28321" y="184531"/>
                      </a:lnTo>
                      <a:lnTo>
                        <a:pt x="23241" y="191516"/>
                      </a:lnTo>
                      <a:lnTo>
                        <a:pt x="124714" y="10668"/>
                      </a:lnTo>
                      <a:lnTo>
                        <a:pt x="123825" y="15113"/>
                      </a:lnTo>
                      <a:lnTo>
                        <a:pt x="123444" y="19050"/>
                      </a:lnTo>
                      <a:lnTo>
                        <a:pt x="123444" y="20320"/>
                      </a:lnTo>
                      <a:lnTo>
                        <a:pt x="123444" y="21209"/>
                      </a:lnTo>
                      <a:lnTo>
                        <a:pt x="124333" y="22098"/>
                      </a:lnTo>
                      <a:lnTo>
                        <a:pt x="125476" y="22733"/>
                      </a:lnTo>
                      <a:lnTo>
                        <a:pt x="127762" y="22733"/>
                      </a:lnTo>
                      <a:lnTo>
                        <a:pt x="130302" y="22733"/>
                      </a:lnTo>
                      <a:lnTo>
                        <a:pt x="133731" y="22733"/>
                      </a:lnTo>
                      <a:lnTo>
                        <a:pt x="138557" y="22098"/>
                      </a:lnTo>
                      <a:lnTo>
                        <a:pt x="143637" y="20701"/>
                      </a:lnTo>
                      <a:lnTo>
                        <a:pt x="150749" y="19431"/>
                      </a:lnTo>
                      <a:lnTo>
                        <a:pt x="149225" y="21590"/>
                      </a:lnTo>
                      <a:lnTo>
                        <a:pt x="148336" y="23368"/>
                      </a:lnTo>
                      <a:lnTo>
                        <a:pt x="147574" y="25527"/>
                      </a:lnTo>
                      <a:lnTo>
                        <a:pt x="147574" y="27178"/>
                      </a:lnTo>
                      <a:lnTo>
                        <a:pt x="147955" y="29464"/>
                      </a:lnTo>
                      <a:lnTo>
                        <a:pt x="155702" y="31623"/>
                      </a:lnTo>
                      <a:lnTo>
                        <a:pt x="163449" y="34290"/>
                      </a:lnTo>
                      <a:lnTo>
                        <a:pt x="170561" y="37211"/>
                      </a:lnTo>
                      <a:lnTo>
                        <a:pt x="177546" y="40132"/>
                      </a:lnTo>
                      <a:lnTo>
                        <a:pt x="183896" y="44069"/>
                      </a:lnTo>
                      <a:lnTo>
                        <a:pt x="189611" y="48514"/>
                      </a:lnTo>
                      <a:lnTo>
                        <a:pt x="195072" y="53213"/>
                      </a:lnTo>
                      <a:lnTo>
                        <a:pt x="199898" y="58674"/>
                      </a:lnTo>
                      <a:lnTo>
                        <a:pt x="199898" y="60579"/>
                      </a:lnTo>
                      <a:lnTo>
                        <a:pt x="200279" y="61849"/>
                      </a:lnTo>
                      <a:lnTo>
                        <a:pt x="199898" y="62738"/>
                      </a:lnTo>
                      <a:lnTo>
                        <a:pt x="199390" y="63627"/>
                      </a:lnTo>
                      <a:lnTo>
                        <a:pt x="198120" y="64389"/>
                      </a:lnTo>
                      <a:lnTo>
                        <a:pt x="196342" y="65405"/>
                      </a:lnTo>
                      <a:lnTo>
                        <a:pt x="194310" y="65532"/>
                      </a:lnTo>
                      <a:lnTo>
                        <a:pt x="193040" y="66675"/>
                      </a:lnTo>
                      <a:lnTo>
                        <a:pt x="192151" y="68326"/>
                      </a:lnTo>
                      <a:lnTo>
                        <a:pt x="192151" y="69596"/>
                      </a:lnTo>
                      <a:lnTo>
                        <a:pt x="192151" y="70866"/>
                      </a:lnTo>
                      <a:lnTo>
                        <a:pt x="197739" y="74422"/>
                      </a:lnTo>
                      <a:lnTo>
                        <a:pt x="202946" y="78867"/>
                      </a:lnTo>
                      <a:lnTo>
                        <a:pt x="207137" y="84201"/>
                      </a:lnTo>
                      <a:lnTo>
                        <a:pt x="210693" y="90297"/>
                      </a:lnTo>
                      <a:lnTo>
                        <a:pt x="213741" y="96901"/>
                      </a:lnTo>
                      <a:lnTo>
                        <a:pt x="216662" y="104267"/>
                      </a:lnTo>
                      <a:lnTo>
                        <a:pt x="218821" y="111633"/>
                      </a:lnTo>
                      <a:lnTo>
                        <a:pt x="220980" y="119380"/>
                      </a:lnTo>
                      <a:lnTo>
                        <a:pt x="224917" y="134366"/>
                      </a:lnTo>
                      <a:lnTo>
                        <a:pt x="228727" y="149225"/>
                      </a:lnTo>
                      <a:lnTo>
                        <a:pt x="230886" y="156083"/>
                      </a:lnTo>
                      <a:lnTo>
                        <a:pt x="233045" y="162179"/>
                      </a:lnTo>
                      <a:lnTo>
                        <a:pt x="235712" y="167513"/>
                      </a:lnTo>
                      <a:lnTo>
                        <a:pt x="238633" y="172466"/>
                      </a:lnTo>
                      <a:lnTo>
                        <a:pt x="239522" y="173482"/>
                      </a:lnTo>
                      <a:lnTo>
                        <a:pt x="240792" y="174752"/>
                      </a:lnTo>
                      <a:lnTo>
                        <a:pt x="242443" y="176403"/>
                      </a:lnTo>
                      <a:lnTo>
                        <a:pt x="244856" y="178054"/>
                      </a:lnTo>
                      <a:lnTo>
                        <a:pt x="249809" y="182372"/>
                      </a:lnTo>
                      <a:lnTo>
                        <a:pt x="255905" y="187706"/>
                      </a:lnTo>
                      <a:lnTo>
                        <a:pt x="262128" y="192532"/>
                      </a:lnTo>
                      <a:lnTo>
                        <a:pt x="267716" y="197104"/>
                      </a:lnTo>
                      <a:lnTo>
                        <a:pt x="270256" y="199136"/>
                      </a:lnTo>
                      <a:lnTo>
                        <a:pt x="272542" y="201041"/>
                      </a:lnTo>
                      <a:lnTo>
                        <a:pt x="274447" y="202692"/>
                      </a:lnTo>
                      <a:lnTo>
                        <a:pt x="275971" y="203962"/>
                      </a:lnTo>
                      <a:lnTo>
                        <a:pt x="276606" y="204597"/>
                      </a:lnTo>
                      <a:lnTo>
                        <a:pt x="278003" y="205867"/>
                      </a:lnTo>
                      <a:lnTo>
                        <a:pt x="279781" y="207137"/>
                      </a:lnTo>
                      <a:lnTo>
                        <a:pt x="281432" y="208788"/>
                      </a:lnTo>
                      <a:lnTo>
                        <a:pt x="285369" y="212725"/>
                      </a:lnTo>
                      <a:lnTo>
                        <a:pt x="290576" y="217551"/>
                      </a:lnTo>
                      <a:lnTo>
                        <a:pt x="296164" y="223012"/>
                      </a:lnTo>
                      <a:lnTo>
                        <a:pt x="302260" y="228600"/>
                      </a:lnTo>
                      <a:lnTo>
                        <a:pt x="314706" y="241173"/>
                      </a:lnTo>
                      <a:lnTo>
                        <a:pt x="321183" y="247904"/>
                      </a:lnTo>
                      <a:lnTo>
                        <a:pt x="327152" y="253873"/>
                      </a:lnTo>
                      <a:lnTo>
                        <a:pt x="332867" y="259334"/>
                      </a:lnTo>
                      <a:lnTo>
                        <a:pt x="337947" y="264668"/>
                      </a:lnTo>
                      <a:lnTo>
                        <a:pt x="342265" y="269367"/>
                      </a:lnTo>
                      <a:lnTo>
                        <a:pt x="344678" y="271526"/>
                      </a:lnTo>
                      <a:lnTo>
                        <a:pt x="345694" y="273304"/>
                      </a:lnTo>
                      <a:lnTo>
                        <a:pt x="346964" y="274574"/>
                      </a:lnTo>
                      <a:lnTo>
                        <a:pt x="348615" y="275844"/>
                      </a:lnTo>
                      <a:lnTo>
                        <a:pt x="349250" y="277114"/>
                      </a:lnTo>
                      <a:lnTo>
                        <a:pt x="349631" y="277622"/>
                      </a:lnTo>
                      <a:lnTo>
                        <a:pt x="350901" y="280670"/>
                      </a:lnTo>
                      <a:lnTo>
                        <a:pt x="351663" y="283972"/>
                      </a:lnTo>
                      <a:lnTo>
                        <a:pt x="353060" y="291338"/>
                      </a:lnTo>
                      <a:lnTo>
                        <a:pt x="353060" y="298450"/>
                      </a:lnTo>
                      <a:lnTo>
                        <a:pt x="352933" y="301752"/>
                      </a:lnTo>
                      <a:lnTo>
                        <a:pt x="351663" y="304673"/>
                      </a:lnTo>
                      <a:lnTo>
                        <a:pt x="345059" y="303403"/>
                      </a:lnTo>
                      <a:lnTo>
                        <a:pt x="339090" y="301752"/>
                      </a:lnTo>
                      <a:lnTo>
                        <a:pt x="332867" y="299720"/>
                      </a:lnTo>
                      <a:lnTo>
                        <a:pt x="328041" y="296926"/>
                      </a:lnTo>
                      <a:lnTo>
                        <a:pt x="323342" y="293624"/>
                      </a:lnTo>
                      <a:lnTo>
                        <a:pt x="319024" y="289687"/>
                      </a:lnTo>
                      <a:lnTo>
                        <a:pt x="315087" y="285623"/>
                      </a:lnTo>
                      <a:lnTo>
                        <a:pt x="311277" y="281305"/>
                      </a:lnTo>
                      <a:lnTo>
                        <a:pt x="304292" y="272288"/>
                      </a:lnTo>
                      <a:lnTo>
                        <a:pt x="297942" y="262890"/>
                      </a:lnTo>
                      <a:lnTo>
                        <a:pt x="291084" y="253873"/>
                      </a:lnTo>
                      <a:lnTo>
                        <a:pt x="287147" y="249809"/>
                      </a:lnTo>
                      <a:lnTo>
                        <a:pt x="283337" y="245618"/>
                      </a:lnTo>
                      <a:lnTo>
                        <a:pt x="284988" y="252095"/>
                      </a:lnTo>
                      <a:lnTo>
                        <a:pt x="287147" y="257683"/>
                      </a:lnTo>
                      <a:lnTo>
                        <a:pt x="290195" y="262890"/>
                      </a:lnTo>
                      <a:lnTo>
                        <a:pt x="293116" y="267843"/>
                      </a:lnTo>
                      <a:lnTo>
                        <a:pt x="296545" y="272288"/>
                      </a:lnTo>
                      <a:lnTo>
                        <a:pt x="300101" y="276733"/>
                      </a:lnTo>
                      <a:lnTo>
                        <a:pt x="307848" y="285242"/>
                      </a:lnTo>
                      <a:lnTo>
                        <a:pt x="315087" y="294132"/>
                      </a:lnTo>
                      <a:lnTo>
                        <a:pt x="318643" y="298450"/>
                      </a:lnTo>
                      <a:lnTo>
                        <a:pt x="321691" y="303022"/>
                      </a:lnTo>
                      <a:lnTo>
                        <a:pt x="324612" y="308356"/>
                      </a:lnTo>
                      <a:lnTo>
                        <a:pt x="326771" y="313944"/>
                      </a:lnTo>
                      <a:lnTo>
                        <a:pt x="328422" y="320040"/>
                      </a:lnTo>
                      <a:lnTo>
                        <a:pt x="329819" y="326771"/>
                      </a:lnTo>
                      <a:lnTo>
                        <a:pt x="324104" y="324358"/>
                      </a:lnTo>
                      <a:lnTo>
                        <a:pt x="318643" y="321310"/>
                      </a:lnTo>
                      <a:lnTo>
                        <a:pt x="313436" y="318262"/>
                      </a:lnTo>
                      <a:lnTo>
                        <a:pt x="308610" y="314325"/>
                      </a:lnTo>
                      <a:lnTo>
                        <a:pt x="304292" y="310642"/>
                      </a:lnTo>
                      <a:lnTo>
                        <a:pt x="300101" y="306197"/>
                      </a:lnTo>
                      <a:lnTo>
                        <a:pt x="292227" y="296926"/>
                      </a:lnTo>
                      <a:lnTo>
                        <a:pt x="284988" y="287147"/>
                      </a:lnTo>
                      <a:lnTo>
                        <a:pt x="278003" y="277114"/>
                      </a:lnTo>
                      <a:lnTo>
                        <a:pt x="271272" y="267462"/>
                      </a:lnTo>
                      <a:lnTo>
                        <a:pt x="263271" y="258064"/>
                      </a:lnTo>
                      <a:lnTo>
                        <a:pt x="261112" y="262890"/>
                      </a:lnTo>
                      <a:lnTo>
                        <a:pt x="272669" y="280670"/>
                      </a:lnTo>
                      <a:lnTo>
                        <a:pt x="279019" y="289306"/>
                      </a:lnTo>
                      <a:lnTo>
                        <a:pt x="284480" y="298831"/>
                      </a:lnTo>
                      <a:lnTo>
                        <a:pt x="289687" y="308356"/>
                      </a:lnTo>
                      <a:lnTo>
                        <a:pt x="294132" y="318516"/>
                      </a:lnTo>
                      <a:lnTo>
                        <a:pt x="297942" y="329311"/>
                      </a:lnTo>
                      <a:lnTo>
                        <a:pt x="299212" y="335407"/>
                      </a:lnTo>
                      <a:lnTo>
                        <a:pt x="300482" y="341503"/>
                      </a:lnTo>
                      <a:lnTo>
                        <a:pt x="298831" y="342773"/>
                      </a:lnTo>
                      <a:lnTo>
                        <a:pt x="297434" y="343408"/>
                      </a:lnTo>
                      <a:lnTo>
                        <a:pt x="296545" y="343789"/>
                      </a:lnTo>
                      <a:lnTo>
                        <a:pt x="296164" y="344043"/>
                      </a:lnTo>
                      <a:lnTo>
                        <a:pt x="295783" y="344043"/>
                      </a:lnTo>
                      <a:lnTo>
                        <a:pt x="295783" y="343408"/>
                      </a:lnTo>
                      <a:lnTo>
                        <a:pt x="295783" y="342265"/>
                      </a:lnTo>
                      <a:lnTo>
                        <a:pt x="295275" y="341503"/>
                      </a:lnTo>
                      <a:lnTo>
                        <a:pt x="294513" y="341503"/>
                      </a:lnTo>
                      <a:lnTo>
                        <a:pt x="293497" y="340995"/>
                      </a:lnTo>
                      <a:lnTo>
                        <a:pt x="292227" y="341503"/>
                      </a:lnTo>
                      <a:lnTo>
                        <a:pt x="290576" y="341503"/>
                      </a:lnTo>
                      <a:lnTo>
                        <a:pt x="279400" y="328930"/>
                      </a:lnTo>
                      <a:lnTo>
                        <a:pt x="273685" y="322453"/>
                      </a:lnTo>
                      <a:lnTo>
                        <a:pt x="268605" y="315595"/>
                      </a:lnTo>
                      <a:lnTo>
                        <a:pt x="263906" y="308356"/>
                      </a:lnTo>
                      <a:lnTo>
                        <a:pt x="259969" y="300482"/>
                      </a:lnTo>
                      <a:lnTo>
                        <a:pt x="256540" y="291719"/>
                      </a:lnTo>
                      <a:lnTo>
                        <a:pt x="254762" y="287528"/>
                      </a:lnTo>
                      <a:lnTo>
                        <a:pt x="253746" y="282702"/>
                      </a:lnTo>
                      <a:lnTo>
                        <a:pt x="246380" y="282702"/>
                      </a:lnTo>
                      <a:lnTo>
                        <a:pt x="247015" y="287528"/>
                      </a:lnTo>
                      <a:lnTo>
                        <a:pt x="248158" y="291719"/>
                      </a:lnTo>
                      <a:lnTo>
                        <a:pt x="249428" y="296164"/>
                      </a:lnTo>
                      <a:lnTo>
                        <a:pt x="251587" y="300101"/>
                      </a:lnTo>
                      <a:lnTo>
                        <a:pt x="255905" y="308356"/>
                      </a:lnTo>
                      <a:lnTo>
                        <a:pt x="260477" y="315976"/>
                      </a:lnTo>
                      <a:lnTo>
                        <a:pt x="264287" y="323977"/>
                      </a:lnTo>
                      <a:lnTo>
                        <a:pt x="265938" y="328041"/>
                      </a:lnTo>
                      <a:lnTo>
                        <a:pt x="266700" y="332486"/>
                      </a:lnTo>
                      <a:lnTo>
                        <a:pt x="267716" y="336677"/>
                      </a:lnTo>
                      <a:lnTo>
                        <a:pt x="267716" y="341503"/>
                      </a:lnTo>
                      <a:lnTo>
                        <a:pt x="267081" y="346329"/>
                      </a:lnTo>
                      <a:lnTo>
                        <a:pt x="265938" y="351536"/>
                      </a:lnTo>
                      <a:lnTo>
                        <a:pt x="263906" y="352425"/>
                      </a:lnTo>
                      <a:lnTo>
                        <a:pt x="262128" y="353695"/>
                      </a:lnTo>
                      <a:lnTo>
                        <a:pt x="259969" y="354076"/>
                      </a:lnTo>
                      <a:lnTo>
                        <a:pt x="258191" y="354076"/>
                      </a:lnTo>
                      <a:lnTo>
                        <a:pt x="255905" y="354076"/>
                      </a:lnTo>
                      <a:lnTo>
                        <a:pt x="250825" y="348869"/>
                      </a:lnTo>
                      <a:lnTo>
                        <a:pt x="245999" y="343408"/>
                      </a:lnTo>
                      <a:lnTo>
                        <a:pt x="242062" y="337820"/>
                      </a:lnTo>
                      <a:lnTo>
                        <a:pt x="238633" y="331216"/>
                      </a:lnTo>
                      <a:lnTo>
                        <a:pt x="236474" y="324358"/>
                      </a:lnTo>
                      <a:lnTo>
                        <a:pt x="234696" y="316865"/>
                      </a:lnTo>
                      <a:lnTo>
                        <a:pt x="233553" y="309626"/>
                      </a:lnTo>
                      <a:lnTo>
                        <a:pt x="233045" y="302260"/>
                      </a:lnTo>
                      <a:lnTo>
                        <a:pt x="233045" y="294513"/>
                      </a:lnTo>
                      <a:lnTo>
                        <a:pt x="233934" y="286131"/>
                      </a:lnTo>
                      <a:lnTo>
                        <a:pt x="234696" y="278384"/>
                      </a:lnTo>
                      <a:lnTo>
                        <a:pt x="236474" y="270637"/>
                      </a:lnTo>
                      <a:lnTo>
                        <a:pt x="238252" y="262890"/>
                      </a:lnTo>
                      <a:lnTo>
                        <a:pt x="240792" y="255143"/>
                      </a:lnTo>
                      <a:lnTo>
                        <a:pt x="243459" y="247904"/>
                      </a:lnTo>
                      <a:lnTo>
                        <a:pt x="246380" y="240792"/>
                      </a:lnTo>
                      <a:lnTo>
                        <a:pt x="249047" y="239522"/>
                      </a:lnTo>
                      <a:lnTo>
                        <a:pt x="252095" y="239014"/>
                      </a:lnTo>
                      <a:lnTo>
                        <a:pt x="258953" y="238633"/>
                      </a:lnTo>
                      <a:lnTo>
                        <a:pt x="262509" y="238252"/>
                      </a:lnTo>
                      <a:lnTo>
                        <a:pt x="265557" y="237871"/>
                      </a:lnTo>
                      <a:lnTo>
                        <a:pt x="268605" y="236982"/>
                      </a:lnTo>
                      <a:lnTo>
                        <a:pt x="271272" y="236220"/>
                      </a:lnTo>
                      <a:lnTo>
                        <a:pt x="272034" y="233045"/>
                      </a:lnTo>
                      <a:lnTo>
                        <a:pt x="271653" y="230251"/>
                      </a:lnTo>
                      <a:lnTo>
                        <a:pt x="270256" y="228600"/>
                      </a:lnTo>
                      <a:lnTo>
                        <a:pt x="269494" y="228473"/>
                      </a:lnTo>
                      <a:lnTo>
                        <a:pt x="268605" y="228473"/>
                      </a:lnTo>
                      <a:lnTo>
                        <a:pt x="263271" y="228600"/>
                      </a:lnTo>
                      <a:lnTo>
                        <a:pt x="258699" y="230124"/>
                      </a:lnTo>
                      <a:lnTo>
                        <a:pt x="253746" y="231775"/>
                      </a:lnTo>
                      <a:lnTo>
                        <a:pt x="249428" y="233934"/>
                      </a:lnTo>
                      <a:lnTo>
                        <a:pt x="245491" y="235839"/>
                      </a:lnTo>
                      <a:lnTo>
                        <a:pt x="242062" y="237490"/>
                      </a:lnTo>
                      <a:lnTo>
                        <a:pt x="239395" y="238252"/>
                      </a:lnTo>
                      <a:lnTo>
                        <a:pt x="236474" y="238252"/>
                      </a:lnTo>
                      <a:lnTo>
                        <a:pt x="235458" y="238252"/>
                      </a:lnTo>
                      <a:lnTo>
                        <a:pt x="234315" y="237490"/>
                      </a:lnTo>
                      <a:lnTo>
                        <a:pt x="233553" y="236220"/>
                      </a:lnTo>
                      <a:lnTo>
                        <a:pt x="233045" y="234696"/>
                      </a:lnTo>
                      <a:lnTo>
                        <a:pt x="232283" y="231394"/>
                      </a:lnTo>
                      <a:lnTo>
                        <a:pt x="231775" y="228473"/>
                      </a:lnTo>
                      <a:lnTo>
                        <a:pt x="229616" y="228473"/>
                      </a:lnTo>
                      <a:lnTo>
                        <a:pt x="228346" y="228600"/>
                      </a:lnTo>
                      <a:lnTo>
                        <a:pt x="226949" y="229108"/>
                      </a:lnTo>
                      <a:lnTo>
                        <a:pt x="226187" y="230124"/>
                      </a:lnTo>
                      <a:lnTo>
                        <a:pt x="224917" y="231775"/>
                      </a:lnTo>
                      <a:lnTo>
                        <a:pt x="223520" y="234315"/>
                      </a:lnTo>
                      <a:lnTo>
                        <a:pt x="222631" y="236474"/>
                      </a:lnTo>
                      <a:lnTo>
                        <a:pt x="220980" y="238252"/>
                      </a:lnTo>
                      <a:lnTo>
                        <a:pt x="219710" y="238633"/>
                      </a:lnTo>
                      <a:lnTo>
                        <a:pt x="218440" y="238633"/>
                      </a:lnTo>
                      <a:lnTo>
                        <a:pt x="216662" y="238633"/>
                      </a:lnTo>
                      <a:lnTo>
                        <a:pt x="214503" y="238252"/>
                      </a:lnTo>
                      <a:lnTo>
                        <a:pt x="212471" y="235204"/>
                      </a:lnTo>
                      <a:lnTo>
                        <a:pt x="210185" y="232664"/>
                      </a:lnTo>
                      <a:lnTo>
                        <a:pt x="208534" y="229616"/>
                      </a:lnTo>
                      <a:lnTo>
                        <a:pt x="207137" y="226060"/>
                      </a:lnTo>
                      <a:lnTo>
                        <a:pt x="205486" y="226568"/>
                      </a:lnTo>
                      <a:lnTo>
                        <a:pt x="204089" y="227330"/>
                      </a:lnTo>
                      <a:lnTo>
                        <a:pt x="202057" y="229616"/>
                      </a:lnTo>
                      <a:lnTo>
                        <a:pt x="200279" y="232156"/>
                      </a:lnTo>
                      <a:lnTo>
                        <a:pt x="199009" y="233045"/>
                      </a:lnTo>
                      <a:lnTo>
                        <a:pt x="197358" y="233426"/>
                      </a:lnTo>
                      <a:lnTo>
                        <a:pt x="193421" y="223012"/>
                      </a:lnTo>
                      <a:lnTo>
                        <a:pt x="189103" y="213106"/>
                      </a:lnTo>
                      <a:lnTo>
                        <a:pt x="180086" y="194183"/>
                      </a:lnTo>
                      <a:lnTo>
                        <a:pt x="178562" y="195834"/>
                      </a:lnTo>
                      <a:lnTo>
                        <a:pt x="177546" y="197866"/>
                      </a:lnTo>
                      <a:lnTo>
                        <a:pt x="176149" y="201041"/>
                      </a:lnTo>
                      <a:lnTo>
                        <a:pt x="175768" y="203962"/>
                      </a:lnTo>
                      <a:lnTo>
                        <a:pt x="174498" y="210820"/>
                      </a:lnTo>
                      <a:lnTo>
                        <a:pt x="173609" y="219202"/>
                      </a:lnTo>
                      <a:lnTo>
                        <a:pt x="172720" y="226949"/>
                      </a:lnTo>
                      <a:lnTo>
                        <a:pt x="171450" y="234696"/>
                      </a:lnTo>
                      <a:lnTo>
                        <a:pt x="170815" y="238252"/>
                      </a:lnTo>
                      <a:lnTo>
                        <a:pt x="170180" y="241173"/>
                      </a:lnTo>
                      <a:lnTo>
                        <a:pt x="169037" y="243840"/>
                      </a:lnTo>
                      <a:lnTo>
                        <a:pt x="168021" y="245999"/>
                      </a:lnTo>
                      <a:lnTo>
                        <a:pt x="165100" y="250444"/>
                      </a:lnTo>
                      <a:lnTo>
                        <a:pt x="162814" y="254127"/>
                      </a:lnTo>
                      <a:lnTo>
                        <a:pt x="160274" y="257683"/>
                      </a:lnTo>
                      <a:lnTo>
                        <a:pt x="157861" y="261239"/>
                      </a:lnTo>
                      <a:lnTo>
                        <a:pt x="155702" y="263779"/>
                      </a:lnTo>
                      <a:lnTo>
                        <a:pt x="154051" y="265938"/>
                      </a:lnTo>
                      <a:lnTo>
                        <a:pt x="150749" y="269748"/>
                      </a:lnTo>
                      <a:lnTo>
                        <a:pt x="147574" y="271907"/>
                      </a:lnTo>
                      <a:lnTo>
                        <a:pt x="145161" y="273304"/>
                      </a:lnTo>
                      <a:lnTo>
                        <a:pt x="142875" y="273558"/>
                      </a:lnTo>
                      <a:lnTo>
                        <a:pt x="140589" y="272669"/>
                      </a:lnTo>
                      <a:lnTo>
                        <a:pt x="139827" y="270637"/>
                      </a:lnTo>
                      <a:lnTo>
                        <a:pt x="138557" y="268986"/>
                      </a:lnTo>
                      <a:lnTo>
                        <a:pt x="136271" y="267462"/>
                      </a:lnTo>
                      <a:lnTo>
                        <a:pt x="135128" y="267462"/>
                      </a:lnTo>
                      <a:lnTo>
                        <a:pt x="133350" y="267462"/>
                      </a:lnTo>
                      <a:lnTo>
                        <a:pt x="130302" y="275082"/>
                      </a:lnTo>
                      <a:lnTo>
                        <a:pt x="129413" y="278384"/>
                      </a:lnTo>
                      <a:lnTo>
                        <a:pt x="128524" y="282702"/>
                      </a:lnTo>
                      <a:lnTo>
                        <a:pt x="127254" y="283210"/>
                      </a:lnTo>
                      <a:lnTo>
                        <a:pt x="124714" y="283591"/>
                      </a:lnTo>
                      <a:lnTo>
                        <a:pt x="121285" y="283591"/>
                      </a:lnTo>
                      <a:lnTo>
                        <a:pt x="116459" y="283210"/>
                      </a:lnTo>
                      <a:lnTo>
                        <a:pt x="113919" y="282702"/>
                      </a:lnTo>
                      <a:lnTo>
                        <a:pt x="110490" y="282321"/>
                      </a:lnTo>
                      <a:lnTo>
                        <a:pt x="107061" y="281305"/>
                      </a:lnTo>
                      <a:lnTo>
                        <a:pt x="103251" y="280670"/>
                      </a:lnTo>
                      <a:lnTo>
                        <a:pt x="99314" y="279654"/>
                      </a:lnTo>
                      <a:lnTo>
                        <a:pt x="94488" y="278384"/>
                      </a:lnTo>
                      <a:lnTo>
                        <a:pt x="89789" y="276733"/>
                      </a:lnTo>
                      <a:lnTo>
                        <a:pt x="84201" y="275209"/>
                      </a:lnTo>
                      <a:lnTo>
                        <a:pt x="82677" y="262509"/>
                      </a:lnTo>
                      <a:lnTo>
                        <a:pt x="82042" y="249555"/>
                      </a:lnTo>
                      <a:lnTo>
                        <a:pt x="82042" y="236220"/>
                      </a:lnTo>
                      <a:lnTo>
                        <a:pt x="82423" y="223647"/>
                      </a:lnTo>
                      <a:lnTo>
                        <a:pt x="83312" y="216916"/>
                      </a:lnTo>
                      <a:lnTo>
                        <a:pt x="84201" y="211455"/>
                      </a:lnTo>
                      <a:lnTo>
                        <a:pt x="85852" y="205867"/>
                      </a:lnTo>
                      <a:lnTo>
                        <a:pt x="87757" y="200660"/>
                      </a:lnTo>
                      <a:lnTo>
                        <a:pt x="89789" y="195326"/>
                      </a:lnTo>
                      <a:lnTo>
                        <a:pt x="92456" y="191008"/>
                      </a:lnTo>
                      <a:lnTo>
                        <a:pt x="95504" y="187706"/>
                      </a:lnTo>
                      <a:lnTo>
                        <a:pt x="98806" y="184150"/>
                      </a:lnTo>
                      <a:lnTo>
                        <a:pt x="100203" y="186436"/>
                      </a:lnTo>
                      <a:lnTo>
                        <a:pt x="100965" y="188087"/>
                      </a:lnTo>
                      <a:lnTo>
                        <a:pt x="103632" y="189738"/>
                      </a:lnTo>
                      <a:lnTo>
                        <a:pt x="105664" y="190627"/>
                      </a:lnTo>
                      <a:lnTo>
                        <a:pt x="108712" y="191516"/>
                      </a:lnTo>
                      <a:lnTo>
                        <a:pt x="116459" y="191516"/>
                      </a:lnTo>
                      <a:lnTo>
                        <a:pt x="123444" y="191008"/>
                      </a:lnTo>
                      <a:lnTo>
                        <a:pt x="129794" y="190627"/>
                      </a:lnTo>
                      <a:lnTo>
                        <a:pt x="135128" y="189738"/>
                      </a:lnTo>
                      <a:lnTo>
                        <a:pt x="145796" y="187071"/>
                      </a:lnTo>
                      <a:lnTo>
                        <a:pt x="151384" y="185801"/>
                      </a:lnTo>
                      <a:lnTo>
                        <a:pt x="157861" y="184150"/>
                      </a:lnTo>
                      <a:lnTo>
                        <a:pt x="157861" y="181991"/>
                      </a:lnTo>
                      <a:lnTo>
                        <a:pt x="157861" y="180721"/>
                      </a:lnTo>
                      <a:lnTo>
                        <a:pt x="159639" y="178562"/>
                      </a:lnTo>
                      <a:lnTo>
                        <a:pt x="160274" y="177292"/>
                      </a:lnTo>
                      <a:lnTo>
                        <a:pt x="160655" y="176022"/>
                      </a:lnTo>
                      <a:lnTo>
                        <a:pt x="160909" y="174371"/>
                      </a:lnTo>
                      <a:lnTo>
                        <a:pt x="160655" y="171958"/>
                      </a:lnTo>
                      <a:lnTo>
                        <a:pt x="152908" y="176784"/>
                      </a:lnTo>
                      <a:lnTo>
                        <a:pt x="145288" y="180467"/>
                      </a:lnTo>
                      <a:lnTo>
                        <a:pt x="138049" y="182880"/>
                      </a:lnTo>
                      <a:lnTo>
                        <a:pt x="131191" y="184150"/>
                      </a:lnTo>
                      <a:lnTo>
                        <a:pt x="124333" y="184531"/>
                      </a:lnTo>
                      <a:lnTo>
                        <a:pt x="117729" y="184150"/>
                      </a:lnTo>
                      <a:lnTo>
                        <a:pt x="111760" y="183261"/>
                      </a:lnTo>
                      <a:lnTo>
                        <a:pt x="106172" y="181610"/>
                      </a:lnTo>
                      <a:lnTo>
                        <a:pt x="107061" y="177292"/>
                      </a:lnTo>
                      <a:lnTo>
                        <a:pt x="107950" y="173482"/>
                      </a:lnTo>
                      <a:lnTo>
                        <a:pt x="110490" y="165989"/>
                      </a:lnTo>
                      <a:lnTo>
                        <a:pt x="113538" y="159639"/>
                      </a:lnTo>
                      <a:lnTo>
                        <a:pt x="116078" y="152146"/>
                      </a:lnTo>
                      <a:lnTo>
                        <a:pt x="121666" y="156972"/>
                      </a:lnTo>
                      <a:lnTo>
                        <a:pt x="127254" y="159893"/>
                      </a:lnTo>
                      <a:lnTo>
                        <a:pt x="132842" y="161544"/>
                      </a:lnTo>
                      <a:lnTo>
                        <a:pt x="138557" y="162687"/>
                      </a:lnTo>
                      <a:lnTo>
                        <a:pt x="144145" y="162179"/>
                      </a:lnTo>
                      <a:lnTo>
                        <a:pt x="149606" y="160909"/>
                      </a:lnTo>
                      <a:lnTo>
                        <a:pt x="155067" y="158623"/>
                      </a:lnTo>
                      <a:lnTo>
                        <a:pt x="159639" y="155702"/>
                      </a:lnTo>
                      <a:lnTo>
                        <a:pt x="164465" y="151765"/>
                      </a:lnTo>
                      <a:lnTo>
                        <a:pt x="168656" y="147574"/>
                      </a:lnTo>
                      <a:lnTo>
                        <a:pt x="172720" y="142748"/>
                      </a:lnTo>
                      <a:lnTo>
                        <a:pt x="176530" y="137414"/>
                      </a:lnTo>
                      <a:lnTo>
                        <a:pt x="179578" y="132334"/>
                      </a:lnTo>
                      <a:lnTo>
                        <a:pt x="181864" y="126619"/>
                      </a:lnTo>
                      <a:lnTo>
                        <a:pt x="183896" y="121031"/>
                      </a:lnTo>
                      <a:lnTo>
                        <a:pt x="184785" y="115316"/>
                      </a:lnTo>
                      <a:lnTo>
                        <a:pt x="185674" y="109220"/>
                      </a:lnTo>
                      <a:lnTo>
                        <a:pt x="186055" y="104267"/>
                      </a:lnTo>
                      <a:lnTo>
                        <a:pt x="185674" y="98806"/>
                      </a:lnTo>
                      <a:lnTo>
                        <a:pt x="185293" y="94234"/>
                      </a:lnTo>
                      <a:lnTo>
                        <a:pt x="184277" y="89408"/>
                      </a:lnTo>
                      <a:lnTo>
                        <a:pt x="183134" y="85090"/>
                      </a:lnTo>
                      <a:lnTo>
                        <a:pt x="181356" y="81280"/>
                      </a:lnTo>
                      <a:lnTo>
                        <a:pt x="179578" y="77724"/>
                      </a:lnTo>
                      <a:lnTo>
                        <a:pt x="175260" y="70866"/>
                      </a:lnTo>
                      <a:lnTo>
                        <a:pt x="170561" y="64897"/>
                      </a:lnTo>
                      <a:lnTo>
                        <a:pt x="165100" y="59309"/>
                      </a:lnTo>
                      <a:lnTo>
                        <a:pt x="160655" y="53721"/>
                      </a:lnTo>
                      <a:lnTo>
                        <a:pt x="152273" y="51816"/>
                      </a:lnTo>
                      <a:lnTo>
                        <a:pt x="145161" y="50927"/>
                      </a:lnTo>
                      <a:lnTo>
                        <a:pt x="138557" y="50927"/>
                      </a:lnTo>
                      <a:lnTo>
                        <a:pt x="132842" y="51816"/>
                      </a:lnTo>
                      <a:lnTo>
                        <a:pt x="127762" y="53721"/>
                      </a:lnTo>
                      <a:lnTo>
                        <a:pt x="123063" y="56261"/>
                      </a:lnTo>
                      <a:lnTo>
                        <a:pt x="119126" y="59309"/>
                      </a:lnTo>
                      <a:lnTo>
                        <a:pt x="115697" y="62738"/>
                      </a:lnTo>
                      <a:lnTo>
                        <a:pt x="113030" y="67056"/>
                      </a:lnTo>
                      <a:lnTo>
                        <a:pt x="110490" y="72136"/>
                      </a:lnTo>
                      <a:lnTo>
                        <a:pt x="108331" y="77343"/>
                      </a:lnTo>
                      <a:lnTo>
                        <a:pt x="106553" y="82931"/>
                      </a:lnTo>
                      <a:lnTo>
                        <a:pt x="104902" y="88646"/>
                      </a:lnTo>
                      <a:lnTo>
                        <a:pt x="103632" y="94996"/>
                      </a:lnTo>
                      <a:lnTo>
                        <a:pt x="101473" y="108077"/>
                      </a:lnTo>
                      <a:lnTo>
                        <a:pt x="99695" y="108458"/>
                      </a:lnTo>
                      <a:lnTo>
                        <a:pt x="97917" y="109220"/>
                      </a:lnTo>
                      <a:lnTo>
                        <a:pt x="95885" y="112395"/>
                      </a:lnTo>
                      <a:lnTo>
                        <a:pt x="94869" y="113665"/>
                      </a:lnTo>
                      <a:lnTo>
                        <a:pt x="93218" y="114935"/>
                      </a:lnTo>
                      <a:lnTo>
                        <a:pt x="91567" y="115316"/>
                      </a:lnTo>
                      <a:lnTo>
                        <a:pt x="89408" y="115316"/>
                      </a:lnTo>
                      <a:lnTo>
                        <a:pt x="85852" y="113284"/>
                      </a:lnTo>
                      <a:lnTo>
                        <a:pt x="82677" y="110490"/>
                      </a:lnTo>
                      <a:lnTo>
                        <a:pt x="79883" y="107696"/>
                      </a:lnTo>
                      <a:lnTo>
                        <a:pt x="77724" y="104775"/>
                      </a:lnTo>
                      <a:lnTo>
                        <a:pt x="73279" y="97536"/>
                      </a:lnTo>
                      <a:lnTo>
                        <a:pt x="68961" y="91186"/>
                      </a:lnTo>
                      <a:lnTo>
                        <a:pt x="66929" y="88265"/>
                      </a:lnTo>
                      <a:lnTo>
                        <a:pt x="63754" y="85090"/>
                      </a:lnTo>
                      <a:lnTo>
                        <a:pt x="61214" y="82550"/>
                      </a:lnTo>
                      <a:lnTo>
                        <a:pt x="57658" y="80391"/>
                      </a:lnTo>
                      <a:lnTo>
                        <a:pt x="53467" y="79248"/>
                      </a:lnTo>
                      <a:lnTo>
                        <a:pt x="49276" y="78232"/>
                      </a:lnTo>
                      <a:lnTo>
                        <a:pt x="43434" y="77724"/>
                      </a:lnTo>
                      <a:lnTo>
                        <a:pt x="37465" y="78232"/>
                      </a:lnTo>
                      <a:lnTo>
                        <a:pt x="39116" y="70866"/>
                      </a:lnTo>
                      <a:lnTo>
                        <a:pt x="41529" y="64389"/>
                      </a:lnTo>
                      <a:lnTo>
                        <a:pt x="43942" y="58293"/>
                      </a:lnTo>
                      <a:lnTo>
                        <a:pt x="47371" y="52578"/>
                      </a:lnTo>
                      <a:lnTo>
                        <a:pt x="51689" y="47625"/>
                      </a:lnTo>
                      <a:lnTo>
                        <a:pt x="55880" y="43307"/>
                      </a:lnTo>
                      <a:lnTo>
                        <a:pt x="61214" y="38862"/>
                      </a:lnTo>
                      <a:lnTo>
                        <a:pt x="66929" y="34544"/>
                      </a:lnTo>
                      <a:lnTo>
                        <a:pt x="72771" y="30734"/>
                      </a:lnTo>
                      <a:lnTo>
                        <a:pt x="79375" y="27178"/>
                      </a:lnTo>
                      <a:lnTo>
                        <a:pt x="93218" y="20320"/>
                      </a:lnTo>
                      <a:lnTo>
                        <a:pt x="108712" y="13335"/>
                      </a:lnTo>
                      <a:lnTo>
                        <a:pt x="124714" y="6096"/>
                      </a:lnTo>
                      <a:lnTo>
                        <a:pt x="148336" y="57531"/>
                      </a:lnTo>
                      <a:lnTo>
                        <a:pt x="153035" y="58674"/>
                      </a:lnTo>
                      <a:lnTo>
                        <a:pt x="156972" y="61087"/>
                      </a:lnTo>
                      <a:lnTo>
                        <a:pt x="160909" y="63627"/>
                      </a:lnTo>
                      <a:lnTo>
                        <a:pt x="164465" y="66675"/>
                      </a:lnTo>
                      <a:lnTo>
                        <a:pt x="168021" y="69977"/>
                      </a:lnTo>
                      <a:lnTo>
                        <a:pt x="170561" y="73406"/>
                      </a:lnTo>
                      <a:lnTo>
                        <a:pt x="172720" y="77343"/>
                      </a:lnTo>
                      <a:lnTo>
                        <a:pt x="174752" y="81661"/>
                      </a:lnTo>
                      <a:lnTo>
                        <a:pt x="176149" y="86106"/>
                      </a:lnTo>
                      <a:lnTo>
                        <a:pt x="177546" y="90932"/>
                      </a:lnTo>
                      <a:lnTo>
                        <a:pt x="178308" y="94996"/>
                      </a:lnTo>
                      <a:lnTo>
                        <a:pt x="178562" y="104902"/>
                      </a:lnTo>
                      <a:lnTo>
                        <a:pt x="177927" y="114554"/>
                      </a:lnTo>
                      <a:lnTo>
                        <a:pt x="175768" y="124079"/>
                      </a:lnTo>
                      <a:lnTo>
                        <a:pt x="174498" y="128270"/>
                      </a:lnTo>
                      <a:lnTo>
                        <a:pt x="172339" y="132715"/>
                      </a:lnTo>
                      <a:lnTo>
                        <a:pt x="170180" y="136779"/>
                      </a:lnTo>
                      <a:lnTo>
                        <a:pt x="168021" y="140462"/>
                      </a:lnTo>
                      <a:lnTo>
                        <a:pt x="164719" y="144018"/>
                      </a:lnTo>
                      <a:lnTo>
                        <a:pt x="161798" y="146939"/>
                      </a:lnTo>
                      <a:lnTo>
                        <a:pt x="159004" y="150114"/>
                      </a:lnTo>
                      <a:lnTo>
                        <a:pt x="155067" y="152146"/>
                      </a:lnTo>
                      <a:lnTo>
                        <a:pt x="151384" y="153797"/>
                      </a:lnTo>
                      <a:lnTo>
                        <a:pt x="147320" y="155321"/>
                      </a:lnTo>
                      <a:lnTo>
                        <a:pt x="142875" y="156083"/>
                      </a:lnTo>
                      <a:lnTo>
                        <a:pt x="138049" y="156083"/>
                      </a:lnTo>
                      <a:lnTo>
                        <a:pt x="133350" y="155702"/>
                      </a:lnTo>
                      <a:lnTo>
                        <a:pt x="128524" y="154813"/>
                      </a:lnTo>
                      <a:lnTo>
                        <a:pt x="125984" y="148844"/>
                      </a:lnTo>
                      <a:lnTo>
                        <a:pt x="123825" y="141859"/>
                      </a:lnTo>
                      <a:lnTo>
                        <a:pt x="122047" y="134874"/>
                      </a:lnTo>
                      <a:lnTo>
                        <a:pt x="121285" y="127508"/>
                      </a:lnTo>
                      <a:lnTo>
                        <a:pt x="119507" y="126619"/>
                      </a:lnTo>
                      <a:lnTo>
                        <a:pt x="116967" y="126238"/>
                      </a:lnTo>
                      <a:lnTo>
                        <a:pt x="114808" y="126619"/>
                      </a:lnTo>
                      <a:lnTo>
                        <a:pt x="113919" y="127000"/>
                      </a:lnTo>
                      <a:lnTo>
                        <a:pt x="113538" y="127508"/>
                      </a:lnTo>
                      <a:lnTo>
                        <a:pt x="113538" y="131064"/>
                      </a:lnTo>
                      <a:lnTo>
                        <a:pt x="113538" y="134366"/>
                      </a:lnTo>
                      <a:lnTo>
                        <a:pt x="113919" y="137414"/>
                      </a:lnTo>
                      <a:lnTo>
                        <a:pt x="113919" y="138684"/>
                      </a:lnTo>
                      <a:lnTo>
                        <a:pt x="113538" y="139954"/>
                      </a:lnTo>
                      <a:lnTo>
                        <a:pt x="110490" y="138303"/>
                      </a:lnTo>
                      <a:lnTo>
                        <a:pt x="107061" y="137160"/>
                      </a:lnTo>
                      <a:lnTo>
                        <a:pt x="99695" y="135509"/>
                      </a:lnTo>
                      <a:lnTo>
                        <a:pt x="96266" y="134366"/>
                      </a:lnTo>
                      <a:lnTo>
                        <a:pt x="93218" y="132715"/>
                      </a:lnTo>
                      <a:lnTo>
                        <a:pt x="91059" y="130683"/>
                      </a:lnTo>
                      <a:lnTo>
                        <a:pt x="89408" y="127508"/>
                      </a:lnTo>
                      <a:lnTo>
                        <a:pt x="92837" y="125349"/>
                      </a:lnTo>
                      <a:lnTo>
                        <a:pt x="96266" y="122682"/>
                      </a:lnTo>
                      <a:lnTo>
                        <a:pt x="98806" y="120650"/>
                      </a:lnTo>
                      <a:lnTo>
                        <a:pt x="100965" y="118110"/>
                      </a:lnTo>
                      <a:lnTo>
                        <a:pt x="103251" y="114935"/>
                      </a:lnTo>
                      <a:lnTo>
                        <a:pt x="104902" y="112014"/>
                      </a:lnTo>
                      <a:lnTo>
                        <a:pt x="107442" y="106045"/>
                      </a:lnTo>
                      <a:lnTo>
                        <a:pt x="109601" y="98679"/>
                      </a:lnTo>
                      <a:lnTo>
                        <a:pt x="111760" y="89916"/>
                      </a:lnTo>
                      <a:lnTo>
                        <a:pt x="113030" y="85090"/>
                      </a:lnTo>
                      <a:lnTo>
                        <a:pt x="114808" y="80010"/>
                      </a:lnTo>
                      <a:lnTo>
                        <a:pt x="116459" y="74422"/>
                      </a:lnTo>
                      <a:lnTo>
                        <a:pt x="118745" y="68707"/>
                      </a:lnTo>
                      <a:lnTo>
                        <a:pt x="120777" y="66040"/>
                      </a:lnTo>
                      <a:lnTo>
                        <a:pt x="123444" y="64008"/>
                      </a:lnTo>
                      <a:lnTo>
                        <a:pt x="126873" y="62738"/>
                      </a:lnTo>
                      <a:lnTo>
                        <a:pt x="130302" y="61849"/>
                      </a:lnTo>
                      <a:lnTo>
                        <a:pt x="137160" y="59817"/>
                      </a:lnTo>
                      <a:lnTo>
                        <a:pt x="140208" y="57912"/>
                      </a:lnTo>
                      <a:lnTo>
                        <a:pt x="143256" y="56261"/>
                      </a:lnTo>
                      <a:lnTo>
                        <a:pt x="43053" y="82550"/>
                      </a:lnTo>
                      <a:lnTo>
                        <a:pt x="45720" y="82550"/>
                      </a:lnTo>
                      <a:lnTo>
                        <a:pt x="47752" y="82550"/>
                      </a:lnTo>
                      <a:lnTo>
                        <a:pt x="49911" y="82550"/>
                      </a:lnTo>
                      <a:lnTo>
                        <a:pt x="53467" y="83820"/>
                      </a:lnTo>
                      <a:lnTo>
                        <a:pt x="57277" y="85471"/>
                      </a:lnTo>
                      <a:lnTo>
                        <a:pt x="59817" y="87757"/>
                      </a:lnTo>
                      <a:lnTo>
                        <a:pt x="62230" y="89916"/>
                      </a:lnTo>
                      <a:lnTo>
                        <a:pt x="66548" y="94615"/>
                      </a:lnTo>
                      <a:lnTo>
                        <a:pt x="70358" y="100330"/>
                      </a:lnTo>
                      <a:lnTo>
                        <a:pt x="73279" y="106426"/>
                      </a:lnTo>
                      <a:lnTo>
                        <a:pt x="79375" y="118999"/>
                      </a:lnTo>
                      <a:lnTo>
                        <a:pt x="82677" y="124460"/>
                      </a:lnTo>
                      <a:lnTo>
                        <a:pt x="86741" y="130175"/>
                      </a:lnTo>
                      <a:lnTo>
                        <a:pt x="86741" y="131953"/>
                      </a:lnTo>
                      <a:lnTo>
                        <a:pt x="86360" y="133604"/>
                      </a:lnTo>
                      <a:lnTo>
                        <a:pt x="85852" y="134874"/>
                      </a:lnTo>
                      <a:lnTo>
                        <a:pt x="85090" y="135890"/>
                      </a:lnTo>
                      <a:lnTo>
                        <a:pt x="84201" y="136779"/>
                      </a:lnTo>
                      <a:lnTo>
                        <a:pt x="82677" y="137414"/>
                      </a:lnTo>
                      <a:lnTo>
                        <a:pt x="81153" y="137414"/>
                      </a:lnTo>
                      <a:lnTo>
                        <a:pt x="79375" y="137414"/>
                      </a:lnTo>
                      <a:lnTo>
                        <a:pt x="72644" y="124460"/>
                      </a:lnTo>
                      <a:lnTo>
                        <a:pt x="68961" y="118491"/>
                      </a:lnTo>
                      <a:lnTo>
                        <a:pt x="65024" y="112395"/>
                      </a:lnTo>
                      <a:lnTo>
                        <a:pt x="61214" y="106426"/>
                      </a:lnTo>
                      <a:lnTo>
                        <a:pt x="56642" y="101092"/>
                      </a:lnTo>
                      <a:lnTo>
                        <a:pt x="51054" y="96901"/>
                      </a:lnTo>
                      <a:lnTo>
                        <a:pt x="48133" y="94615"/>
                      </a:lnTo>
                      <a:lnTo>
                        <a:pt x="44831" y="93472"/>
                      </a:lnTo>
                      <a:lnTo>
                        <a:pt x="41529" y="93091"/>
                      </a:lnTo>
                      <a:lnTo>
                        <a:pt x="38354" y="93853"/>
                      </a:lnTo>
                      <a:lnTo>
                        <a:pt x="34925" y="95504"/>
                      </a:lnTo>
                      <a:lnTo>
                        <a:pt x="32258" y="97155"/>
                      </a:lnTo>
                      <a:lnTo>
                        <a:pt x="29718" y="98806"/>
                      </a:lnTo>
                      <a:lnTo>
                        <a:pt x="27051" y="99949"/>
                      </a:lnTo>
                      <a:lnTo>
                        <a:pt x="24892" y="99949"/>
                      </a:lnTo>
                      <a:lnTo>
                        <a:pt x="23622" y="98806"/>
                      </a:lnTo>
                      <a:lnTo>
                        <a:pt x="22860" y="98171"/>
                      </a:lnTo>
                      <a:lnTo>
                        <a:pt x="22352" y="96266"/>
                      </a:lnTo>
                      <a:lnTo>
                        <a:pt x="21971" y="94615"/>
                      </a:lnTo>
                      <a:lnTo>
                        <a:pt x="22352" y="92583"/>
                      </a:lnTo>
                      <a:lnTo>
                        <a:pt x="23622" y="90297"/>
                      </a:lnTo>
                      <a:lnTo>
                        <a:pt x="25908" y="88265"/>
                      </a:lnTo>
                      <a:lnTo>
                        <a:pt x="28829" y="86106"/>
                      </a:lnTo>
                      <a:lnTo>
                        <a:pt x="30988" y="85090"/>
                      </a:lnTo>
                      <a:lnTo>
                        <a:pt x="33655" y="84201"/>
                      </a:lnTo>
                      <a:lnTo>
                        <a:pt x="36576" y="83820"/>
                      </a:lnTo>
                      <a:lnTo>
                        <a:pt x="40005" y="83312"/>
                      </a:lnTo>
                      <a:lnTo>
                        <a:pt x="51689" y="104902"/>
                      </a:lnTo>
                      <a:lnTo>
                        <a:pt x="55499" y="109728"/>
                      </a:lnTo>
                      <a:lnTo>
                        <a:pt x="62611" y="119761"/>
                      </a:lnTo>
                      <a:lnTo>
                        <a:pt x="68961" y="130175"/>
                      </a:lnTo>
                      <a:lnTo>
                        <a:pt x="72771" y="135509"/>
                      </a:lnTo>
                      <a:lnTo>
                        <a:pt x="76708" y="139954"/>
                      </a:lnTo>
                      <a:lnTo>
                        <a:pt x="73914" y="143129"/>
                      </a:lnTo>
                      <a:lnTo>
                        <a:pt x="70866" y="146050"/>
                      </a:lnTo>
                      <a:lnTo>
                        <a:pt x="68326" y="149733"/>
                      </a:lnTo>
                      <a:lnTo>
                        <a:pt x="64897" y="152146"/>
                      </a:lnTo>
                      <a:lnTo>
                        <a:pt x="56642" y="156083"/>
                      </a:lnTo>
                      <a:lnTo>
                        <a:pt x="48133" y="159893"/>
                      </a:lnTo>
                      <a:lnTo>
                        <a:pt x="40894" y="164719"/>
                      </a:lnTo>
                      <a:lnTo>
                        <a:pt x="34036" y="169926"/>
                      </a:lnTo>
                      <a:lnTo>
                        <a:pt x="27940" y="176022"/>
                      </a:lnTo>
                      <a:lnTo>
                        <a:pt x="22352" y="182372"/>
                      </a:lnTo>
                      <a:lnTo>
                        <a:pt x="17653" y="189357"/>
                      </a:lnTo>
                      <a:lnTo>
                        <a:pt x="13843" y="197104"/>
                      </a:lnTo>
                      <a:lnTo>
                        <a:pt x="11176" y="190627"/>
                      </a:lnTo>
                      <a:lnTo>
                        <a:pt x="9017" y="183642"/>
                      </a:lnTo>
                      <a:lnTo>
                        <a:pt x="7366" y="176403"/>
                      </a:lnTo>
                      <a:lnTo>
                        <a:pt x="6096" y="168656"/>
                      </a:lnTo>
                      <a:lnTo>
                        <a:pt x="5080" y="160274"/>
                      </a:lnTo>
                      <a:lnTo>
                        <a:pt x="4699" y="152146"/>
                      </a:lnTo>
                      <a:lnTo>
                        <a:pt x="4699" y="144018"/>
                      </a:lnTo>
                      <a:lnTo>
                        <a:pt x="6096" y="136144"/>
                      </a:lnTo>
                      <a:lnTo>
                        <a:pt x="7747" y="128778"/>
                      </a:lnTo>
                      <a:lnTo>
                        <a:pt x="10287" y="121920"/>
                      </a:lnTo>
                      <a:lnTo>
                        <a:pt x="13843" y="115316"/>
                      </a:lnTo>
                      <a:lnTo>
                        <a:pt x="15875" y="112776"/>
                      </a:lnTo>
                      <a:lnTo>
                        <a:pt x="18161" y="110363"/>
                      </a:lnTo>
                      <a:lnTo>
                        <a:pt x="20574" y="108077"/>
                      </a:lnTo>
                      <a:lnTo>
                        <a:pt x="23622" y="106045"/>
                      </a:lnTo>
                      <a:lnTo>
                        <a:pt x="26670" y="104267"/>
                      </a:lnTo>
                      <a:lnTo>
                        <a:pt x="30099" y="102870"/>
                      </a:lnTo>
                      <a:lnTo>
                        <a:pt x="34036" y="101600"/>
                      </a:lnTo>
                      <a:lnTo>
                        <a:pt x="38354" y="100711"/>
                      </a:lnTo>
                      <a:lnTo>
                        <a:pt x="42672" y="100711"/>
                      </a:lnTo>
                      <a:lnTo>
                        <a:pt x="47371" y="100711"/>
                      </a:lnTo>
                      <a:lnTo>
                        <a:pt x="93726" y="139573"/>
                      </a:lnTo>
                      <a:lnTo>
                        <a:pt x="97536" y="139954"/>
                      </a:lnTo>
                      <a:lnTo>
                        <a:pt x="100965" y="140843"/>
                      </a:lnTo>
                      <a:lnTo>
                        <a:pt x="104013" y="142113"/>
                      </a:lnTo>
                      <a:lnTo>
                        <a:pt x="106172" y="143637"/>
                      </a:lnTo>
                      <a:lnTo>
                        <a:pt x="107950" y="145288"/>
                      </a:lnTo>
                      <a:lnTo>
                        <a:pt x="109220" y="146939"/>
                      </a:lnTo>
                      <a:lnTo>
                        <a:pt x="109982" y="149225"/>
                      </a:lnTo>
                      <a:lnTo>
                        <a:pt x="110490" y="151384"/>
                      </a:lnTo>
                      <a:lnTo>
                        <a:pt x="110490" y="154178"/>
                      </a:lnTo>
                      <a:lnTo>
                        <a:pt x="109982" y="157734"/>
                      </a:lnTo>
                      <a:lnTo>
                        <a:pt x="108712" y="162179"/>
                      </a:lnTo>
                      <a:lnTo>
                        <a:pt x="104013" y="168656"/>
                      </a:lnTo>
                      <a:lnTo>
                        <a:pt x="99314" y="175133"/>
                      </a:lnTo>
                      <a:lnTo>
                        <a:pt x="94488" y="181610"/>
                      </a:lnTo>
                      <a:lnTo>
                        <a:pt x="88900" y="187706"/>
                      </a:lnTo>
                      <a:lnTo>
                        <a:pt x="85852" y="190246"/>
                      </a:lnTo>
                      <a:lnTo>
                        <a:pt x="82677" y="192913"/>
                      </a:lnTo>
                      <a:lnTo>
                        <a:pt x="78740" y="195072"/>
                      </a:lnTo>
                      <a:lnTo>
                        <a:pt x="74930" y="196596"/>
                      </a:lnTo>
                      <a:lnTo>
                        <a:pt x="70866" y="197866"/>
                      </a:lnTo>
                      <a:lnTo>
                        <a:pt x="66167" y="198882"/>
                      </a:lnTo>
                      <a:lnTo>
                        <a:pt x="60960" y="199136"/>
                      </a:lnTo>
                      <a:lnTo>
                        <a:pt x="54864" y="198882"/>
                      </a:lnTo>
                      <a:lnTo>
                        <a:pt x="52070" y="197866"/>
                      </a:lnTo>
                      <a:lnTo>
                        <a:pt x="49276" y="196215"/>
                      </a:lnTo>
                      <a:lnTo>
                        <a:pt x="46482" y="194183"/>
                      </a:lnTo>
                      <a:lnTo>
                        <a:pt x="45720" y="192913"/>
                      </a:lnTo>
                      <a:lnTo>
                        <a:pt x="44831" y="191516"/>
                      </a:lnTo>
                      <a:lnTo>
                        <a:pt x="53213" y="187071"/>
                      </a:lnTo>
                      <a:lnTo>
                        <a:pt x="61214" y="183261"/>
                      </a:lnTo>
                      <a:lnTo>
                        <a:pt x="68707" y="179197"/>
                      </a:lnTo>
                      <a:lnTo>
                        <a:pt x="74930" y="174371"/>
                      </a:lnTo>
                      <a:lnTo>
                        <a:pt x="78105" y="171196"/>
                      </a:lnTo>
                      <a:lnTo>
                        <a:pt x="80518" y="168148"/>
                      </a:lnTo>
                      <a:lnTo>
                        <a:pt x="83312" y="164719"/>
                      </a:lnTo>
                      <a:lnTo>
                        <a:pt x="85090" y="160909"/>
                      </a:lnTo>
                      <a:lnTo>
                        <a:pt x="86741" y="156464"/>
                      </a:lnTo>
                      <a:lnTo>
                        <a:pt x="88138" y="151384"/>
                      </a:lnTo>
                      <a:lnTo>
                        <a:pt x="88900" y="146050"/>
                      </a:lnTo>
                      <a:lnTo>
                        <a:pt x="89408" y="139954"/>
                      </a:lnTo>
                      <a:lnTo>
                        <a:pt x="183896" y="212344"/>
                      </a:lnTo>
                      <a:lnTo>
                        <a:pt x="185674" y="216535"/>
                      </a:lnTo>
                      <a:lnTo>
                        <a:pt x="187325" y="221742"/>
                      </a:lnTo>
                      <a:lnTo>
                        <a:pt x="188595" y="226949"/>
                      </a:lnTo>
                      <a:lnTo>
                        <a:pt x="191643" y="237490"/>
                      </a:lnTo>
                      <a:lnTo>
                        <a:pt x="193421" y="241808"/>
                      </a:lnTo>
                      <a:lnTo>
                        <a:pt x="194691" y="245618"/>
                      </a:lnTo>
                      <a:lnTo>
                        <a:pt x="196342" y="245999"/>
                      </a:lnTo>
                      <a:lnTo>
                        <a:pt x="197739" y="245999"/>
                      </a:lnTo>
                      <a:lnTo>
                        <a:pt x="199390" y="245110"/>
                      </a:lnTo>
                      <a:lnTo>
                        <a:pt x="200787" y="243459"/>
                      </a:lnTo>
                      <a:lnTo>
                        <a:pt x="201676" y="241808"/>
                      </a:lnTo>
                      <a:lnTo>
                        <a:pt x="202438" y="239522"/>
                      </a:lnTo>
                      <a:lnTo>
                        <a:pt x="203327" y="237871"/>
                      </a:lnTo>
                      <a:lnTo>
                        <a:pt x="205105" y="236474"/>
                      </a:lnTo>
                      <a:lnTo>
                        <a:pt x="207137" y="236220"/>
                      </a:lnTo>
                      <a:lnTo>
                        <a:pt x="209423" y="240792"/>
                      </a:lnTo>
                      <a:lnTo>
                        <a:pt x="211836" y="245618"/>
                      </a:lnTo>
                      <a:lnTo>
                        <a:pt x="214122" y="246888"/>
                      </a:lnTo>
                      <a:lnTo>
                        <a:pt x="216281" y="247904"/>
                      </a:lnTo>
                      <a:lnTo>
                        <a:pt x="217932" y="247904"/>
                      </a:lnTo>
                      <a:lnTo>
                        <a:pt x="219202" y="247904"/>
                      </a:lnTo>
                      <a:lnTo>
                        <a:pt x="220980" y="247269"/>
                      </a:lnTo>
                      <a:lnTo>
                        <a:pt x="222631" y="245999"/>
                      </a:lnTo>
                      <a:lnTo>
                        <a:pt x="224536" y="245110"/>
                      </a:lnTo>
                      <a:lnTo>
                        <a:pt x="226568" y="244729"/>
                      </a:lnTo>
                      <a:lnTo>
                        <a:pt x="227965" y="245110"/>
                      </a:lnTo>
                      <a:lnTo>
                        <a:pt x="229616" y="245618"/>
                      </a:lnTo>
                      <a:lnTo>
                        <a:pt x="231775" y="246380"/>
                      </a:lnTo>
                      <a:lnTo>
                        <a:pt x="233934" y="248158"/>
                      </a:lnTo>
                      <a:lnTo>
                        <a:pt x="229235" y="270637"/>
                      </a:lnTo>
                      <a:lnTo>
                        <a:pt x="227457" y="282321"/>
                      </a:lnTo>
                      <a:lnTo>
                        <a:pt x="226187" y="293624"/>
                      </a:lnTo>
                      <a:lnTo>
                        <a:pt x="225298" y="305181"/>
                      </a:lnTo>
                      <a:lnTo>
                        <a:pt x="225679" y="317246"/>
                      </a:lnTo>
                      <a:lnTo>
                        <a:pt x="226568" y="329311"/>
                      </a:lnTo>
                      <a:lnTo>
                        <a:pt x="229235" y="341503"/>
                      </a:lnTo>
                      <a:lnTo>
                        <a:pt x="230886" y="349504"/>
                      </a:lnTo>
                      <a:lnTo>
                        <a:pt x="233553" y="357505"/>
                      </a:lnTo>
                      <a:lnTo>
                        <a:pt x="236093" y="365760"/>
                      </a:lnTo>
                      <a:lnTo>
                        <a:pt x="239522" y="374269"/>
                      </a:lnTo>
                      <a:lnTo>
                        <a:pt x="246380" y="391287"/>
                      </a:lnTo>
                      <a:lnTo>
                        <a:pt x="254762" y="408178"/>
                      </a:lnTo>
                      <a:lnTo>
                        <a:pt x="263271" y="424561"/>
                      </a:lnTo>
                      <a:lnTo>
                        <a:pt x="272542" y="439801"/>
                      </a:lnTo>
                      <a:lnTo>
                        <a:pt x="277241" y="446659"/>
                      </a:lnTo>
                      <a:lnTo>
                        <a:pt x="281432" y="453136"/>
                      </a:lnTo>
                      <a:lnTo>
                        <a:pt x="286258" y="459105"/>
                      </a:lnTo>
                      <a:lnTo>
                        <a:pt x="290576" y="464820"/>
                      </a:lnTo>
                      <a:lnTo>
                        <a:pt x="303022" y="478155"/>
                      </a:lnTo>
                      <a:lnTo>
                        <a:pt x="315976" y="491109"/>
                      </a:lnTo>
                      <a:lnTo>
                        <a:pt x="329438" y="503682"/>
                      </a:lnTo>
                      <a:lnTo>
                        <a:pt x="343535" y="516255"/>
                      </a:lnTo>
                      <a:lnTo>
                        <a:pt x="372237" y="540131"/>
                      </a:lnTo>
                      <a:lnTo>
                        <a:pt x="401066" y="562991"/>
                      </a:lnTo>
                      <a:lnTo>
                        <a:pt x="392938" y="562991"/>
                      </a:lnTo>
                      <a:lnTo>
                        <a:pt x="385191" y="561721"/>
                      </a:lnTo>
                      <a:lnTo>
                        <a:pt x="376936" y="560324"/>
                      </a:lnTo>
                      <a:lnTo>
                        <a:pt x="368554" y="558673"/>
                      </a:lnTo>
                      <a:lnTo>
                        <a:pt x="359664" y="556895"/>
                      </a:lnTo>
                      <a:lnTo>
                        <a:pt x="350266" y="555752"/>
                      </a:lnTo>
                      <a:lnTo>
                        <a:pt x="345059" y="555117"/>
                      </a:lnTo>
                      <a:lnTo>
                        <a:pt x="339217" y="555117"/>
                      </a:lnTo>
                      <a:lnTo>
                        <a:pt x="333629" y="555117"/>
                      </a:lnTo>
                      <a:lnTo>
                        <a:pt x="327660" y="555752"/>
                      </a:lnTo>
                      <a:lnTo>
                        <a:pt x="327660" y="557403"/>
                      </a:lnTo>
                      <a:lnTo>
                        <a:pt x="326771" y="558165"/>
                      </a:lnTo>
                      <a:lnTo>
                        <a:pt x="325120" y="558673"/>
                      </a:lnTo>
                      <a:lnTo>
                        <a:pt x="323342" y="559054"/>
                      </a:lnTo>
                      <a:lnTo>
                        <a:pt x="322072" y="559435"/>
                      </a:lnTo>
                      <a:lnTo>
                        <a:pt x="320675" y="560324"/>
                      </a:lnTo>
                      <a:lnTo>
                        <a:pt x="319913" y="561086"/>
                      </a:lnTo>
                      <a:lnTo>
                        <a:pt x="319913" y="562991"/>
                      </a:lnTo>
                      <a:lnTo>
                        <a:pt x="312928" y="560705"/>
                      </a:lnTo>
                      <a:lnTo>
                        <a:pt x="305689" y="559054"/>
                      </a:lnTo>
                      <a:lnTo>
                        <a:pt x="297434" y="557784"/>
                      </a:lnTo>
                      <a:lnTo>
                        <a:pt x="289306" y="556895"/>
                      </a:lnTo>
                      <a:lnTo>
                        <a:pt x="281051" y="556006"/>
                      </a:lnTo>
                      <a:lnTo>
                        <a:pt x="272669" y="554736"/>
                      </a:lnTo>
                      <a:lnTo>
                        <a:pt x="265557" y="553466"/>
                      </a:lnTo>
                      <a:lnTo>
                        <a:pt x="258699" y="550926"/>
                      </a:lnTo>
                      <a:lnTo>
                        <a:pt x="255524" y="549021"/>
                      </a:lnTo>
                      <a:lnTo>
                        <a:pt x="252730" y="546481"/>
                      </a:lnTo>
                      <a:lnTo>
                        <a:pt x="246380" y="540893"/>
                      </a:lnTo>
                      <a:lnTo>
                        <a:pt x="240411" y="535305"/>
                      </a:lnTo>
                      <a:lnTo>
                        <a:pt x="237363" y="533146"/>
                      </a:lnTo>
                      <a:lnTo>
                        <a:pt x="233934" y="530860"/>
                      </a:lnTo>
                      <a:lnTo>
                        <a:pt x="228346" y="528701"/>
                      </a:lnTo>
                      <a:lnTo>
                        <a:pt x="222631" y="526542"/>
                      </a:lnTo>
                      <a:lnTo>
                        <a:pt x="210185" y="523113"/>
                      </a:lnTo>
                      <a:lnTo>
                        <a:pt x="203708" y="521462"/>
                      </a:lnTo>
                      <a:lnTo>
                        <a:pt x="198120" y="519176"/>
                      </a:lnTo>
                      <a:lnTo>
                        <a:pt x="192532" y="516636"/>
                      </a:lnTo>
                      <a:lnTo>
                        <a:pt x="187325" y="513715"/>
                      </a:lnTo>
                      <a:lnTo>
                        <a:pt x="183515" y="510667"/>
                      </a:lnTo>
                      <a:lnTo>
                        <a:pt x="178562" y="506857"/>
                      </a:lnTo>
                      <a:lnTo>
                        <a:pt x="174498" y="502412"/>
                      </a:lnTo>
                      <a:lnTo>
                        <a:pt x="169037" y="497205"/>
                      </a:lnTo>
                      <a:lnTo>
                        <a:pt x="164465" y="491998"/>
                      </a:lnTo>
                      <a:lnTo>
                        <a:pt x="159131" y="485902"/>
                      </a:lnTo>
                      <a:lnTo>
                        <a:pt x="149225" y="473583"/>
                      </a:lnTo>
                      <a:lnTo>
                        <a:pt x="139827" y="460375"/>
                      </a:lnTo>
                      <a:lnTo>
                        <a:pt x="135128" y="454025"/>
                      </a:lnTo>
                      <a:lnTo>
                        <a:pt x="131191" y="447421"/>
                      </a:lnTo>
                      <a:lnTo>
                        <a:pt x="127254" y="441325"/>
                      </a:lnTo>
                      <a:lnTo>
                        <a:pt x="123825" y="435356"/>
                      </a:lnTo>
                      <a:lnTo>
                        <a:pt x="120777" y="430276"/>
                      </a:lnTo>
                      <a:lnTo>
                        <a:pt x="118745" y="425577"/>
                      </a:lnTo>
                      <a:lnTo>
                        <a:pt x="116967" y="421513"/>
                      </a:lnTo>
                      <a:lnTo>
                        <a:pt x="115316" y="416687"/>
                      </a:lnTo>
                      <a:lnTo>
                        <a:pt x="113030" y="410718"/>
                      </a:lnTo>
                      <a:lnTo>
                        <a:pt x="110998" y="404241"/>
                      </a:lnTo>
                      <a:lnTo>
                        <a:pt x="108712" y="397383"/>
                      </a:lnTo>
                      <a:lnTo>
                        <a:pt x="106172" y="389509"/>
                      </a:lnTo>
                      <a:lnTo>
                        <a:pt x="101473" y="373888"/>
                      </a:lnTo>
                      <a:lnTo>
                        <a:pt x="96647" y="358013"/>
                      </a:lnTo>
                      <a:lnTo>
                        <a:pt x="94488" y="350139"/>
                      </a:lnTo>
                      <a:lnTo>
                        <a:pt x="92837" y="343408"/>
                      </a:lnTo>
                      <a:lnTo>
                        <a:pt x="91059" y="336677"/>
                      </a:lnTo>
                      <a:lnTo>
                        <a:pt x="89789" y="330581"/>
                      </a:lnTo>
                      <a:lnTo>
                        <a:pt x="88265" y="326009"/>
                      </a:lnTo>
                      <a:lnTo>
                        <a:pt x="88138" y="322453"/>
                      </a:lnTo>
                      <a:lnTo>
                        <a:pt x="87122" y="317246"/>
                      </a:lnTo>
                      <a:lnTo>
                        <a:pt x="85852" y="312674"/>
                      </a:lnTo>
                      <a:lnTo>
                        <a:pt x="84201" y="303403"/>
                      </a:lnTo>
                      <a:lnTo>
                        <a:pt x="83312" y="298831"/>
                      </a:lnTo>
                      <a:lnTo>
                        <a:pt x="82423" y="294132"/>
                      </a:lnTo>
                      <a:lnTo>
                        <a:pt x="82042" y="288417"/>
                      </a:lnTo>
                      <a:lnTo>
                        <a:pt x="81661" y="282321"/>
                      </a:lnTo>
                      <a:lnTo>
                        <a:pt x="87757" y="282702"/>
                      </a:lnTo>
                      <a:lnTo>
                        <a:pt x="93726" y="283972"/>
                      </a:lnTo>
                      <a:lnTo>
                        <a:pt x="105283" y="287147"/>
                      </a:lnTo>
                      <a:lnTo>
                        <a:pt x="110998" y="288417"/>
                      </a:lnTo>
                      <a:lnTo>
                        <a:pt x="116967" y="289306"/>
                      </a:lnTo>
                      <a:lnTo>
                        <a:pt x="123825" y="290068"/>
                      </a:lnTo>
                      <a:lnTo>
                        <a:pt x="130810" y="290068"/>
                      </a:lnTo>
                      <a:lnTo>
                        <a:pt x="132080" y="287147"/>
                      </a:lnTo>
                      <a:lnTo>
                        <a:pt x="133731" y="284353"/>
                      </a:lnTo>
                      <a:lnTo>
                        <a:pt x="135128" y="281305"/>
                      </a:lnTo>
                      <a:lnTo>
                        <a:pt x="135509" y="279654"/>
                      </a:lnTo>
                      <a:lnTo>
                        <a:pt x="135890" y="277622"/>
                      </a:lnTo>
                      <a:lnTo>
                        <a:pt x="138049" y="277114"/>
                      </a:lnTo>
                      <a:lnTo>
                        <a:pt x="139827" y="278003"/>
                      </a:lnTo>
                      <a:lnTo>
                        <a:pt x="141478" y="279527"/>
                      </a:lnTo>
                      <a:lnTo>
                        <a:pt x="142875" y="281178"/>
                      </a:lnTo>
                      <a:lnTo>
                        <a:pt x="144145" y="282321"/>
                      </a:lnTo>
                      <a:lnTo>
                        <a:pt x="145288" y="283210"/>
                      </a:lnTo>
                      <a:lnTo>
                        <a:pt x="146685" y="282321"/>
                      </a:lnTo>
                      <a:lnTo>
                        <a:pt x="147574" y="281305"/>
                      </a:lnTo>
                      <a:lnTo>
                        <a:pt x="147955" y="280035"/>
                      </a:lnTo>
                      <a:lnTo>
                        <a:pt x="154686" y="273558"/>
                      </a:lnTo>
                      <a:lnTo>
                        <a:pt x="160655" y="266700"/>
                      </a:lnTo>
                      <a:lnTo>
                        <a:pt x="166243" y="258953"/>
                      </a:lnTo>
                      <a:lnTo>
                        <a:pt x="170815" y="250825"/>
                      </a:lnTo>
                      <a:lnTo>
                        <a:pt x="175260" y="241173"/>
                      </a:lnTo>
                      <a:lnTo>
                        <a:pt x="178562" y="231394"/>
                      </a:lnTo>
                      <a:lnTo>
                        <a:pt x="180086" y="226060"/>
                      </a:lnTo>
                      <a:lnTo>
                        <a:pt x="180975" y="220472"/>
                      </a:lnTo>
                      <a:lnTo>
                        <a:pt x="181864" y="214884"/>
                      </a:lnTo>
                      <a:lnTo>
                        <a:pt x="182245" y="208788"/>
                      </a:lnTo>
                      <a:lnTo>
                        <a:pt x="368554" y="301752"/>
                      </a:lnTo>
                      <a:lnTo>
                        <a:pt x="377825" y="313436"/>
                      </a:lnTo>
                      <a:lnTo>
                        <a:pt x="386461" y="325628"/>
                      </a:lnTo>
                      <a:lnTo>
                        <a:pt x="395097" y="338201"/>
                      </a:lnTo>
                      <a:lnTo>
                        <a:pt x="403225" y="350774"/>
                      </a:lnTo>
                      <a:lnTo>
                        <a:pt x="411099" y="364109"/>
                      </a:lnTo>
                      <a:lnTo>
                        <a:pt x="418338" y="377063"/>
                      </a:lnTo>
                      <a:lnTo>
                        <a:pt x="425577" y="390779"/>
                      </a:lnTo>
                      <a:lnTo>
                        <a:pt x="424307" y="390017"/>
                      </a:lnTo>
                      <a:lnTo>
                        <a:pt x="423037" y="389128"/>
                      </a:lnTo>
                      <a:lnTo>
                        <a:pt x="421259" y="387858"/>
                      </a:lnTo>
                      <a:lnTo>
                        <a:pt x="419227" y="385953"/>
                      </a:lnTo>
                      <a:lnTo>
                        <a:pt x="414909" y="382270"/>
                      </a:lnTo>
                      <a:lnTo>
                        <a:pt x="410083" y="377444"/>
                      </a:lnTo>
                      <a:lnTo>
                        <a:pt x="405003" y="371729"/>
                      </a:lnTo>
                      <a:lnTo>
                        <a:pt x="399034" y="365379"/>
                      </a:lnTo>
                      <a:lnTo>
                        <a:pt x="387731" y="352425"/>
                      </a:lnTo>
                      <a:lnTo>
                        <a:pt x="381635" y="345440"/>
                      </a:lnTo>
                      <a:lnTo>
                        <a:pt x="376301" y="339090"/>
                      </a:lnTo>
                      <a:lnTo>
                        <a:pt x="371348" y="332994"/>
                      </a:lnTo>
                      <a:lnTo>
                        <a:pt x="366776" y="326771"/>
                      </a:lnTo>
                      <a:lnTo>
                        <a:pt x="362966" y="321691"/>
                      </a:lnTo>
                      <a:lnTo>
                        <a:pt x="360172" y="317246"/>
                      </a:lnTo>
                      <a:lnTo>
                        <a:pt x="358648" y="315595"/>
                      </a:lnTo>
                      <a:lnTo>
                        <a:pt x="358013" y="314325"/>
                      </a:lnTo>
                      <a:lnTo>
                        <a:pt x="357378" y="313055"/>
                      </a:lnTo>
                      <a:lnTo>
                        <a:pt x="356997" y="312166"/>
                      </a:lnTo>
                      <a:lnTo>
                        <a:pt x="356997" y="310769"/>
                      </a:lnTo>
                      <a:lnTo>
                        <a:pt x="357378" y="308737"/>
                      </a:lnTo>
                      <a:lnTo>
                        <a:pt x="358394" y="306197"/>
                      </a:lnTo>
                      <a:lnTo>
                        <a:pt x="358648" y="302641"/>
                      </a:lnTo>
                      <a:lnTo>
                        <a:pt x="360172" y="295783"/>
                      </a:lnTo>
                      <a:lnTo>
                        <a:pt x="360172" y="292862"/>
                      </a:lnTo>
                      <a:lnTo>
                        <a:pt x="359029" y="290068"/>
                      </a:lnTo>
                      <a:lnTo>
                        <a:pt x="337312" y="309118"/>
                      </a:lnTo>
                      <a:lnTo>
                        <a:pt x="342900" y="310642"/>
                      </a:lnTo>
                      <a:lnTo>
                        <a:pt x="347853" y="312166"/>
                      </a:lnTo>
                      <a:lnTo>
                        <a:pt x="350266" y="313436"/>
                      </a:lnTo>
                      <a:lnTo>
                        <a:pt x="351663" y="314706"/>
                      </a:lnTo>
                      <a:lnTo>
                        <a:pt x="355219" y="317881"/>
                      </a:lnTo>
                      <a:lnTo>
                        <a:pt x="359029" y="321691"/>
                      </a:lnTo>
                      <a:lnTo>
                        <a:pt x="363601" y="326771"/>
                      </a:lnTo>
                      <a:lnTo>
                        <a:pt x="367919" y="332486"/>
                      </a:lnTo>
                      <a:lnTo>
                        <a:pt x="372491" y="338582"/>
                      </a:lnTo>
                      <a:lnTo>
                        <a:pt x="377444" y="345440"/>
                      </a:lnTo>
                      <a:lnTo>
                        <a:pt x="386842" y="359664"/>
                      </a:lnTo>
                      <a:lnTo>
                        <a:pt x="395986" y="374904"/>
                      </a:lnTo>
                      <a:lnTo>
                        <a:pt x="399796" y="382270"/>
                      </a:lnTo>
                      <a:lnTo>
                        <a:pt x="403733" y="389509"/>
                      </a:lnTo>
                      <a:lnTo>
                        <a:pt x="407162" y="396875"/>
                      </a:lnTo>
                      <a:lnTo>
                        <a:pt x="409702" y="403352"/>
                      </a:lnTo>
                      <a:lnTo>
                        <a:pt x="411861" y="409829"/>
                      </a:lnTo>
                      <a:lnTo>
                        <a:pt x="413512" y="415417"/>
                      </a:lnTo>
                      <a:lnTo>
                        <a:pt x="399415" y="406527"/>
                      </a:lnTo>
                      <a:lnTo>
                        <a:pt x="385572" y="396113"/>
                      </a:lnTo>
                      <a:lnTo>
                        <a:pt x="379095" y="390779"/>
                      </a:lnTo>
                      <a:lnTo>
                        <a:pt x="373126" y="385191"/>
                      </a:lnTo>
                      <a:lnTo>
                        <a:pt x="366776" y="379095"/>
                      </a:lnTo>
                      <a:lnTo>
                        <a:pt x="361315" y="372618"/>
                      </a:lnTo>
                      <a:lnTo>
                        <a:pt x="356362" y="366141"/>
                      </a:lnTo>
                      <a:lnTo>
                        <a:pt x="351282" y="359283"/>
                      </a:lnTo>
                      <a:lnTo>
                        <a:pt x="346837" y="351536"/>
                      </a:lnTo>
                      <a:lnTo>
                        <a:pt x="342900" y="343789"/>
                      </a:lnTo>
                      <a:lnTo>
                        <a:pt x="339217" y="335407"/>
                      </a:lnTo>
                      <a:lnTo>
                        <a:pt x="336169" y="326390"/>
                      </a:lnTo>
                      <a:lnTo>
                        <a:pt x="334137" y="316865"/>
                      </a:lnTo>
                      <a:lnTo>
                        <a:pt x="332359" y="307467"/>
                      </a:lnTo>
                      <a:lnTo>
                        <a:pt x="305689" y="320421"/>
                      </a:lnTo>
                      <a:lnTo>
                        <a:pt x="313944" y="325628"/>
                      </a:lnTo>
                      <a:lnTo>
                        <a:pt x="322072" y="330581"/>
                      </a:lnTo>
                      <a:lnTo>
                        <a:pt x="329819" y="336677"/>
                      </a:lnTo>
                      <a:lnTo>
                        <a:pt x="330200" y="337312"/>
                      </a:lnTo>
                      <a:lnTo>
                        <a:pt x="330708" y="337820"/>
                      </a:lnTo>
                      <a:lnTo>
                        <a:pt x="331470" y="339090"/>
                      </a:lnTo>
                      <a:lnTo>
                        <a:pt x="332867" y="340614"/>
                      </a:lnTo>
                      <a:lnTo>
                        <a:pt x="334137" y="342265"/>
                      </a:lnTo>
                      <a:lnTo>
                        <a:pt x="335407" y="344678"/>
                      </a:lnTo>
                      <a:lnTo>
                        <a:pt x="339090" y="349885"/>
                      </a:lnTo>
                      <a:lnTo>
                        <a:pt x="343154" y="355727"/>
                      </a:lnTo>
                      <a:lnTo>
                        <a:pt x="347472" y="362204"/>
                      </a:lnTo>
                      <a:lnTo>
                        <a:pt x="352425" y="369697"/>
                      </a:lnTo>
                      <a:lnTo>
                        <a:pt x="357378" y="377063"/>
                      </a:lnTo>
                      <a:lnTo>
                        <a:pt x="362331" y="384302"/>
                      </a:lnTo>
                      <a:lnTo>
                        <a:pt x="366776" y="391668"/>
                      </a:lnTo>
                      <a:lnTo>
                        <a:pt x="371348" y="398780"/>
                      </a:lnTo>
                      <a:lnTo>
                        <a:pt x="375666" y="404876"/>
                      </a:lnTo>
                      <a:lnTo>
                        <a:pt x="379095" y="409829"/>
                      </a:lnTo>
                      <a:lnTo>
                        <a:pt x="380492" y="412115"/>
                      </a:lnTo>
                      <a:lnTo>
                        <a:pt x="381635" y="413766"/>
                      </a:lnTo>
                      <a:lnTo>
                        <a:pt x="382524" y="415417"/>
                      </a:lnTo>
                      <a:lnTo>
                        <a:pt x="383413" y="416687"/>
                      </a:lnTo>
                      <a:lnTo>
                        <a:pt x="383921" y="417576"/>
                      </a:lnTo>
                      <a:lnTo>
                        <a:pt x="383921" y="418211"/>
                      </a:lnTo>
                      <a:lnTo>
                        <a:pt x="385191" y="422402"/>
                      </a:lnTo>
                      <a:lnTo>
                        <a:pt x="385572" y="426466"/>
                      </a:lnTo>
                      <a:lnTo>
                        <a:pt x="385572" y="429260"/>
                      </a:lnTo>
                      <a:lnTo>
                        <a:pt x="383921" y="432816"/>
                      </a:lnTo>
                      <a:lnTo>
                        <a:pt x="379603" y="430530"/>
                      </a:lnTo>
                      <a:lnTo>
                        <a:pt x="374777" y="427609"/>
                      </a:lnTo>
                      <a:lnTo>
                        <a:pt x="370078" y="424561"/>
                      </a:lnTo>
                      <a:lnTo>
                        <a:pt x="364744" y="420751"/>
                      </a:lnTo>
                      <a:lnTo>
                        <a:pt x="354076" y="411607"/>
                      </a:lnTo>
                      <a:lnTo>
                        <a:pt x="342900" y="401701"/>
                      </a:lnTo>
                      <a:lnTo>
                        <a:pt x="332359" y="391287"/>
                      </a:lnTo>
                      <a:lnTo>
                        <a:pt x="327660" y="385953"/>
                      </a:lnTo>
                      <a:lnTo>
                        <a:pt x="323342" y="381254"/>
                      </a:lnTo>
                      <a:lnTo>
                        <a:pt x="319405" y="376682"/>
                      </a:lnTo>
                      <a:lnTo>
                        <a:pt x="315595" y="371729"/>
                      </a:lnTo>
                      <a:lnTo>
                        <a:pt x="312547" y="367665"/>
                      </a:lnTo>
                      <a:lnTo>
                        <a:pt x="310388" y="363728"/>
                      </a:lnTo>
                      <a:lnTo>
                        <a:pt x="307340" y="357505"/>
                      </a:lnTo>
                      <a:lnTo>
                        <a:pt x="305689" y="351536"/>
                      </a:lnTo>
                      <a:lnTo>
                        <a:pt x="304800" y="345440"/>
                      </a:lnTo>
                      <a:lnTo>
                        <a:pt x="304292" y="339471"/>
                      </a:lnTo>
                      <a:lnTo>
                        <a:pt x="303530" y="333375"/>
                      </a:lnTo>
                      <a:lnTo>
                        <a:pt x="302641" y="327279"/>
                      </a:lnTo>
                      <a:lnTo>
                        <a:pt x="300863" y="320802"/>
                      </a:lnTo>
                      <a:lnTo>
                        <a:pt x="297942" y="314706"/>
                      </a:lnTo>
                      <a:lnTo>
                        <a:pt x="278003" y="338201"/>
                      </a:lnTo>
                      <a:lnTo>
                        <a:pt x="283337" y="342265"/>
                      </a:lnTo>
                      <a:lnTo>
                        <a:pt x="288417" y="347091"/>
                      </a:lnTo>
                      <a:lnTo>
                        <a:pt x="293497" y="352425"/>
                      </a:lnTo>
                      <a:lnTo>
                        <a:pt x="303911" y="364109"/>
                      </a:lnTo>
                      <a:lnTo>
                        <a:pt x="314325" y="376174"/>
                      </a:lnTo>
                      <a:lnTo>
                        <a:pt x="324104" y="388747"/>
                      </a:lnTo>
                      <a:lnTo>
                        <a:pt x="333248" y="401701"/>
                      </a:lnTo>
                      <a:lnTo>
                        <a:pt x="337566" y="407797"/>
                      </a:lnTo>
                      <a:lnTo>
                        <a:pt x="341249" y="413766"/>
                      </a:lnTo>
                      <a:lnTo>
                        <a:pt x="344678" y="419862"/>
                      </a:lnTo>
                      <a:lnTo>
                        <a:pt x="346964" y="425577"/>
                      </a:lnTo>
                      <a:lnTo>
                        <a:pt x="349250" y="430276"/>
                      </a:lnTo>
                      <a:lnTo>
                        <a:pt x="350901" y="434975"/>
                      </a:lnTo>
                      <a:lnTo>
                        <a:pt x="351663" y="440563"/>
                      </a:lnTo>
                      <a:lnTo>
                        <a:pt x="351663" y="444119"/>
                      </a:lnTo>
                      <a:lnTo>
                        <a:pt x="351663" y="447421"/>
                      </a:lnTo>
                      <a:lnTo>
                        <a:pt x="350266" y="447929"/>
                      </a:lnTo>
                      <a:lnTo>
                        <a:pt x="347853" y="447929"/>
                      </a:lnTo>
                      <a:lnTo>
                        <a:pt x="345694" y="447421"/>
                      </a:lnTo>
                      <a:lnTo>
                        <a:pt x="343154" y="446659"/>
                      </a:lnTo>
                      <a:lnTo>
                        <a:pt x="340106" y="444881"/>
                      </a:lnTo>
                      <a:lnTo>
                        <a:pt x="337566" y="442976"/>
                      </a:lnTo>
                      <a:lnTo>
                        <a:pt x="334518" y="440563"/>
                      </a:lnTo>
                      <a:lnTo>
                        <a:pt x="331470" y="438150"/>
                      </a:lnTo>
                      <a:lnTo>
                        <a:pt x="325120" y="431546"/>
                      </a:lnTo>
                      <a:lnTo>
                        <a:pt x="318135" y="424307"/>
                      </a:lnTo>
                      <a:lnTo>
                        <a:pt x="311277" y="416306"/>
                      </a:lnTo>
                      <a:lnTo>
                        <a:pt x="304800" y="407797"/>
                      </a:lnTo>
                      <a:lnTo>
                        <a:pt x="297942" y="398907"/>
                      </a:lnTo>
                      <a:lnTo>
                        <a:pt x="291846" y="390398"/>
                      </a:lnTo>
                      <a:lnTo>
                        <a:pt x="286258" y="382778"/>
                      </a:lnTo>
                      <a:lnTo>
                        <a:pt x="281051" y="375412"/>
                      </a:lnTo>
                      <a:lnTo>
                        <a:pt x="279019" y="371729"/>
                      </a:lnTo>
                      <a:lnTo>
                        <a:pt x="277241" y="368808"/>
                      </a:lnTo>
                      <a:lnTo>
                        <a:pt x="275463" y="366141"/>
                      </a:lnTo>
                      <a:lnTo>
                        <a:pt x="273685" y="363728"/>
                      </a:lnTo>
                      <a:lnTo>
                        <a:pt x="272669" y="361823"/>
                      </a:lnTo>
                      <a:lnTo>
                        <a:pt x="272034" y="360553"/>
                      </a:lnTo>
                      <a:lnTo>
                        <a:pt x="271272" y="359283"/>
                      </a:lnTo>
                      <a:lnTo>
                        <a:pt x="271272" y="358775"/>
                      </a:lnTo>
                      <a:lnTo>
                        <a:pt x="271272" y="357505"/>
                      </a:lnTo>
                      <a:lnTo>
                        <a:pt x="271653" y="355727"/>
                      </a:lnTo>
                      <a:lnTo>
                        <a:pt x="272034" y="353314"/>
                      </a:lnTo>
                      <a:lnTo>
                        <a:pt x="272669" y="349885"/>
                      </a:lnTo>
                      <a:lnTo>
                        <a:pt x="273304" y="346329"/>
                      </a:lnTo>
                      <a:lnTo>
                        <a:pt x="273685" y="342265"/>
                      </a:lnTo>
                      <a:lnTo>
                        <a:pt x="273685" y="338582"/>
                      </a:lnTo>
                      <a:lnTo>
                        <a:pt x="273304" y="334137"/>
                      </a:lnTo>
                      <a:lnTo>
                        <a:pt x="239395" y="343789"/>
                      </a:lnTo>
                      <a:lnTo>
                        <a:pt x="241300" y="345821"/>
                      </a:lnTo>
                      <a:lnTo>
                        <a:pt x="245110" y="351536"/>
                      </a:lnTo>
                      <a:lnTo>
                        <a:pt x="249047" y="356743"/>
                      </a:lnTo>
                      <a:lnTo>
                        <a:pt x="251206" y="359283"/>
                      </a:lnTo>
                      <a:lnTo>
                        <a:pt x="253746" y="361569"/>
                      </a:lnTo>
                      <a:lnTo>
                        <a:pt x="265938" y="361569"/>
                      </a:lnTo>
                      <a:lnTo>
                        <a:pt x="273304" y="372237"/>
                      </a:lnTo>
                      <a:lnTo>
                        <a:pt x="281051" y="383032"/>
                      </a:lnTo>
                      <a:lnTo>
                        <a:pt x="288798" y="393954"/>
                      </a:lnTo>
                      <a:lnTo>
                        <a:pt x="296164" y="405003"/>
                      </a:lnTo>
                      <a:lnTo>
                        <a:pt x="303022" y="416306"/>
                      </a:lnTo>
                      <a:lnTo>
                        <a:pt x="309626" y="428371"/>
                      </a:lnTo>
                      <a:lnTo>
                        <a:pt x="315087" y="440944"/>
                      </a:lnTo>
                      <a:lnTo>
                        <a:pt x="317754" y="447929"/>
                      </a:lnTo>
                      <a:lnTo>
                        <a:pt x="319913" y="454787"/>
                      </a:lnTo>
                      <a:lnTo>
                        <a:pt x="315595" y="454406"/>
                      </a:lnTo>
                      <a:lnTo>
                        <a:pt x="311277" y="453136"/>
                      </a:lnTo>
                      <a:lnTo>
                        <a:pt x="303022" y="450469"/>
                      </a:lnTo>
                      <a:lnTo>
                        <a:pt x="295275" y="446659"/>
                      </a:lnTo>
                      <a:lnTo>
                        <a:pt x="288417" y="441833"/>
                      </a:lnTo>
                      <a:lnTo>
                        <a:pt x="281940" y="436245"/>
                      </a:lnTo>
                      <a:lnTo>
                        <a:pt x="275971" y="429641"/>
                      </a:lnTo>
                      <a:lnTo>
                        <a:pt x="270256" y="422402"/>
                      </a:lnTo>
                      <a:lnTo>
                        <a:pt x="265557" y="414147"/>
                      </a:lnTo>
                      <a:lnTo>
                        <a:pt x="260858" y="406146"/>
                      </a:lnTo>
                      <a:lnTo>
                        <a:pt x="256540" y="397383"/>
                      </a:lnTo>
                      <a:lnTo>
                        <a:pt x="252730" y="388366"/>
                      </a:lnTo>
                      <a:lnTo>
                        <a:pt x="249047" y="378714"/>
                      </a:lnTo>
                      <a:lnTo>
                        <a:pt x="242062" y="360045"/>
                      </a:lnTo>
                      <a:lnTo>
                        <a:pt x="236474" y="341503"/>
                      </a:lnTo>
                      <a:lnTo>
                        <a:pt x="414020" y="393319"/>
                      </a:lnTo>
                      <a:lnTo>
                        <a:pt x="415290" y="393954"/>
                      </a:lnTo>
                      <a:lnTo>
                        <a:pt x="417830" y="395732"/>
                      </a:lnTo>
                      <a:lnTo>
                        <a:pt x="421767" y="397637"/>
                      </a:lnTo>
                      <a:lnTo>
                        <a:pt x="425196" y="400812"/>
                      </a:lnTo>
                      <a:lnTo>
                        <a:pt x="429133" y="403352"/>
                      </a:lnTo>
                      <a:lnTo>
                        <a:pt x="432562" y="405511"/>
                      </a:lnTo>
                      <a:lnTo>
                        <a:pt x="433832" y="406781"/>
                      </a:lnTo>
                      <a:lnTo>
                        <a:pt x="434721" y="407416"/>
                      </a:lnTo>
                      <a:lnTo>
                        <a:pt x="435102" y="407797"/>
                      </a:lnTo>
                      <a:lnTo>
                        <a:pt x="435610" y="408178"/>
                      </a:lnTo>
                      <a:lnTo>
                        <a:pt x="438150" y="412115"/>
                      </a:lnTo>
                      <a:lnTo>
                        <a:pt x="441071" y="416687"/>
                      </a:lnTo>
                      <a:lnTo>
                        <a:pt x="444373" y="422021"/>
                      </a:lnTo>
                      <a:lnTo>
                        <a:pt x="447167" y="427609"/>
                      </a:lnTo>
                      <a:lnTo>
                        <a:pt x="453136" y="440563"/>
                      </a:lnTo>
                      <a:lnTo>
                        <a:pt x="459867" y="454406"/>
                      </a:lnTo>
                      <a:lnTo>
                        <a:pt x="465963" y="468884"/>
                      </a:lnTo>
                      <a:lnTo>
                        <a:pt x="471043" y="482600"/>
                      </a:lnTo>
                      <a:lnTo>
                        <a:pt x="473710" y="489077"/>
                      </a:lnTo>
                      <a:lnTo>
                        <a:pt x="475869" y="495554"/>
                      </a:lnTo>
                      <a:lnTo>
                        <a:pt x="478028" y="500888"/>
                      </a:lnTo>
                      <a:lnTo>
                        <a:pt x="479679" y="506349"/>
                      </a:lnTo>
                      <a:lnTo>
                        <a:pt x="474599" y="502793"/>
                      </a:lnTo>
                      <a:lnTo>
                        <a:pt x="469392" y="498983"/>
                      </a:lnTo>
                      <a:lnTo>
                        <a:pt x="464439" y="494919"/>
                      </a:lnTo>
                      <a:lnTo>
                        <a:pt x="460248" y="490347"/>
                      </a:lnTo>
                      <a:lnTo>
                        <a:pt x="451485" y="481330"/>
                      </a:lnTo>
                      <a:lnTo>
                        <a:pt x="443738" y="470789"/>
                      </a:lnTo>
                      <a:lnTo>
                        <a:pt x="428625" y="449961"/>
                      </a:lnTo>
                      <a:lnTo>
                        <a:pt x="421259" y="440182"/>
                      </a:lnTo>
                      <a:lnTo>
                        <a:pt x="413512" y="430276"/>
                      </a:lnTo>
                      <a:lnTo>
                        <a:pt x="413512" y="428371"/>
                      </a:lnTo>
                      <a:lnTo>
                        <a:pt x="414020" y="426720"/>
                      </a:lnTo>
                      <a:lnTo>
                        <a:pt x="414909" y="423672"/>
                      </a:lnTo>
                      <a:lnTo>
                        <a:pt x="416560" y="421513"/>
                      </a:lnTo>
                      <a:lnTo>
                        <a:pt x="418338" y="419481"/>
                      </a:lnTo>
                      <a:lnTo>
                        <a:pt x="420116" y="417195"/>
                      </a:lnTo>
                      <a:lnTo>
                        <a:pt x="421259" y="414147"/>
                      </a:lnTo>
                      <a:lnTo>
                        <a:pt x="421259" y="412496"/>
                      </a:lnTo>
                      <a:lnTo>
                        <a:pt x="421259" y="410337"/>
                      </a:lnTo>
                      <a:lnTo>
                        <a:pt x="421259" y="408178"/>
                      </a:lnTo>
                      <a:lnTo>
                        <a:pt x="420878" y="405511"/>
                      </a:lnTo>
                      <a:lnTo>
                        <a:pt x="419227" y="404876"/>
                      </a:lnTo>
                      <a:lnTo>
                        <a:pt x="418338" y="403352"/>
                      </a:lnTo>
                      <a:lnTo>
                        <a:pt x="416560" y="400050"/>
                      </a:lnTo>
                      <a:lnTo>
                        <a:pt x="415290" y="396494"/>
                      </a:lnTo>
                      <a:lnTo>
                        <a:pt x="414528" y="394843"/>
                      </a:lnTo>
                      <a:lnTo>
                        <a:pt x="413512" y="393319"/>
                      </a:lnTo>
                      <a:lnTo>
                        <a:pt x="396367" y="418846"/>
                      </a:lnTo>
                      <a:lnTo>
                        <a:pt x="407162" y="431546"/>
                      </a:lnTo>
                      <a:lnTo>
                        <a:pt x="417830" y="444119"/>
                      </a:lnTo>
                      <a:lnTo>
                        <a:pt x="428244" y="457073"/>
                      </a:lnTo>
                      <a:lnTo>
                        <a:pt x="433324" y="463931"/>
                      </a:lnTo>
                      <a:lnTo>
                        <a:pt x="438150" y="470789"/>
                      </a:lnTo>
                      <a:lnTo>
                        <a:pt x="442722" y="478155"/>
                      </a:lnTo>
                      <a:lnTo>
                        <a:pt x="446532" y="485902"/>
                      </a:lnTo>
                      <a:lnTo>
                        <a:pt x="450469" y="493649"/>
                      </a:lnTo>
                      <a:lnTo>
                        <a:pt x="453136" y="502412"/>
                      </a:lnTo>
                      <a:lnTo>
                        <a:pt x="456057" y="511429"/>
                      </a:lnTo>
                      <a:lnTo>
                        <a:pt x="457835" y="521081"/>
                      </a:lnTo>
                      <a:lnTo>
                        <a:pt x="446532" y="512572"/>
                      </a:lnTo>
                      <a:lnTo>
                        <a:pt x="435610" y="503301"/>
                      </a:lnTo>
                      <a:lnTo>
                        <a:pt x="424815" y="494284"/>
                      </a:lnTo>
                      <a:lnTo>
                        <a:pt x="414909" y="484251"/>
                      </a:lnTo>
                      <a:lnTo>
                        <a:pt x="405003" y="474218"/>
                      </a:lnTo>
                      <a:lnTo>
                        <a:pt x="395097" y="463931"/>
                      </a:lnTo>
                      <a:lnTo>
                        <a:pt x="376301" y="442214"/>
                      </a:lnTo>
                      <a:lnTo>
                        <a:pt x="378714" y="440944"/>
                      </a:lnTo>
                      <a:lnTo>
                        <a:pt x="381254" y="440182"/>
                      </a:lnTo>
                      <a:lnTo>
                        <a:pt x="386461" y="439293"/>
                      </a:lnTo>
                      <a:lnTo>
                        <a:pt x="389001" y="438912"/>
                      </a:lnTo>
                      <a:lnTo>
                        <a:pt x="391287" y="437642"/>
                      </a:lnTo>
                      <a:lnTo>
                        <a:pt x="392938" y="435737"/>
                      </a:lnTo>
                      <a:lnTo>
                        <a:pt x="393319" y="434467"/>
                      </a:lnTo>
                      <a:lnTo>
                        <a:pt x="393700" y="432816"/>
                      </a:lnTo>
                      <a:lnTo>
                        <a:pt x="393319" y="428879"/>
                      </a:lnTo>
                      <a:lnTo>
                        <a:pt x="392430" y="425577"/>
                      </a:lnTo>
                      <a:lnTo>
                        <a:pt x="389890" y="419481"/>
                      </a:lnTo>
                      <a:lnTo>
                        <a:pt x="388620" y="416306"/>
                      </a:lnTo>
                      <a:lnTo>
                        <a:pt x="387350" y="413385"/>
                      </a:lnTo>
                      <a:lnTo>
                        <a:pt x="386842" y="409829"/>
                      </a:lnTo>
                      <a:lnTo>
                        <a:pt x="386461" y="405511"/>
                      </a:lnTo>
                      <a:lnTo>
                        <a:pt x="354584" y="425577"/>
                      </a:lnTo>
                      <a:lnTo>
                        <a:pt x="356997" y="430276"/>
                      </a:lnTo>
                      <a:lnTo>
                        <a:pt x="360172" y="434086"/>
                      </a:lnTo>
                      <a:lnTo>
                        <a:pt x="364109" y="438277"/>
                      </a:lnTo>
                      <a:lnTo>
                        <a:pt x="368427" y="443611"/>
                      </a:lnTo>
                      <a:lnTo>
                        <a:pt x="373126" y="448310"/>
                      </a:lnTo>
                      <a:lnTo>
                        <a:pt x="383413" y="459613"/>
                      </a:lnTo>
                      <a:lnTo>
                        <a:pt x="394589" y="470789"/>
                      </a:lnTo>
                      <a:lnTo>
                        <a:pt x="405384" y="482219"/>
                      </a:lnTo>
                      <a:lnTo>
                        <a:pt x="410083" y="487553"/>
                      </a:lnTo>
                      <a:lnTo>
                        <a:pt x="414909" y="493014"/>
                      </a:lnTo>
                      <a:lnTo>
                        <a:pt x="419227" y="498094"/>
                      </a:lnTo>
                      <a:lnTo>
                        <a:pt x="422656" y="502793"/>
                      </a:lnTo>
                      <a:lnTo>
                        <a:pt x="425577" y="506984"/>
                      </a:lnTo>
                      <a:lnTo>
                        <a:pt x="428244" y="511429"/>
                      </a:lnTo>
                      <a:lnTo>
                        <a:pt x="429133" y="513715"/>
                      </a:lnTo>
                      <a:lnTo>
                        <a:pt x="429514" y="516255"/>
                      </a:lnTo>
                      <a:lnTo>
                        <a:pt x="430403" y="521462"/>
                      </a:lnTo>
                      <a:lnTo>
                        <a:pt x="430403" y="533527"/>
                      </a:lnTo>
                      <a:lnTo>
                        <a:pt x="428625" y="534416"/>
                      </a:lnTo>
                      <a:lnTo>
                        <a:pt x="426593" y="535686"/>
                      </a:lnTo>
                      <a:lnTo>
                        <a:pt x="424307" y="536067"/>
                      </a:lnTo>
                      <a:lnTo>
                        <a:pt x="422656" y="536067"/>
                      </a:lnTo>
                      <a:lnTo>
                        <a:pt x="420878" y="536067"/>
                      </a:lnTo>
                      <a:lnTo>
                        <a:pt x="411480" y="526288"/>
                      </a:lnTo>
                      <a:lnTo>
                        <a:pt x="401447" y="516255"/>
                      </a:lnTo>
                      <a:lnTo>
                        <a:pt x="380873" y="495554"/>
                      </a:lnTo>
                      <a:lnTo>
                        <a:pt x="360807" y="474853"/>
                      </a:lnTo>
                      <a:lnTo>
                        <a:pt x="351282" y="463931"/>
                      </a:lnTo>
                      <a:lnTo>
                        <a:pt x="342900" y="453517"/>
                      </a:lnTo>
                      <a:lnTo>
                        <a:pt x="346202" y="454787"/>
                      </a:lnTo>
                      <a:lnTo>
                        <a:pt x="348996" y="455295"/>
                      </a:lnTo>
                      <a:lnTo>
                        <a:pt x="351282" y="455803"/>
                      </a:lnTo>
                      <a:lnTo>
                        <a:pt x="353441" y="455295"/>
                      </a:lnTo>
                      <a:lnTo>
                        <a:pt x="355600" y="454406"/>
                      </a:lnTo>
                      <a:lnTo>
                        <a:pt x="356997" y="453136"/>
                      </a:lnTo>
                      <a:lnTo>
                        <a:pt x="358394" y="451866"/>
                      </a:lnTo>
                      <a:lnTo>
                        <a:pt x="359029" y="449834"/>
                      </a:lnTo>
                      <a:lnTo>
                        <a:pt x="359664" y="446659"/>
                      </a:lnTo>
                      <a:lnTo>
                        <a:pt x="359664" y="444119"/>
                      </a:lnTo>
                      <a:lnTo>
                        <a:pt x="359029" y="441325"/>
                      </a:lnTo>
                      <a:lnTo>
                        <a:pt x="358648" y="439293"/>
                      </a:lnTo>
                      <a:lnTo>
                        <a:pt x="357378" y="435356"/>
                      </a:lnTo>
                      <a:lnTo>
                        <a:pt x="356997" y="432816"/>
                      </a:lnTo>
                      <a:lnTo>
                        <a:pt x="356997" y="430276"/>
                      </a:lnTo>
                      <a:lnTo>
                        <a:pt x="347472" y="470789"/>
                      </a:lnTo>
                      <a:lnTo>
                        <a:pt x="367411" y="491998"/>
                      </a:lnTo>
                      <a:lnTo>
                        <a:pt x="377444" y="503301"/>
                      </a:lnTo>
                      <a:lnTo>
                        <a:pt x="386461" y="514477"/>
                      </a:lnTo>
                      <a:lnTo>
                        <a:pt x="395478" y="526288"/>
                      </a:lnTo>
                      <a:lnTo>
                        <a:pt x="403733" y="538226"/>
                      </a:lnTo>
                      <a:lnTo>
                        <a:pt x="393700" y="536067"/>
                      </a:lnTo>
                      <a:lnTo>
                        <a:pt x="384683" y="533146"/>
                      </a:lnTo>
                      <a:lnTo>
                        <a:pt x="375666" y="529590"/>
                      </a:lnTo>
                      <a:lnTo>
                        <a:pt x="366776" y="525272"/>
                      </a:lnTo>
                      <a:lnTo>
                        <a:pt x="358648" y="520446"/>
                      </a:lnTo>
                      <a:lnTo>
                        <a:pt x="350901" y="515366"/>
                      </a:lnTo>
                      <a:lnTo>
                        <a:pt x="343535" y="509778"/>
                      </a:lnTo>
                      <a:lnTo>
                        <a:pt x="336677" y="504063"/>
                      </a:lnTo>
                      <a:lnTo>
                        <a:pt x="330200" y="498094"/>
                      </a:lnTo>
                      <a:lnTo>
                        <a:pt x="323723" y="491617"/>
                      </a:lnTo>
                      <a:lnTo>
                        <a:pt x="318135" y="485521"/>
                      </a:lnTo>
                      <a:lnTo>
                        <a:pt x="312928" y="479425"/>
                      </a:lnTo>
                      <a:lnTo>
                        <a:pt x="307848" y="473583"/>
                      </a:lnTo>
                      <a:lnTo>
                        <a:pt x="303530" y="467741"/>
                      </a:lnTo>
                      <a:lnTo>
                        <a:pt x="299212" y="462153"/>
                      </a:lnTo>
                      <a:lnTo>
                        <a:pt x="295783" y="457454"/>
                      </a:lnTo>
                      <a:lnTo>
                        <a:pt x="302641" y="459613"/>
                      </a:lnTo>
                      <a:lnTo>
                        <a:pt x="309626" y="461645"/>
                      </a:lnTo>
                      <a:lnTo>
                        <a:pt x="316865" y="463550"/>
                      </a:lnTo>
                      <a:lnTo>
                        <a:pt x="325120" y="464820"/>
                      </a:lnTo>
                      <a:lnTo>
                        <a:pt x="326390" y="461645"/>
                      </a:lnTo>
                      <a:lnTo>
                        <a:pt x="327152" y="458343"/>
                      </a:lnTo>
                      <a:lnTo>
                        <a:pt x="327660" y="454406"/>
                      </a:lnTo>
                      <a:lnTo>
                        <a:pt x="327660" y="449834"/>
                      </a:lnTo>
                      <a:lnTo>
                        <a:pt x="467233" y="510667"/>
                      </a:lnTo>
                      <a:lnTo>
                        <a:pt x="469392" y="511937"/>
                      </a:lnTo>
                      <a:lnTo>
                        <a:pt x="473329" y="513715"/>
                      </a:lnTo>
                      <a:lnTo>
                        <a:pt x="476758" y="514096"/>
                      </a:lnTo>
                      <a:lnTo>
                        <a:pt x="480060" y="514096"/>
                      </a:lnTo>
                      <a:lnTo>
                        <a:pt x="483108" y="513715"/>
                      </a:lnTo>
                      <a:lnTo>
                        <a:pt x="486156" y="513715"/>
                      </a:lnTo>
                      <a:lnTo>
                        <a:pt x="489204" y="514096"/>
                      </a:lnTo>
                      <a:lnTo>
                        <a:pt x="492125" y="516255"/>
                      </a:lnTo>
                      <a:lnTo>
                        <a:pt x="510286" y="551307"/>
                      </a:lnTo>
                      <a:lnTo>
                        <a:pt x="518922" y="569087"/>
                      </a:lnTo>
                      <a:lnTo>
                        <a:pt x="522732" y="578104"/>
                      </a:lnTo>
                      <a:lnTo>
                        <a:pt x="526288" y="587502"/>
                      </a:lnTo>
                      <a:lnTo>
                        <a:pt x="506857" y="587502"/>
                      </a:lnTo>
                      <a:lnTo>
                        <a:pt x="504698" y="583311"/>
                      </a:lnTo>
                      <a:lnTo>
                        <a:pt x="502158" y="578866"/>
                      </a:lnTo>
                      <a:lnTo>
                        <a:pt x="496570" y="571119"/>
                      </a:lnTo>
                      <a:lnTo>
                        <a:pt x="490474" y="563499"/>
                      </a:lnTo>
                      <a:lnTo>
                        <a:pt x="484886" y="555752"/>
                      </a:lnTo>
                      <a:lnTo>
                        <a:pt x="479679" y="558165"/>
                      </a:lnTo>
                      <a:lnTo>
                        <a:pt x="481457" y="561975"/>
                      </a:lnTo>
                      <a:lnTo>
                        <a:pt x="483108" y="565531"/>
                      </a:lnTo>
                      <a:lnTo>
                        <a:pt x="488315" y="572008"/>
                      </a:lnTo>
                      <a:lnTo>
                        <a:pt x="493141" y="578104"/>
                      </a:lnTo>
                      <a:lnTo>
                        <a:pt x="495173" y="581406"/>
                      </a:lnTo>
                      <a:lnTo>
                        <a:pt x="496951" y="585089"/>
                      </a:lnTo>
                      <a:lnTo>
                        <a:pt x="491363" y="585343"/>
                      </a:lnTo>
                      <a:lnTo>
                        <a:pt x="486664" y="585089"/>
                      </a:lnTo>
                      <a:lnTo>
                        <a:pt x="482346" y="584200"/>
                      </a:lnTo>
                      <a:lnTo>
                        <a:pt x="478917" y="583311"/>
                      </a:lnTo>
                      <a:lnTo>
                        <a:pt x="475869" y="582549"/>
                      </a:lnTo>
                      <a:lnTo>
                        <a:pt x="473329" y="580644"/>
                      </a:lnTo>
                      <a:lnTo>
                        <a:pt x="471043" y="578866"/>
                      </a:lnTo>
                      <a:lnTo>
                        <a:pt x="469392" y="577215"/>
                      </a:lnTo>
                      <a:lnTo>
                        <a:pt x="465963" y="573278"/>
                      </a:lnTo>
                      <a:lnTo>
                        <a:pt x="462661" y="569087"/>
                      </a:lnTo>
                      <a:lnTo>
                        <a:pt x="458597" y="564769"/>
                      </a:lnTo>
                      <a:lnTo>
                        <a:pt x="456057" y="562356"/>
                      </a:lnTo>
                      <a:lnTo>
                        <a:pt x="452755" y="560705"/>
                      </a:lnTo>
                      <a:lnTo>
                        <a:pt x="452501" y="562356"/>
                      </a:lnTo>
                      <a:lnTo>
                        <a:pt x="452501" y="564769"/>
                      </a:lnTo>
                      <a:lnTo>
                        <a:pt x="452755" y="566039"/>
                      </a:lnTo>
                      <a:lnTo>
                        <a:pt x="453136" y="567182"/>
                      </a:lnTo>
                      <a:lnTo>
                        <a:pt x="454914" y="569595"/>
                      </a:lnTo>
                      <a:lnTo>
                        <a:pt x="457073" y="571119"/>
                      </a:lnTo>
                      <a:lnTo>
                        <a:pt x="458851" y="572770"/>
                      </a:lnTo>
                      <a:lnTo>
                        <a:pt x="460883" y="574548"/>
                      </a:lnTo>
                      <a:lnTo>
                        <a:pt x="462534" y="576834"/>
                      </a:lnTo>
                      <a:lnTo>
                        <a:pt x="462534" y="578485"/>
                      </a:lnTo>
                      <a:lnTo>
                        <a:pt x="462534" y="580136"/>
                      </a:lnTo>
                      <a:lnTo>
                        <a:pt x="455422" y="579755"/>
                      </a:lnTo>
                      <a:lnTo>
                        <a:pt x="448818" y="579374"/>
                      </a:lnTo>
                      <a:lnTo>
                        <a:pt x="442849" y="578104"/>
                      </a:lnTo>
                      <a:lnTo>
                        <a:pt x="437642" y="577215"/>
                      </a:lnTo>
                      <a:lnTo>
                        <a:pt x="432562" y="575818"/>
                      </a:lnTo>
                      <a:lnTo>
                        <a:pt x="427863" y="574040"/>
                      </a:lnTo>
                      <a:lnTo>
                        <a:pt x="423545" y="572389"/>
                      </a:lnTo>
                      <a:lnTo>
                        <a:pt x="419608" y="570357"/>
                      </a:lnTo>
                      <a:lnTo>
                        <a:pt x="412242" y="565531"/>
                      </a:lnTo>
                      <a:lnTo>
                        <a:pt x="405384" y="559816"/>
                      </a:lnTo>
                      <a:lnTo>
                        <a:pt x="398526" y="553466"/>
                      </a:lnTo>
                      <a:lnTo>
                        <a:pt x="391287" y="545719"/>
                      </a:lnTo>
                      <a:lnTo>
                        <a:pt x="395478" y="544195"/>
                      </a:lnTo>
                      <a:lnTo>
                        <a:pt x="399415" y="543306"/>
                      </a:lnTo>
                      <a:lnTo>
                        <a:pt x="402336" y="542544"/>
                      </a:lnTo>
                      <a:lnTo>
                        <a:pt x="405384" y="542036"/>
                      </a:lnTo>
                      <a:lnTo>
                        <a:pt x="410591" y="542036"/>
                      </a:lnTo>
                      <a:lnTo>
                        <a:pt x="414909" y="542036"/>
                      </a:lnTo>
                      <a:lnTo>
                        <a:pt x="419227" y="542544"/>
                      </a:lnTo>
                      <a:lnTo>
                        <a:pt x="423926" y="542925"/>
                      </a:lnTo>
                      <a:lnTo>
                        <a:pt x="429133" y="542036"/>
                      </a:lnTo>
                      <a:lnTo>
                        <a:pt x="432054" y="541782"/>
                      </a:lnTo>
                      <a:lnTo>
                        <a:pt x="435610" y="540893"/>
                      </a:lnTo>
                      <a:lnTo>
                        <a:pt x="437007" y="537972"/>
                      </a:lnTo>
                      <a:lnTo>
                        <a:pt x="438150" y="535305"/>
                      </a:lnTo>
                      <a:lnTo>
                        <a:pt x="439039" y="530352"/>
                      </a:lnTo>
                      <a:lnTo>
                        <a:pt x="439420" y="527939"/>
                      </a:lnTo>
                      <a:lnTo>
                        <a:pt x="439039" y="525272"/>
                      </a:lnTo>
                      <a:lnTo>
                        <a:pt x="438785" y="522351"/>
                      </a:lnTo>
                      <a:lnTo>
                        <a:pt x="438150" y="518668"/>
                      </a:lnTo>
                      <a:lnTo>
                        <a:pt x="439928" y="518668"/>
                      </a:lnTo>
                      <a:lnTo>
                        <a:pt x="441579" y="519811"/>
                      </a:lnTo>
                      <a:lnTo>
                        <a:pt x="444754" y="521462"/>
                      </a:lnTo>
                      <a:lnTo>
                        <a:pt x="447040" y="523621"/>
                      </a:lnTo>
                      <a:lnTo>
                        <a:pt x="448818" y="526288"/>
                      </a:lnTo>
                      <a:lnTo>
                        <a:pt x="451104" y="528701"/>
                      </a:lnTo>
                      <a:lnTo>
                        <a:pt x="453898" y="530352"/>
                      </a:lnTo>
                      <a:lnTo>
                        <a:pt x="455422" y="530860"/>
                      </a:lnTo>
                      <a:lnTo>
                        <a:pt x="457835" y="531241"/>
                      </a:lnTo>
                      <a:lnTo>
                        <a:pt x="459867" y="531241"/>
                      </a:lnTo>
                      <a:lnTo>
                        <a:pt x="462534" y="530860"/>
                      </a:lnTo>
                      <a:lnTo>
                        <a:pt x="464185" y="526288"/>
                      </a:lnTo>
                      <a:lnTo>
                        <a:pt x="464820" y="521081"/>
                      </a:lnTo>
                      <a:lnTo>
                        <a:pt x="465582" y="515366"/>
                      </a:lnTo>
                      <a:lnTo>
                        <a:pt x="464820" y="508889"/>
                      </a:lnTo>
                      <a:lnTo>
                        <a:pt x="49530" y="528701"/>
                      </a:lnTo>
                      <a:lnTo>
                        <a:pt x="86360" y="533527"/>
                      </a:lnTo>
                      <a:lnTo>
                        <a:pt x="123444" y="538226"/>
                      </a:lnTo>
                      <a:lnTo>
                        <a:pt x="160655" y="543306"/>
                      </a:lnTo>
                      <a:lnTo>
                        <a:pt x="160655" y="547751"/>
                      </a:lnTo>
                      <a:lnTo>
                        <a:pt x="160274" y="551307"/>
                      </a:lnTo>
                      <a:lnTo>
                        <a:pt x="160274" y="554355"/>
                      </a:lnTo>
                      <a:lnTo>
                        <a:pt x="159639" y="556895"/>
                      </a:lnTo>
                      <a:lnTo>
                        <a:pt x="159131" y="561721"/>
                      </a:lnTo>
                      <a:lnTo>
                        <a:pt x="159639" y="564769"/>
                      </a:lnTo>
                      <a:lnTo>
                        <a:pt x="160655" y="568071"/>
                      </a:lnTo>
                      <a:lnTo>
                        <a:pt x="153543" y="566801"/>
                      </a:lnTo>
                      <a:lnTo>
                        <a:pt x="146304" y="566039"/>
                      </a:lnTo>
                      <a:lnTo>
                        <a:pt x="138049" y="564769"/>
                      </a:lnTo>
                      <a:lnTo>
                        <a:pt x="129794" y="563626"/>
                      </a:lnTo>
                      <a:lnTo>
                        <a:pt x="112268" y="561086"/>
                      </a:lnTo>
                      <a:lnTo>
                        <a:pt x="93218" y="559054"/>
                      </a:lnTo>
                      <a:lnTo>
                        <a:pt x="73279" y="556387"/>
                      </a:lnTo>
                      <a:lnTo>
                        <a:pt x="53467" y="553847"/>
                      </a:lnTo>
                      <a:lnTo>
                        <a:pt x="34036" y="550291"/>
                      </a:lnTo>
                      <a:lnTo>
                        <a:pt x="15875" y="546989"/>
                      </a:lnTo>
                      <a:lnTo>
                        <a:pt x="12827" y="543306"/>
                      </a:lnTo>
                      <a:lnTo>
                        <a:pt x="10795" y="540131"/>
                      </a:lnTo>
                      <a:lnTo>
                        <a:pt x="9906" y="536956"/>
                      </a:lnTo>
                      <a:lnTo>
                        <a:pt x="9398" y="533527"/>
                      </a:lnTo>
                      <a:lnTo>
                        <a:pt x="9906" y="530352"/>
                      </a:lnTo>
                      <a:lnTo>
                        <a:pt x="10795" y="527939"/>
                      </a:lnTo>
                      <a:lnTo>
                        <a:pt x="11557" y="525907"/>
                      </a:lnTo>
                      <a:lnTo>
                        <a:pt x="12827" y="523621"/>
                      </a:lnTo>
                      <a:lnTo>
                        <a:pt x="240030" y="544830"/>
                      </a:lnTo>
                      <a:lnTo>
                        <a:pt x="235712" y="544830"/>
                      </a:lnTo>
                      <a:lnTo>
                        <a:pt x="231775" y="545719"/>
                      </a:lnTo>
                      <a:lnTo>
                        <a:pt x="227965" y="546989"/>
                      </a:lnTo>
                      <a:lnTo>
                        <a:pt x="224028" y="548132"/>
                      </a:lnTo>
                      <a:lnTo>
                        <a:pt x="220218" y="550291"/>
                      </a:lnTo>
                      <a:lnTo>
                        <a:pt x="217170" y="552577"/>
                      </a:lnTo>
                      <a:lnTo>
                        <a:pt x="214122" y="554355"/>
                      </a:lnTo>
                      <a:lnTo>
                        <a:pt x="213233" y="558165"/>
                      </a:lnTo>
                      <a:lnTo>
                        <a:pt x="212852" y="561721"/>
                      </a:lnTo>
                      <a:lnTo>
                        <a:pt x="212852" y="564769"/>
                      </a:lnTo>
                      <a:lnTo>
                        <a:pt x="212852" y="567182"/>
                      </a:lnTo>
                      <a:lnTo>
                        <a:pt x="213741" y="569087"/>
                      </a:lnTo>
                      <a:lnTo>
                        <a:pt x="214122" y="571119"/>
                      </a:lnTo>
                      <a:lnTo>
                        <a:pt x="216662" y="573659"/>
                      </a:lnTo>
                      <a:lnTo>
                        <a:pt x="219202" y="575818"/>
                      </a:lnTo>
                      <a:lnTo>
                        <a:pt x="221869" y="578104"/>
                      </a:lnTo>
                      <a:lnTo>
                        <a:pt x="224536" y="580136"/>
                      </a:lnTo>
                      <a:lnTo>
                        <a:pt x="226568" y="582930"/>
                      </a:lnTo>
                      <a:lnTo>
                        <a:pt x="223520" y="583311"/>
                      </a:lnTo>
                      <a:lnTo>
                        <a:pt x="220980" y="583819"/>
                      </a:lnTo>
                      <a:lnTo>
                        <a:pt x="218821" y="583819"/>
                      </a:lnTo>
                      <a:lnTo>
                        <a:pt x="216662" y="583819"/>
                      </a:lnTo>
                      <a:lnTo>
                        <a:pt x="215392" y="583311"/>
                      </a:lnTo>
                      <a:lnTo>
                        <a:pt x="214122" y="581914"/>
                      </a:lnTo>
                      <a:lnTo>
                        <a:pt x="212852" y="580136"/>
                      </a:lnTo>
                      <a:lnTo>
                        <a:pt x="211455" y="577215"/>
                      </a:lnTo>
                      <a:lnTo>
                        <a:pt x="208026" y="576453"/>
                      </a:lnTo>
                      <a:lnTo>
                        <a:pt x="205486" y="575183"/>
                      </a:lnTo>
                      <a:lnTo>
                        <a:pt x="203327" y="572770"/>
                      </a:lnTo>
                      <a:lnTo>
                        <a:pt x="202057" y="570865"/>
                      </a:lnTo>
                      <a:lnTo>
                        <a:pt x="201168" y="568071"/>
                      </a:lnTo>
                      <a:lnTo>
                        <a:pt x="201168" y="565150"/>
                      </a:lnTo>
                      <a:lnTo>
                        <a:pt x="201168" y="562356"/>
                      </a:lnTo>
                      <a:lnTo>
                        <a:pt x="201676" y="559435"/>
                      </a:lnTo>
                      <a:lnTo>
                        <a:pt x="203708" y="553466"/>
                      </a:lnTo>
                      <a:lnTo>
                        <a:pt x="207137" y="547751"/>
                      </a:lnTo>
                      <a:lnTo>
                        <a:pt x="210693" y="543306"/>
                      </a:lnTo>
                      <a:lnTo>
                        <a:pt x="212471" y="542036"/>
                      </a:lnTo>
                      <a:lnTo>
                        <a:pt x="214503" y="540893"/>
                      </a:lnTo>
                      <a:lnTo>
                        <a:pt x="209804" y="541782"/>
                      </a:lnTo>
                      <a:lnTo>
                        <a:pt x="205486" y="542925"/>
                      </a:lnTo>
                      <a:lnTo>
                        <a:pt x="202057" y="545211"/>
                      </a:lnTo>
                      <a:lnTo>
                        <a:pt x="199390" y="547751"/>
                      </a:lnTo>
                      <a:lnTo>
                        <a:pt x="196850" y="550926"/>
                      </a:lnTo>
                      <a:lnTo>
                        <a:pt x="195072" y="554736"/>
                      </a:lnTo>
                      <a:lnTo>
                        <a:pt x="193421" y="558673"/>
                      </a:lnTo>
                      <a:lnTo>
                        <a:pt x="192151" y="562991"/>
                      </a:lnTo>
                      <a:lnTo>
                        <a:pt x="192532" y="566420"/>
                      </a:lnTo>
                      <a:lnTo>
                        <a:pt x="193040" y="569087"/>
                      </a:lnTo>
                      <a:lnTo>
                        <a:pt x="194691" y="574040"/>
                      </a:lnTo>
                      <a:lnTo>
                        <a:pt x="196342" y="578866"/>
                      </a:lnTo>
                      <a:lnTo>
                        <a:pt x="197358" y="581914"/>
                      </a:lnTo>
                      <a:lnTo>
                        <a:pt x="197358" y="585089"/>
                      </a:lnTo>
                      <a:lnTo>
                        <a:pt x="195072" y="585343"/>
                      </a:lnTo>
                      <a:lnTo>
                        <a:pt x="193040" y="585089"/>
                      </a:lnTo>
                      <a:lnTo>
                        <a:pt x="191643" y="583819"/>
                      </a:lnTo>
                      <a:lnTo>
                        <a:pt x="190373" y="582549"/>
                      </a:lnTo>
                      <a:lnTo>
                        <a:pt x="187833" y="578485"/>
                      </a:lnTo>
                      <a:lnTo>
                        <a:pt x="186563" y="576834"/>
                      </a:lnTo>
                      <a:lnTo>
                        <a:pt x="184277" y="575818"/>
                      </a:lnTo>
                      <a:lnTo>
                        <a:pt x="181864" y="574040"/>
                      </a:lnTo>
                      <a:lnTo>
                        <a:pt x="179578" y="572008"/>
                      </a:lnTo>
                      <a:lnTo>
                        <a:pt x="178308" y="569595"/>
                      </a:lnTo>
                      <a:lnTo>
                        <a:pt x="177546" y="566801"/>
                      </a:lnTo>
                      <a:lnTo>
                        <a:pt x="177546" y="563499"/>
                      </a:lnTo>
                      <a:lnTo>
                        <a:pt x="177927" y="560324"/>
                      </a:lnTo>
                      <a:lnTo>
                        <a:pt x="180467" y="553847"/>
                      </a:lnTo>
                      <a:lnTo>
                        <a:pt x="182245" y="550926"/>
                      </a:lnTo>
                      <a:lnTo>
                        <a:pt x="183896" y="547751"/>
                      </a:lnTo>
                      <a:lnTo>
                        <a:pt x="186563" y="545211"/>
                      </a:lnTo>
                      <a:lnTo>
                        <a:pt x="188595" y="542544"/>
                      </a:lnTo>
                      <a:lnTo>
                        <a:pt x="191643" y="540893"/>
                      </a:lnTo>
                      <a:lnTo>
                        <a:pt x="194310" y="539623"/>
                      </a:lnTo>
                      <a:lnTo>
                        <a:pt x="196850" y="538861"/>
                      </a:lnTo>
                      <a:lnTo>
                        <a:pt x="199898" y="538226"/>
                      </a:lnTo>
                      <a:lnTo>
                        <a:pt x="196850" y="537972"/>
                      </a:lnTo>
                      <a:lnTo>
                        <a:pt x="194310" y="537972"/>
                      </a:lnTo>
                      <a:lnTo>
                        <a:pt x="192151" y="538861"/>
                      </a:lnTo>
                      <a:lnTo>
                        <a:pt x="190881" y="539242"/>
                      </a:lnTo>
                      <a:lnTo>
                        <a:pt x="187833" y="541401"/>
                      </a:lnTo>
                      <a:lnTo>
                        <a:pt x="184785" y="543306"/>
                      </a:lnTo>
                      <a:lnTo>
                        <a:pt x="182245" y="544830"/>
                      </a:lnTo>
                      <a:lnTo>
                        <a:pt x="180086" y="546100"/>
                      </a:lnTo>
                      <a:lnTo>
                        <a:pt x="178308" y="547751"/>
                      </a:lnTo>
                      <a:lnTo>
                        <a:pt x="177038" y="549656"/>
                      </a:lnTo>
                      <a:lnTo>
                        <a:pt x="175260" y="553466"/>
                      </a:lnTo>
                      <a:lnTo>
                        <a:pt x="174498" y="557784"/>
                      </a:lnTo>
                      <a:lnTo>
                        <a:pt x="174117" y="566420"/>
                      </a:lnTo>
                      <a:lnTo>
                        <a:pt x="173609" y="571119"/>
                      </a:lnTo>
                      <a:lnTo>
                        <a:pt x="172720" y="575310"/>
                      </a:lnTo>
                      <a:lnTo>
                        <a:pt x="170180" y="569087"/>
                      </a:lnTo>
                      <a:lnTo>
                        <a:pt x="168656" y="563499"/>
                      </a:lnTo>
                      <a:lnTo>
                        <a:pt x="166878" y="560324"/>
                      </a:lnTo>
                      <a:lnTo>
                        <a:pt x="166243" y="557784"/>
                      </a:lnTo>
                      <a:lnTo>
                        <a:pt x="165100" y="554736"/>
                      </a:lnTo>
                      <a:lnTo>
                        <a:pt x="164719" y="552196"/>
                      </a:lnTo>
                      <a:lnTo>
                        <a:pt x="165100" y="549656"/>
                      </a:lnTo>
                      <a:lnTo>
                        <a:pt x="165862" y="546989"/>
                      </a:lnTo>
                      <a:lnTo>
                        <a:pt x="167386" y="542544"/>
                      </a:lnTo>
                      <a:lnTo>
                        <a:pt x="170815" y="538226"/>
                      </a:lnTo>
                      <a:lnTo>
                        <a:pt x="175260" y="534797"/>
                      </a:lnTo>
                      <a:lnTo>
                        <a:pt x="180467" y="532257"/>
                      </a:lnTo>
                      <a:lnTo>
                        <a:pt x="186563" y="529971"/>
                      </a:lnTo>
                      <a:lnTo>
                        <a:pt x="193040" y="528701"/>
                      </a:lnTo>
                      <a:lnTo>
                        <a:pt x="199898" y="528320"/>
                      </a:lnTo>
                      <a:lnTo>
                        <a:pt x="207137" y="528701"/>
                      </a:lnTo>
                      <a:lnTo>
                        <a:pt x="214884" y="529971"/>
                      </a:lnTo>
                      <a:lnTo>
                        <a:pt x="222250" y="532257"/>
                      </a:lnTo>
                      <a:lnTo>
                        <a:pt x="229997" y="535686"/>
                      </a:lnTo>
                      <a:lnTo>
                        <a:pt x="236982" y="540131"/>
                      </a:lnTo>
                      <a:lnTo>
                        <a:pt x="243840" y="545719"/>
                      </a:lnTo>
                      <a:lnTo>
                        <a:pt x="312928" y="566801"/>
                      </a:lnTo>
                      <a:lnTo>
                        <a:pt x="311277" y="569087"/>
                      </a:lnTo>
                      <a:lnTo>
                        <a:pt x="310007" y="572008"/>
                      </a:lnTo>
                      <a:lnTo>
                        <a:pt x="310007" y="575310"/>
                      </a:lnTo>
                      <a:lnTo>
                        <a:pt x="310388" y="579374"/>
                      </a:lnTo>
                      <a:lnTo>
                        <a:pt x="312039" y="583819"/>
                      </a:lnTo>
                      <a:lnTo>
                        <a:pt x="314325" y="587883"/>
                      </a:lnTo>
                      <a:lnTo>
                        <a:pt x="318135" y="592328"/>
                      </a:lnTo>
                      <a:lnTo>
                        <a:pt x="308610" y="589788"/>
                      </a:lnTo>
                      <a:lnTo>
                        <a:pt x="298323" y="587502"/>
                      </a:lnTo>
                      <a:lnTo>
                        <a:pt x="287528" y="585724"/>
                      </a:lnTo>
                      <a:lnTo>
                        <a:pt x="276352" y="584581"/>
                      </a:lnTo>
                      <a:lnTo>
                        <a:pt x="264668" y="582930"/>
                      </a:lnTo>
                      <a:lnTo>
                        <a:pt x="253746" y="581279"/>
                      </a:lnTo>
                      <a:lnTo>
                        <a:pt x="243459" y="579374"/>
                      </a:lnTo>
                      <a:lnTo>
                        <a:pt x="238633" y="578104"/>
                      </a:lnTo>
                      <a:lnTo>
                        <a:pt x="234315" y="576834"/>
                      </a:lnTo>
                      <a:lnTo>
                        <a:pt x="231775" y="575183"/>
                      </a:lnTo>
                      <a:lnTo>
                        <a:pt x="229997" y="573278"/>
                      </a:lnTo>
                      <a:lnTo>
                        <a:pt x="228346" y="571500"/>
                      </a:lnTo>
                      <a:lnTo>
                        <a:pt x="226949" y="569722"/>
                      </a:lnTo>
                      <a:lnTo>
                        <a:pt x="226187" y="566420"/>
                      </a:lnTo>
                      <a:lnTo>
                        <a:pt x="226568" y="562991"/>
                      </a:lnTo>
                      <a:lnTo>
                        <a:pt x="228346" y="559435"/>
                      </a:lnTo>
                      <a:lnTo>
                        <a:pt x="231267" y="557403"/>
                      </a:lnTo>
                      <a:lnTo>
                        <a:pt x="233045" y="556387"/>
                      </a:lnTo>
                      <a:lnTo>
                        <a:pt x="235458" y="555752"/>
                      </a:lnTo>
                      <a:lnTo>
                        <a:pt x="237744" y="555117"/>
                      </a:lnTo>
                      <a:lnTo>
                        <a:pt x="240030" y="555117"/>
                      </a:lnTo>
                      <a:lnTo>
                        <a:pt x="248793" y="556006"/>
                      </a:lnTo>
                      <a:lnTo>
                        <a:pt x="257175" y="556895"/>
                      </a:lnTo>
                      <a:lnTo>
                        <a:pt x="266700" y="558165"/>
                      </a:lnTo>
                      <a:lnTo>
                        <a:pt x="276352" y="559816"/>
                      </a:lnTo>
                      <a:lnTo>
                        <a:pt x="295783" y="562991"/>
                      </a:lnTo>
                      <a:lnTo>
                        <a:pt x="305689" y="564769"/>
                      </a:lnTo>
                      <a:lnTo>
                        <a:pt x="315087" y="565531"/>
                      </a:lnTo>
                      <a:lnTo>
                        <a:pt x="351282" y="563499"/>
                      </a:lnTo>
                      <a:lnTo>
                        <a:pt x="353441" y="563499"/>
                      </a:lnTo>
                      <a:lnTo>
                        <a:pt x="356743" y="563499"/>
                      </a:lnTo>
                      <a:lnTo>
                        <a:pt x="359029" y="563626"/>
                      </a:lnTo>
                      <a:lnTo>
                        <a:pt x="360680" y="564261"/>
                      </a:lnTo>
                      <a:lnTo>
                        <a:pt x="361823" y="565531"/>
                      </a:lnTo>
                      <a:lnTo>
                        <a:pt x="359664" y="567690"/>
                      </a:lnTo>
                      <a:lnTo>
                        <a:pt x="358013" y="569722"/>
                      </a:lnTo>
                      <a:lnTo>
                        <a:pt x="355219" y="574548"/>
                      </a:lnTo>
                      <a:lnTo>
                        <a:pt x="353441" y="579755"/>
                      </a:lnTo>
                      <a:lnTo>
                        <a:pt x="353060" y="585343"/>
                      </a:lnTo>
                      <a:lnTo>
                        <a:pt x="353060" y="591439"/>
                      </a:lnTo>
                      <a:lnTo>
                        <a:pt x="354076" y="597535"/>
                      </a:lnTo>
                      <a:lnTo>
                        <a:pt x="355219" y="604012"/>
                      </a:lnTo>
                      <a:lnTo>
                        <a:pt x="356997" y="609727"/>
                      </a:lnTo>
                      <a:lnTo>
                        <a:pt x="354711" y="608457"/>
                      </a:lnTo>
                      <a:lnTo>
                        <a:pt x="353441" y="607949"/>
                      </a:lnTo>
                      <a:lnTo>
                        <a:pt x="351282" y="606933"/>
                      </a:lnTo>
                      <a:lnTo>
                        <a:pt x="350266" y="606044"/>
                      </a:lnTo>
                      <a:lnTo>
                        <a:pt x="348615" y="604393"/>
                      </a:lnTo>
                      <a:lnTo>
                        <a:pt x="347472" y="603123"/>
                      </a:lnTo>
                      <a:lnTo>
                        <a:pt x="346202" y="601218"/>
                      </a:lnTo>
                      <a:lnTo>
                        <a:pt x="344678" y="599694"/>
                      </a:lnTo>
                      <a:lnTo>
                        <a:pt x="342900" y="597154"/>
                      </a:lnTo>
                      <a:lnTo>
                        <a:pt x="340614" y="596265"/>
                      </a:lnTo>
                      <a:lnTo>
                        <a:pt x="339090" y="594614"/>
                      </a:lnTo>
                      <a:lnTo>
                        <a:pt x="337947" y="592328"/>
                      </a:lnTo>
                      <a:lnTo>
                        <a:pt x="337312" y="589788"/>
                      </a:lnTo>
                      <a:lnTo>
                        <a:pt x="336677" y="586613"/>
                      </a:lnTo>
                      <a:lnTo>
                        <a:pt x="336677" y="583819"/>
                      </a:lnTo>
                      <a:lnTo>
                        <a:pt x="337566" y="577215"/>
                      </a:lnTo>
                      <a:lnTo>
                        <a:pt x="339725" y="571119"/>
                      </a:lnTo>
                      <a:lnTo>
                        <a:pt x="341249" y="568452"/>
                      </a:lnTo>
                      <a:lnTo>
                        <a:pt x="342265" y="566420"/>
                      </a:lnTo>
                      <a:lnTo>
                        <a:pt x="343916" y="564769"/>
                      </a:lnTo>
                      <a:lnTo>
                        <a:pt x="345313" y="563499"/>
                      </a:lnTo>
                      <a:lnTo>
                        <a:pt x="347472" y="562991"/>
                      </a:lnTo>
                      <a:lnTo>
                        <a:pt x="349250" y="563499"/>
                      </a:lnTo>
                      <a:lnTo>
                        <a:pt x="328422" y="562991"/>
                      </a:lnTo>
                      <a:lnTo>
                        <a:pt x="330708" y="562991"/>
                      </a:lnTo>
                      <a:lnTo>
                        <a:pt x="335407" y="563499"/>
                      </a:lnTo>
                      <a:lnTo>
                        <a:pt x="337566" y="563499"/>
                      </a:lnTo>
                      <a:lnTo>
                        <a:pt x="337947" y="563626"/>
                      </a:lnTo>
                      <a:lnTo>
                        <a:pt x="337947" y="564261"/>
                      </a:lnTo>
                      <a:lnTo>
                        <a:pt x="337566" y="564769"/>
                      </a:lnTo>
                      <a:lnTo>
                        <a:pt x="336169" y="565150"/>
                      </a:lnTo>
                      <a:lnTo>
                        <a:pt x="334899" y="565531"/>
                      </a:lnTo>
                      <a:lnTo>
                        <a:pt x="333629" y="570357"/>
                      </a:lnTo>
                      <a:lnTo>
                        <a:pt x="332867" y="575310"/>
                      </a:lnTo>
                      <a:lnTo>
                        <a:pt x="332867" y="580644"/>
                      </a:lnTo>
                      <a:lnTo>
                        <a:pt x="332867" y="585724"/>
                      </a:lnTo>
                      <a:lnTo>
                        <a:pt x="333629" y="590550"/>
                      </a:lnTo>
                      <a:lnTo>
                        <a:pt x="335407" y="594995"/>
                      </a:lnTo>
                      <a:lnTo>
                        <a:pt x="337312" y="598805"/>
                      </a:lnTo>
                      <a:lnTo>
                        <a:pt x="339725" y="602234"/>
                      </a:lnTo>
                      <a:lnTo>
                        <a:pt x="337312" y="602742"/>
                      </a:lnTo>
                      <a:lnTo>
                        <a:pt x="334899" y="602234"/>
                      </a:lnTo>
                      <a:lnTo>
                        <a:pt x="333248" y="601853"/>
                      </a:lnTo>
                      <a:lnTo>
                        <a:pt x="331470" y="600837"/>
                      </a:lnTo>
                      <a:lnTo>
                        <a:pt x="328422" y="598805"/>
                      </a:lnTo>
                      <a:lnTo>
                        <a:pt x="325120" y="597535"/>
                      </a:lnTo>
                      <a:lnTo>
                        <a:pt x="322453" y="591820"/>
                      </a:lnTo>
                      <a:lnTo>
                        <a:pt x="320675" y="585724"/>
                      </a:lnTo>
                      <a:lnTo>
                        <a:pt x="319913" y="582549"/>
                      </a:lnTo>
                      <a:lnTo>
                        <a:pt x="319405" y="578866"/>
                      </a:lnTo>
                      <a:lnTo>
                        <a:pt x="319405" y="575183"/>
                      </a:lnTo>
                      <a:lnTo>
                        <a:pt x="319913" y="570357"/>
                      </a:lnTo>
                      <a:lnTo>
                        <a:pt x="322453" y="569595"/>
                      </a:lnTo>
                      <a:lnTo>
                        <a:pt x="324612" y="567690"/>
                      </a:lnTo>
                      <a:lnTo>
                        <a:pt x="326390" y="565531"/>
                      </a:lnTo>
                      <a:lnTo>
                        <a:pt x="327660" y="562991"/>
                      </a:lnTo>
                      <a:lnTo>
                        <a:pt x="405384" y="567690"/>
                      </a:lnTo>
                      <a:lnTo>
                        <a:pt x="407162" y="568071"/>
                      </a:lnTo>
                      <a:lnTo>
                        <a:pt x="408432" y="568452"/>
                      </a:lnTo>
                      <a:lnTo>
                        <a:pt x="409321" y="569595"/>
                      </a:lnTo>
                      <a:lnTo>
                        <a:pt x="410083" y="570865"/>
                      </a:lnTo>
                      <a:lnTo>
                        <a:pt x="411099" y="572008"/>
                      </a:lnTo>
                      <a:lnTo>
                        <a:pt x="411099" y="573659"/>
                      </a:lnTo>
                      <a:lnTo>
                        <a:pt x="411099" y="575310"/>
                      </a:lnTo>
                      <a:lnTo>
                        <a:pt x="408432" y="575310"/>
                      </a:lnTo>
                      <a:lnTo>
                        <a:pt x="406781" y="575310"/>
                      </a:lnTo>
                      <a:lnTo>
                        <a:pt x="405384" y="575310"/>
                      </a:lnTo>
                      <a:lnTo>
                        <a:pt x="404114" y="574548"/>
                      </a:lnTo>
                      <a:lnTo>
                        <a:pt x="403733" y="573659"/>
                      </a:lnTo>
                      <a:lnTo>
                        <a:pt x="403225" y="572389"/>
                      </a:lnTo>
                      <a:lnTo>
                        <a:pt x="403225" y="570357"/>
                      </a:lnTo>
                      <a:lnTo>
                        <a:pt x="403733" y="568071"/>
                      </a:lnTo>
                      <a:lnTo>
                        <a:pt x="367919" y="566420"/>
                      </a:lnTo>
                      <a:lnTo>
                        <a:pt x="370713" y="565150"/>
                      </a:lnTo>
                      <a:lnTo>
                        <a:pt x="373888" y="564769"/>
                      </a:lnTo>
                      <a:lnTo>
                        <a:pt x="376301" y="564261"/>
                      </a:lnTo>
                      <a:lnTo>
                        <a:pt x="379603" y="564769"/>
                      </a:lnTo>
                      <a:lnTo>
                        <a:pt x="382143" y="566039"/>
                      </a:lnTo>
                      <a:lnTo>
                        <a:pt x="385191" y="567690"/>
                      </a:lnTo>
                      <a:lnTo>
                        <a:pt x="389001" y="570357"/>
                      </a:lnTo>
                      <a:lnTo>
                        <a:pt x="385572" y="574548"/>
                      </a:lnTo>
                      <a:lnTo>
                        <a:pt x="382524" y="578866"/>
                      </a:lnTo>
                      <a:lnTo>
                        <a:pt x="379984" y="583311"/>
                      </a:lnTo>
                      <a:lnTo>
                        <a:pt x="376301" y="587502"/>
                      </a:lnTo>
                      <a:lnTo>
                        <a:pt x="376174" y="590169"/>
                      </a:lnTo>
                      <a:lnTo>
                        <a:pt x="375666" y="592709"/>
                      </a:lnTo>
                      <a:lnTo>
                        <a:pt x="376174" y="596265"/>
                      </a:lnTo>
                      <a:lnTo>
                        <a:pt x="376936" y="599186"/>
                      </a:lnTo>
                      <a:lnTo>
                        <a:pt x="378206" y="601853"/>
                      </a:lnTo>
                      <a:lnTo>
                        <a:pt x="381635" y="606679"/>
                      </a:lnTo>
                      <a:lnTo>
                        <a:pt x="382905" y="609219"/>
                      </a:lnTo>
                      <a:lnTo>
                        <a:pt x="383921" y="612140"/>
                      </a:lnTo>
                      <a:lnTo>
                        <a:pt x="381254" y="613029"/>
                      </a:lnTo>
                      <a:lnTo>
                        <a:pt x="378714" y="613410"/>
                      </a:lnTo>
                      <a:lnTo>
                        <a:pt x="376174" y="613029"/>
                      </a:lnTo>
                      <a:lnTo>
                        <a:pt x="373888" y="612775"/>
                      </a:lnTo>
                      <a:lnTo>
                        <a:pt x="372237" y="610870"/>
                      </a:lnTo>
                      <a:lnTo>
                        <a:pt x="370078" y="609219"/>
                      </a:lnTo>
                      <a:lnTo>
                        <a:pt x="368554" y="606044"/>
                      </a:lnTo>
                      <a:lnTo>
                        <a:pt x="366776" y="602742"/>
                      </a:lnTo>
                      <a:lnTo>
                        <a:pt x="364744" y="602742"/>
                      </a:lnTo>
                      <a:lnTo>
                        <a:pt x="362966" y="602234"/>
                      </a:lnTo>
                      <a:lnTo>
                        <a:pt x="361823" y="601218"/>
                      </a:lnTo>
                      <a:lnTo>
                        <a:pt x="360680" y="600583"/>
                      </a:lnTo>
                      <a:lnTo>
                        <a:pt x="359029" y="598805"/>
                      </a:lnTo>
                      <a:lnTo>
                        <a:pt x="358394" y="597154"/>
                      </a:lnTo>
                      <a:lnTo>
                        <a:pt x="358013" y="594614"/>
                      </a:lnTo>
                      <a:lnTo>
                        <a:pt x="358013" y="592328"/>
                      </a:lnTo>
                      <a:lnTo>
                        <a:pt x="358013" y="586613"/>
                      </a:lnTo>
                      <a:lnTo>
                        <a:pt x="359029" y="580644"/>
                      </a:lnTo>
                      <a:lnTo>
                        <a:pt x="361315" y="574040"/>
                      </a:lnTo>
                      <a:lnTo>
                        <a:pt x="364490" y="568071"/>
                      </a:lnTo>
                      <a:lnTo>
                        <a:pt x="405003" y="578485"/>
                      </a:lnTo>
                      <a:lnTo>
                        <a:pt x="417830" y="579755"/>
                      </a:lnTo>
                      <a:lnTo>
                        <a:pt x="443738" y="582549"/>
                      </a:lnTo>
                      <a:lnTo>
                        <a:pt x="469011" y="585724"/>
                      </a:lnTo>
                      <a:lnTo>
                        <a:pt x="493903" y="589153"/>
                      </a:lnTo>
                      <a:lnTo>
                        <a:pt x="519303" y="592709"/>
                      </a:lnTo>
                      <a:lnTo>
                        <a:pt x="545211" y="595249"/>
                      </a:lnTo>
                      <a:lnTo>
                        <a:pt x="558673" y="596265"/>
                      </a:lnTo>
                      <a:lnTo>
                        <a:pt x="572135" y="597154"/>
                      </a:lnTo>
                      <a:lnTo>
                        <a:pt x="585978" y="597535"/>
                      </a:lnTo>
                      <a:lnTo>
                        <a:pt x="600075" y="597535"/>
                      </a:lnTo>
                      <a:lnTo>
                        <a:pt x="595884" y="603123"/>
                      </a:lnTo>
                      <a:lnTo>
                        <a:pt x="593725" y="605663"/>
                      </a:lnTo>
                      <a:lnTo>
                        <a:pt x="591947" y="609219"/>
                      </a:lnTo>
                      <a:lnTo>
                        <a:pt x="590677" y="612775"/>
                      </a:lnTo>
                      <a:lnTo>
                        <a:pt x="590296" y="616458"/>
                      </a:lnTo>
                      <a:lnTo>
                        <a:pt x="589915" y="621411"/>
                      </a:lnTo>
                      <a:lnTo>
                        <a:pt x="590296" y="626999"/>
                      </a:lnTo>
                      <a:lnTo>
                        <a:pt x="564007" y="624332"/>
                      </a:lnTo>
                      <a:lnTo>
                        <a:pt x="537464" y="621411"/>
                      </a:lnTo>
                      <a:lnTo>
                        <a:pt x="512064" y="617728"/>
                      </a:lnTo>
                      <a:lnTo>
                        <a:pt x="486664" y="614045"/>
                      </a:lnTo>
                      <a:lnTo>
                        <a:pt x="435610" y="606679"/>
                      </a:lnTo>
                      <a:lnTo>
                        <a:pt x="410083" y="603123"/>
                      </a:lnTo>
                      <a:lnTo>
                        <a:pt x="383921" y="599948"/>
                      </a:lnTo>
                      <a:lnTo>
                        <a:pt x="383921" y="596265"/>
                      </a:lnTo>
                      <a:lnTo>
                        <a:pt x="384302" y="592709"/>
                      </a:lnTo>
                      <a:lnTo>
                        <a:pt x="385191" y="590169"/>
                      </a:lnTo>
                      <a:lnTo>
                        <a:pt x="386461" y="587502"/>
                      </a:lnTo>
                      <a:lnTo>
                        <a:pt x="389001" y="582930"/>
                      </a:lnTo>
                      <a:lnTo>
                        <a:pt x="390271" y="580136"/>
                      </a:lnTo>
                      <a:lnTo>
                        <a:pt x="391287" y="577723"/>
                      </a:lnTo>
                      <a:lnTo>
                        <a:pt x="295783" y="593979"/>
                      </a:lnTo>
                      <a:lnTo>
                        <a:pt x="302260" y="595884"/>
                      </a:lnTo>
                      <a:lnTo>
                        <a:pt x="307848" y="598043"/>
                      </a:lnTo>
                      <a:lnTo>
                        <a:pt x="313436" y="599694"/>
                      </a:lnTo>
                      <a:lnTo>
                        <a:pt x="324104" y="604393"/>
                      </a:lnTo>
                      <a:lnTo>
                        <a:pt x="334899" y="609219"/>
                      </a:lnTo>
                      <a:lnTo>
                        <a:pt x="345694" y="613410"/>
                      </a:lnTo>
                      <a:lnTo>
                        <a:pt x="351282" y="615696"/>
                      </a:lnTo>
                      <a:lnTo>
                        <a:pt x="358013" y="616966"/>
                      </a:lnTo>
                      <a:lnTo>
                        <a:pt x="364490" y="618236"/>
                      </a:lnTo>
                      <a:lnTo>
                        <a:pt x="371348" y="618998"/>
                      </a:lnTo>
                      <a:lnTo>
                        <a:pt x="378714" y="619506"/>
                      </a:lnTo>
                      <a:lnTo>
                        <a:pt x="386461" y="619506"/>
                      </a:lnTo>
                      <a:lnTo>
                        <a:pt x="389509" y="616458"/>
                      </a:lnTo>
                      <a:lnTo>
                        <a:pt x="393319" y="614045"/>
                      </a:lnTo>
                      <a:lnTo>
                        <a:pt x="396367" y="611378"/>
                      </a:lnTo>
                      <a:lnTo>
                        <a:pt x="397637" y="609727"/>
                      </a:lnTo>
                      <a:lnTo>
                        <a:pt x="399034" y="607314"/>
                      </a:lnTo>
                      <a:lnTo>
                        <a:pt x="405765" y="606933"/>
                      </a:lnTo>
                      <a:lnTo>
                        <a:pt x="412242" y="607314"/>
                      </a:lnTo>
                      <a:lnTo>
                        <a:pt x="417830" y="608457"/>
                      </a:lnTo>
                      <a:lnTo>
                        <a:pt x="423037" y="609727"/>
                      </a:lnTo>
                      <a:lnTo>
                        <a:pt x="423037" y="615696"/>
                      </a:lnTo>
                      <a:lnTo>
                        <a:pt x="422275" y="621792"/>
                      </a:lnTo>
                      <a:lnTo>
                        <a:pt x="420497" y="627888"/>
                      </a:lnTo>
                      <a:lnTo>
                        <a:pt x="417830" y="633857"/>
                      </a:lnTo>
                      <a:lnTo>
                        <a:pt x="414528" y="639953"/>
                      </a:lnTo>
                      <a:lnTo>
                        <a:pt x="411099" y="645922"/>
                      </a:lnTo>
                      <a:lnTo>
                        <a:pt x="406781" y="651637"/>
                      </a:lnTo>
                      <a:lnTo>
                        <a:pt x="401955" y="657352"/>
                      </a:lnTo>
                      <a:lnTo>
                        <a:pt x="397256" y="662305"/>
                      </a:lnTo>
                      <a:lnTo>
                        <a:pt x="392049" y="667131"/>
                      </a:lnTo>
                      <a:lnTo>
                        <a:pt x="386461" y="671195"/>
                      </a:lnTo>
                      <a:lnTo>
                        <a:pt x="380873" y="674370"/>
                      </a:lnTo>
                      <a:lnTo>
                        <a:pt x="375666" y="677291"/>
                      </a:lnTo>
                      <a:lnTo>
                        <a:pt x="370078" y="679704"/>
                      </a:lnTo>
                      <a:lnTo>
                        <a:pt x="364490" y="680974"/>
                      </a:lnTo>
                      <a:lnTo>
                        <a:pt x="359029" y="680974"/>
                      </a:lnTo>
                      <a:lnTo>
                        <a:pt x="352425" y="680085"/>
                      </a:lnTo>
                      <a:lnTo>
                        <a:pt x="345694" y="678434"/>
                      </a:lnTo>
                      <a:lnTo>
                        <a:pt x="339725" y="674878"/>
                      </a:lnTo>
                      <a:lnTo>
                        <a:pt x="333629" y="671195"/>
                      </a:lnTo>
                      <a:lnTo>
                        <a:pt x="328422" y="666242"/>
                      </a:lnTo>
                      <a:lnTo>
                        <a:pt x="323342" y="660654"/>
                      </a:lnTo>
                      <a:lnTo>
                        <a:pt x="319024" y="654558"/>
                      </a:lnTo>
                      <a:lnTo>
                        <a:pt x="314706" y="647700"/>
                      </a:lnTo>
                      <a:lnTo>
                        <a:pt x="310388" y="640842"/>
                      </a:lnTo>
                      <a:lnTo>
                        <a:pt x="306959" y="633857"/>
                      </a:lnTo>
                      <a:lnTo>
                        <a:pt x="300101" y="618998"/>
                      </a:lnTo>
                      <a:lnTo>
                        <a:pt x="297434" y="612140"/>
                      </a:lnTo>
                      <a:lnTo>
                        <a:pt x="294513" y="605282"/>
                      </a:lnTo>
                      <a:lnTo>
                        <a:pt x="291846" y="598805"/>
                      </a:lnTo>
                      <a:lnTo>
                        <a:pt x="289306" y="592709"/>
                      </a:lnTo>
                      <a:lnTo>
                        <a:pt x="637286" y="600583"/>
                      </a:lnTo>
                      <a:lnTo>
                        <a:pt x="633730" y="606044"/>
                      </a:lnTo>
                      <a:lnTo>
                        <a:pt x="629412" y="610870"/>
                      </a:lnTo>
                      <a:lnTo>
                        <a:pt x="624713" y="614553"/>
                      </a:lnTo>
                      <a:lnTo>
                        <a:pt x="619506" y="618617"/>
                      </a:lnTo>
                      <a:lnTo>
                        <a:pt x="613918" y="621792"/>
                      </a:lnTo>
                      <a:lnTo>
                        <a:pt x="607441" y="623824"/>
                      </a:lnTo>
                      <a:lnTo>
                        <a:pt x="600583" y="625602"/>
                      </a:lnTo>
                      <a:lnTo>
                        <a:pt x="592836" y="626999"/>
                      </a:lnTo>
                      <a:lnTo>
                        <a:pt x="592836" y="622554"/>
                      </a:lnTo>
                      <a:lnTo>
                        <a:pt x="593725" y="618617"/>
                      </a:lnTo>
                      <a:lnTo>
                        <a:pt x="594995" y="615188"/>
                      </a:lnTo>
                      <a:lnTo>
                        <a:pt x="596646" y="612140"/>
                      </a:lnTo>
                      <a:lnTo>
                        <a:pt x="600583" y="605282"/>
                      </a:lnTo>
                      <a:lnTo>
                        <a:pt x="603123" y="601853"/>
                      </a:lnTo>
                      <a:lnTo>
                        <a:pt x="604901" y="597535"/>
                      </a:lnTo>
                      <a:lnTo>
                        <a:pt x="484886" y="616966"/>
                      </a:lnTo>
                      <a:lnTo>
                        <a:pt x="485775" y="620141"/>
                      </a:lnTo>
                      <a:lnTo>
                        <a:pt x="487426" y="623062"/>
                      </a:lnTo>
                      <a:lnTo>
                        <a:pt x="491363" y="627888"/>
                      </a:lnTo>
                      <a:lnTo>
                        <a:pt x="494792" y="633095"/>
                      </a:lnTo>
                      <a:lnTo>
                        <a:pt x="496062" y="636016"/>
                      </a:lnTo>
                      <a:lnTo>
                        <a:pt x="496951" y="639572"/>
                      </a:lnTo>
                      <a:lnTo>
                        <a:pt x="489204" y="635127"/>
                      </a:lnTo>
                      <a:lnTo>
                        <a:pt x="481838" y="629920"/>
                      </a:lnTo>
                      <a:lnTo>
                        <a:pt x="475361" y="623824"/>
                      </a:lnTo>
                      <a:lnTo>
                        <a:pt x="470281" y="616966"/>
                      </a:lnTo>
                      <a:lnTo>
                        <a:pt x="498729" y="620903"/>
                      </a:lnTo>
                      <a:lnTo>
                        <a:pt x="500888" y="621411"/>
                      </a:lnTo>
                      <a:lnTo>
                        <a:pt x="502920" y="621792"/>
                      </a:lnTo>
                      <a:lnTo>
                        <a:pt x="505587" y="622173"/>
                      </a:lnTo>
                      <a:lnTo>
                        <a:pt x="511175" y="622173"/>
                      </a:lnTo>
                      <a:lnTo>
                        <a:pt x="516763" y="622173"/>
                      </a:lnTo>
                      <a:lnTo>
                        <a:pt x="523240" y="636778"/>
                      </a:lnTo>
                      <a:lnTo>
                        <a:pt x="531241" y="650621"/>
                      </a:lnTo>
                      <a:lnTo>
                        <a:pt x="539242" y="663956"/>
                      </a:lnTo>
                      <a:lnTo>
                        <a:pt x="548640" y="676021"/>
                      </a:lnTo>
                      <a:lnTo>
                        <a:pt x="543560" y="674370"/>
                      </a:lnTo>
                      <a:lnTo>
                        <a:pt x="538988" y="672338"/>
                      </a:lnTo>
                      <a:lnTo>
                        <a:pt x="534035" y="670052"/>
                      </a:lnTo>
                      <a:lnTo>
                        <a:pt x="530098" y="667512"/>
                      </a:lnTo>
                      <a:lnTo>
                        <a:pt x="525780" y="664972"/>
                      </a:lnTo>
                      <a:lnTo>
                        <a:pt x="522351" y="661924"/>
                      </a:lnTo>
                      <a:lnTo>
                        <a:pt x="515493" y="655066"/>
                      </a:lnTo>
                      <a:lnTo>
                        <a:pt x="509905" y="647700"/>
                      </a:lnTo>
                      <a:lnTo>
                        <a:pt x="504698" y="639191"/>
                      </a:lnTo>
                      <a:lnTo>
                        <a:pt x="500507" y="629412"/>
                      </a:lnTo>
                      <a:lnTo>
                        <a:pt x="496951" y="619506"/>
                      </a:lnTo>
                      <a:lnTo>
                        <a:pt x="529209" y="624332"/>
                      </a:lnTo>
                      <a:lnTo>
                        <a:pt x="531876" y="624332"/>
                      </a:lnTo>
                      <a:lnTo>
                        <a:pt x="533527" y="624713"/>
                      </a:lnTo>
                      <a:lnTo>
                        <a:pt x="535305" y="625602"/>
                      </a:lnTo>
                      <a:lnTo>
                        <a:pt x="538988" y="626999"/>
                      </a:lnTo>
                      <a:lnTo>
                        <a:pt x="540893" y="626999"/>
                      </a:lnTo>
                      <a:lnTo>
                        <a:pt x="543560" y="626999"/>
                      </a:lnTo>
                      <a:lnTo>
                        <a:pt x="548513" y="636397"/>
                      </a:lnTo>
                      <a:lnTo>
                        <a:pt x="552577" y="645541"/>
                      </a:lnTo>
                      <a:lnTo>
                        <a:pt x="562483" y="663321"/>
                      </a:lnTo>
                      <a:lnTo>
                        <a:pt x="572135" y="681736"/>
                      </a:lnTo>
                      <a:lnTo>
                        <a:pt x="576453" y="690880"/>
                      </a:lnTo>
                      <a:lnTo>
                        <a:pt x="580771" y="701040"/>
                      </a:lnTo>
                      <a:lnTo>
                        <a:pt x="572135" y="693039"/>
                      </a:lnTo>
                      <a:lnTo>
                        <a:pt x="564007" y="684911"/>
                      </a:lnTo>
                      <a:lnTo>
                        <a:pt x="556641" y="676021"/>
                      </a:lnTo>
                      <a:lnTo>
                        <a:pt x="549529" y="666750"/>
                      </a:lnTo>
                      <a:lnTo>
                        <a:pt x="543052" y="656717"/>
                      </a:lnTo>
                      <a:lnTo>
                        <a:pt x="537083" y="646430"/>
                      </a:lnTo>
                      <a:lnTo>
                        <a:pt x="531495" y="635508"/>
                      </a:lnTo>
                      <a:lnTo>
                        <a:pt x="526288" y="624332"/>
                      </a:lnTo>
                      <a:lnTo>
                        <a:pt x="422275" y="664591"/>
                      </a:lnTo>
                      <a:lnTo>
                        <a:pt x="426593" y="684022"/>
                      </a:lnTo>
                      <a:lnTo>
                        <a:pt x="430911" y="703453"/>
                      </a:lnTo>
                      <a:lnTo>
                        <a:pt x="435610" y="722884"/>
                      </a:lnTo>
                      <a:lnTo>
                        <a:pt x="442087" y="745490"/>
                      </a:lnTo>
                      <a:lnTo>
                        <a:pt x="449326" y="767842"/>
                      </a:lnTo>
                      <a:lnTo>
                        <a:pt x="457073" y="790448"/>
                      </a:lnTo>
                      <a:lnTo>
                        <a:pt x="464439" y="812800"/>
                      </a:lnTo>
                      <a:lnTo>
                        <a:pt x="468122" y="824484"/>
                      </a:lnTo>
                      <a:lnTo>
                        <a:pt x="471043" y="836549"/>
                      </a:lnTo>
                      <a:lnTo>
                        <a:pt x="474091" y="848741"/>
                      </a:lnTo>
                      <a:lnTo>
                        <a:pt x="476758" y="861187"/>
                      </a:lnTo>
                      <a:lnTo>
                        <a:pt x="478917" y="873887"/>
                      </a:lnTo>
                      <a:lnTo>
                        <a:pt x="480695" y="887222"/>
                      </a:lnTo>
                      <a:lnTo>
                        <a:pt x="481838" y="900557"/>
                      </a:lnTo>
                      <a:lnTo>
                        <a:pt x="482346" y="914781"/>
                      </a:lnTo>
                      <a:lnTo>
                        <a:pt x="478917" y="919607"/>
                      </a:lnTo>
                      <a:lnTo>
                        <a:pt x="475869" y="924433"/>
                      </a:lnTo>
                      <a:lnTo>
                        <a:pt x="472186" y="928624"/>
                      </a:lnTo>
                      <a:lnTo>
                        <a:pt x="470281" y="930529"/>
                      </a:lnTo>
                      <a:lnTo>
                        <a:pt x="467614" y="932180"/>
                      </a:lnTo>
                      <a:lnTo>
                        <a:pt x="447675" y="843534"/>
                      </a:lnTo>
                      <a:lnTo>
                        <a:pt x="443357" y="823595"/>
                      </a:lnTo>
                      <a:lnTo>
                        <a:pt x="438785" y="804545"/>
                      </a:lnTo>
                      <a:lnTo>
                        <a:pt x="433197" y="786511"/>
                      </a:lnTo>
                      <a:lnTo>
                        <a:pt x="427355" y="769112"/>
                      </a:lnTo>
                      <a:lnTo>
                        <a:pt x="421259" y="751967"/>
                      </a:lnTo>
                      <a:lnTo>
                        <a:pt x="415290" y="735076"/>
                      </a:lnTo>
                      <a:lnTo>
                        <a:pt x="408432" y="718058"/>
                      </a:lnTo>
                      <a:lnTo>
                        <a:pt x="401066" y="701040"/>
                      </a:lnTo>
                      <a:lnTo>
                        <a:pt x="402336" y="704723"/>
                      </a:lnTo>
                      <a:lnTo>
                        <a:pt x="404114" y="709549"/>
                      </a:lnTo>
                      <a:lnTo>
                        <a:pt x="405384" y="714629"/>
                      </a:lnTo>
                      <a:lnTo>
                        <a:pt x="407162" y="720344"/>
                      </a:lnTo>
                      <a:lnTo>
                        <a:pt x="411099" y="732282"/>
                      </a:lnTo>
                      <a:lnTo>
                        <a:pt x="414528" y="745871"/>
                      </a:lnTo>
                      <a:lnTo>
                        <a:pt x="422275" y="773430"/>
                      </a:lnTo>
                      <a:lnTo>
                        <a:pt x="425577" y="786892"/>
                      </a:lnTo>
                      <a:lnTo>
                        <a:pt x="429133" y="799465"/>
                      </a:lnTo>
                      <a:lnTo>
                        <a:pt x="429514" y="801497"/>
                      </a:lnTo>
                      <a:lnTo>
                        <a:pt x="430403" y="804164"/>
                      </a:lnTo>
                      <a:lnTo>
                        <a:pt x="431292" y="807593"/>
                      </a:lnTo>
                      <a:lnTo>
                        <a:pt x="432562" y="811149"/>
                      </a:lnTo>
                      <a:lnTo>
                        <a:pt x="435102" y="818769"/>
                      </a:lnTo>
                      <a:lnTo>
                        <a:pt x="437642" y="828040"/>
                      </a:lnTo>
                      <a:lnTo>
                        <a:pt x="440944" y="838327"/>
                      </a:lnTo>
                      <a:lnTo>
                        <a:pt x="444373" y="848741"/>
                      </a:lnTo>
                      <a:lnTo>
                        <a:pt x="450469" y="871601"/>
                      </a:lnTo>
                      <a:lnTo>
                        <a:pt x="452755" y="883031"/>
                      </a:lnTo>
                      <a:lnTo>
                        <a:pt x="455422" y="894080"/>
                      </a:lnTo>
                      <a:lnTo>
                        <a:pt x="457073" y="904875"/>
                      </a:lnTo>
                      <a:lnTo>
                        <a:pt x="458597" y="915289"/>
                      </a:lnTo>
                      <a:lnTo>
                        <a:pt x="458851" y="924433"/>
                      </a:lnTo>
                      <a:lnTo>
                        <a:pt x="458851" y="928624"/>
                      </a:lnTo>
                      <a:lnTo>
                        <a:pt x="458851" y="932434"/>
                      </a:lnTo>
                      <a:lnTo>
                        <a:pt x="458597" y="936117"/>
                      </a:lnTo>
                      <a:lnTo>
                        <a:pt x="457835" y="939038"/>
                      </a:lnTo>
                      <a:lnTo>
                        <a:pt x="456438" y="942213"/>
                      </a:lnTo>
                      <a:lnTo>
                        <a:pt x="454914" y="944245"/>
                      </a:lnTo>
                      <a:lnTo>
                        <a:pt x="454787" y="944753"/>
                      </a:lnTo>
                      <a:lnTo>
                        <a:pt x="453136" y="946150"/>
                      </a:lnTo>
                      <a:lnTo>
                        <a:pt x="451485" y="947928"/>
                      </a:lnTo>
                      <a:lnTo>
                        <a:pt x="448818" y="950722"/>
                      </a:lnTo>
                      <a:lnTo>
                        <a:pt x="447040" y="953389"/>
                      </a:lnTo>
                      <a:lnTo>
                        <a:pt x="444754" y="955929"/>
                      </a:lnTo>
                      <a:lnTo>
                        <a:pt x="443357" y="958088"/>
                      </a:lnTo>
                      <a:lnTo>
                        <a:pt x="442849" y="958469"/>
                      </a:lnTo>
                      <a:lnTo>
                        <a:pt x="442849" y="958977"/>
                      </a:lnTo>
                      <a:lnTo>
                        <a:pt x="440309" y="959612"/>
                      </a:lnTo>
                      <a:lnTo>
                        <a:pt x="438150" y="958977"/>
                      </a:lnTo>
                      <a:lnTo>
                        <a:pt x="435991" y="958469"/>
                      </a:lnTo>
                      <a:lnTo>
                        <a:pt x="434721" y="957707"/>
                      </a:lnTo>
                      <a:lnTo>
                        <a:pt x="431673" y="955548"/>
                      </a:lnTo>
                      <a:lnTo>
                        <a:pt x="428244" y="954278"/>
                      </a:lnTo>
                      <a:lnTo>
                        <a:pt x="413512" y="895350"/>
                      </a:lnTo>
                      <a:lnTo>
                        <a:pt x="399796" y="836168"/>
                      </a:lnTo>
                      <a:lnTo>
                        <a:pt x="386842" y="775970"/>
                      </a:lnTo>
                      <a:lnTo>
                        <a:pt x="374396" y="715518"/>
                      </a:lnTo>
                      <a:lnTo>
                        <a:pt x="374777" y="728218"/>
                      </a:lnTo>
                      <a:lnTo>
                        <a:pt x="375666" y="741172"/>
                      </a:lnTo>
                      <a:lnTo>
                        <a:pt x="377444" y="754507"/>
                      </a:lnTo>
                      <a:lnTo>
                        <a:pt x="379603" y="768350"/>
                      </a:lnTo>
                      <a:lnTo>
                        <a:pt x="382143" y="782066"/>
                      </a:lnTo>
                      <a:lnTo>
                        <a:pt x="385191" y="795401"/>
                      </a:lnTo>
                      <a:lnTo>
                        <a:pt x="388239" y="808863"/>
                      </a:lnTo>
                      <a:lnTo>
                        <a:pt x="391287" y="821563"/>
                      </a:lnTo>
                      <a:lnTo>
                        <a:pt x="395986" y="838327"/>
                      </a:lnTo>
                      <a:lnTo>
                        <a:pt x="399796" y="855599"/>
                      </a:lnTo>
                      <a:lnTo>
                        <a:pt x="407543" y="891159"/>
                      </a:lnTo>
                      <a:lnTo>
                        <a:pt x="415290" y="926465"/>
                      </a:lnTo>
                      <a:lnTo>
                        <a:pt x="423037" y="961517"/>
                      </a:lnTo>
                      <a:lnTo>
                        <a:pt x="421259" y="963295"/>
                      </a:lnTo>
                      <a:lnTo>
                        <a:pt x="418846" y="965581"/>
                      </a:lnTo>
                      <a:lnTo>
                        <a:pt x="415290" y="967232"/>
                      </a:lnTo>
                      <a:lnTo>
                        <a:pt x="411480" y="968502"/>
                      </a:lnTo>
                      <a:lnTo>
                        <a:pt x="407543" y="969772"/>
                      </a:lnTo>
                      <a:lnTo>
                        <a:pt x="403225" y="970153"/>
                      </a:lnTo>
                      <a:lnTo>
                        <a:pt x="398526" y="969772"/>
                      </a:lnTo>
                      <a:lnTo>
                        <a:pt x="393700" y="968883"/>
                      </a:lnTo>
                      <a:lnTo>
                        <a:pt x="392938" y="968502"/>
                      </a:lnTo>
                      <a:lnTo>
                        <a:pt x="391668" y="967232"/>
                      </a:lnTo>
                      <a:lnTo>
                        <a:pt x="390271" y="965581"/>
                      </a:lnTo>
                      <a:lnTo>
                        <a:pt x="389509" y="962787"/>
                      </a:lnTo>
                      <a:lnTo>
                        <a:pt x="388239" y="960374"/>
                      </a:lnTo>
                      <a:lnTo>
                        <a:pt x="386842" y="956818"/>
                      </a:lnTo>
                      <a:lnTo>
                        <a:pt x="384302" y="949452"/>
                      </a:lnTo>
                      <a:lnTo>
                        <a:pt x="381635" y="940308"/>
                      </a:lnTo>
                      <a:lnTo>
                        <a:pt x="378714" y="930529"/>
                      </a:lnTo>
                      <a:lnTo>
                        <a:pt x="376174" y="919099"/>
                      </a:lnTo>
                      <a:lnTo>
                        <a:pt x="373507" y="907923"/>
                      </a:lnTo>
                      <a:lnTo>
                        <a:pt x="368554" y="885190"/>
                      </a:lnTo>
                      <a:lnTo>
                        <a:pt x="366649" y="873887"/>
                      </a:lnTo>
                      <a:lnTo>
                        <a:pt x="364744" y="863346"/>
                      </a:lnTo>
                      <a:lnTo>
                        <a:pt x="362966" y="853821"/>
                      </a:lnTo>
                      <a:lnTo>
                        <a:pt x="361823" y="845820"/>
                      </a:lnTo>
                      <a:lnTo>
                        <a:pt x="360807" y="842264"/>
                      </a:lnTo>
                      <a:lnTo>
                        <a:pt x="360680" y="838708"/>
                      </a:lnTo>
                      <a:lnTo>
                        <a:pt x="360172" y="836168"/>
                      </a:lnTo>
                      <a:lnTo>
                        <a:pt x="360172" y="834136"/>
                      </a:lnTo>
                      <a:lnTo>
                        <a:pt x="357378" y="817499"/>
                      </a:lnTo>
                      <a:lnTo>
                        <a:pt x="355219" y="801497"/>
                      </a:lnTo>
                      <a:lnTo>
                        <a:pt x="350266" y="770382"/>
                      </a:lnTo>
                      <a:lnTo>
                        <a:pt x="347853" y="754888"/>
                      </a:lnTo>
                      <a:lnTo>
                        <a:pt x="345694" y="738759"/>
                      </a:lnTo>
                      <a:lnTo>
                        <a:pt x="343535" y="722503"/>
                      </a:lnTo>
                      <a:lnTo>
                        <a:pt x="342265" y="705612"/>
                      </a:lnTo>
                      <a:lnTo>
                        <a:pt x="341503" y="718058"/>
                      </a:lnTo>
                      <a:lnTo>
                        <a:pt x="341503" y="731393"/>
                      </a:lnTo>
                      <a:lnTo>
                        <a:pt x="341884" y="745490"/>
                      </a:lnTo>
                      <a:lnTo>
                        <a:pt x="342900" y="759714"/>
                      </a:lnTo>
                      <a:lnTo>
                        <a:pt x="344678" y="774700"/>
                      </a:lnTo>
                      <a:lnTo>
                        <a:pt x="346202" y="790448"/>
                      </a:lnTo>
                      <a:lnTo>
                        <a:pt x="348615" y="805815"/>
                      </a:lnTo>
                      <a:lnTo>
                        <a:pt x="350901" y="821944"/>
                      </a:lnTo>
                      <a:lnTo>
                        <a:pt x="356743" y="854456"/>
                      </a:lnTo>
                      <a:lnTo>
                        <a:pt x="362458" y="886841"/>
                      </a:lnTo>
                      <a:lnTo>
                        <a:pt x="368554" y="918718"/>
                      </a:lnTo>
                      <a:lnTo>
                        <a:pt x="371856" y="934212"/>
                      </a:lnTo>
                      <a:lnTo>
                        <a:pt x="374396" y="949071"/>
                      </a:lnTo>
                      <a:lnTo>
                        <a:pt x="373888" y="951611"/>
                      </a:lnTo>
                      <a:lnTo>
                        <a:pt x="373507" y="953389"/>
                      </a:lnTo>
                      <a:lnTo>
                        <a:pt x="372491" y="954659"/>
                      </a:lnTo>
                      <a:lnTo>
                        <a:pt x="371856" y="955167"/>
                      </a:lnTo>
                      <a:lnTo>
                        <a:pt x="370713" y="955548"/>
                      </a:lnTo>
                      <a:lnTo>
                        <a:pt x="369697" y="955167"/>
                      </a:lnTo>
                      <a:lnTo>
                        <a:pt x="366776" y="954278"/>
                      </a:lnTo>
                      <a:lnTo>
                        <a:pt x="364490" y="948563"/>
                      </a:lnTo>
                      <a:lnTo>
                        <a:pt x="362458" y="943483"/>
                      </a:lnTo>
                      <a:lnTo>
                        <a:pt x="358394" y="933323"/>
                      </a:lnTo>
                      <a:lnTo>
                        <a:pt x="354584" y="923544"/>
                      </a:lnTo>
                      <a:lnTo>
                        <a:pt x="352933" y="918337"/>
                      </a:lnTo>
                      <a:lnTo>
                        <a:pt x="350901" y="912241"/>
                      </a:lnTo>
                      <a:lnTo>
                        <a:pt x="349250" y="901446"/>
                      </a:lnTo>
                      <a:lnTo>
                        <a:pt x="347472" y="891159"/>
                      </a:lnTo>
                      <a:lnTo>
                        <a:pt x="343535" y="871601"/>
                      </a:lnTo>
                      <a:lnTo>
                        <a:pt x="340106" y="852551"/>
                      </a:lnTo>
                      <a:lnTo>
                        <a:pt x="336169" y="832993"/>
                      </a:lnTo>
                      <a:lnTo>
                        <a:pt x="334518" y="822833"/>
                      </a:lnTo>
                      <a:lnTo>
                        <a:pt x="332867" y="812419"/>
                      </a:lnTo>
                      <a:lnTo>
                        <a:pt x="331089" y="801497"/>
                      </a:lnTo>
                      <a:lnTo>
                        <a:pt x="329819" y="789940"/>
                      </a:lnTo>
                      <a:lnTo>
                        <a:pt x="328041" y="777621"/>
                      </a:lnTo>
                      <a:lnTo>
                        <a:pt x="326771" y="764921"/>
                      </a:lnTo>
                      <a:lnTo>
                        <a:pt x="325501" y="750443"/>
                      </a:lnTo>
                      <a:lnTo>
                        <a:pt x="324612" y="735838"/>
                      </a:lnTo>
                      <a:lnTo>
                        <a:pt x="323342" y="749300"/>
                      </a:lnTo>
                      <a:lnTo>
                        <a:pt x="322834" y="762635"/>
                      </a:lnTo>
                      <a:lnTo>
                        <a:pt x="322834" y="775589"/>
                      </a:lnTo>
                      <a:lnTo>
                        <a:pt x="323342" y="789178"/>
                      </a:lnTo>
                      <a:lnTo>
                        <a:pt x="324104" y="802132"/>
                      </a:lnTo>
                      <a:lnTo>
                        <a:pt x="325501" y="814959"/>
                      </a:lnTo>
                      <a:lnTo>
                        <a:pt x="328930" y="840232"/>
                      </a:lnTo>
                      <a:lnTo>
                        <a:pt x="333248" y="865251"/>
                      </a:lnTo>
                      <a:lnTo>
                        <a:pt x="338455" y="889000"/>
                      </a:lnTo>
                      <a:lnTo>
                        <a:pt x="343916" y="912241"/>
                      </a:lnTo>
                      <a:lnTo>
                        <a:pt x="349631" y="934212"/>
                      </a:lnTo>
                      <a:lnTo>
                        <a:pt x="345059" y="932434"/>
                      </a:lnTo>
                      <a:lnTo>
                        <a:pt x="340614" y="929640"/>
                      </a:lnTo>
                      <a:lnTo>
                        <a:pt x="336169" y="925195"/>
                      </a:lnTo>
                      <a:lnTo>
                        <a:pt x="331851" y="919988"/>
                      </a:lnTo>
                      <a:lnTo>
                        <a:pt x="328422" y="914019"/>
                      </a:lnTo>
                      <a:lnTo>
                        <a:pt x="325120" y="907034"/>
                      </a:lnTo>
                      <a:lnTo>
                        <a:pt x="321691" y="899795"/>
                      </a:lnTo>
                      <a:lnTo>
                        <a:pt x="318643" y="891921"/>
                      </a:lnTo>
                      <a:lnTo>
                        <a:pt x="315976" y="884301"/>
                      </a:lnTo>
                      <a:lnTo>
                        <a:pt x="313436" y="875919"/>
                      </a:lnTo>
                      <a:lnTo>
                        <a:pt x="309626" y="859663"/>
                      </a:lnTo>
                      <a:lnTo>
                        <a:pt x="307848" y="851916"/>
                      </a:lnTo>
                      <a:lnTo>
                        <a:pt x="306959" y="844423"/>
                      </a:lnTo>
                      <a:lnTo>
                        <a:pt x="306070" y="837438"/>
                      </a:lnTo>
                      <a:lnTo>
                        <a:pt x="305181" y="831088"/>
                      </a:lnTo>
                      <a:lnTo>
                        <a:pt x="304800" y="819658"/>
                      </a:lnTo>
                      <a:lnTo>
                        <a:pt x="304292" y="808609"/>
                      </a:lnTo>
                      <a:lnTo>
                        <a:pt x="304800" y="786892"/>
                      </a:lnTo>
                      <a:lnTo>
                        <a:pt x="305689" y="765302"/>
                      </a:lnTo>
                      <a:lnTo>
                        <a:pt x="306959" y="744347"/>
                      </a:lnTo>
                      <a:lnTo>
                        <a:pt x="310388" y="703072"/>
                      </a:lnTo>
                      <a:lnTo>
                        <a:pt x="311658" y="682244"/>
                      </a:lnTo>
                      <a:lnTo>
                        <a:pt x="312547" y="661416"/>
                      </a:lnTo>
                      <a:lnTo>
                        <a:pt x="320294" y="668401"/>
                      </a:lnTo>
                      <a:lnTo>
                        <a:pt x="327660" y="674370"/>
                      </a:lnTo>
                      <a:lnTo>
                        <a:pt x="335407" y="678815"/>
                      </a:lnTo>
                      <a:lnTo>
                        <a:pt x="342900" y="682244"/>
                      </a:lnTo>
                      <a:lnTo>
                        <a:pt x="350266" y="684530"/>
                      </a:lnTo>
                      <a:lnTo>
                        <a:pt x="356997" y="685292"/>
                      </a:lnTo>
                      <a:lnTo>
                        <a:pt x="364490" y="685292"/>
                      </a:lnTo>
                      <a:lnTo>
                        <a:pt x="371348" y="684022"/>
                      </a:lnTo>
                      <a:lnTo>
                        <a:pt x="377825" y="682244"/>
                      </a:lnTo>
                      <a:lnTo>
                        <a:pt x="384302" y="679196"/>
                      </a:lnTo>
                      <a:lnTo>
                        <a:pt x="390652" y="675513"/>
                      </a:lnTo>
                      <a:lnTo>
                        <a:pt x="396748" y="670687"/>
                      </a:lnTo>
                      <a:lnTo>
                        <a:pt x="402336" y="664972"/>
                      </a:lnTo>
                      <a:lnTo>
                        <a:pt x="408051" y="658876"/>
                      </a:lnTo>
                      <a:lnTo>
                        <a:pt x="413512" y="651891"/>
                      </a:lnTo>
                      <a:lnTo>
                        <a:pt x="418338" y="6441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3" name="Полилиния 502"/>
                <p:cNvSpPr/>
                <p:nvPr/>
              </p:nvSpPr>
              <p:spPr>
                <a:xfrm>
                  <a:off x="4517009" y="2312035"/>
                  <a:ext cx="44451" cy="570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451" h="57024">
                      <a:moveTo>
                        <a:pt x="32004" y="0"/>
                      </a:moveTo>
                      <a:lnTo>
                        <a:pt x="33782" y="381"/>
                      </a:lnTo>
                      <a:lnTo>
                        <a:pt x="35560" y="1524"/>
                      </a:lnTo>
                      <a:lnTo>
                        <a:pt x="37719" y="3175"/>
                      </a:lnTo>
                      <a:lnTo>
                        <a:pt x="39751" y="5334"/>
                      </a:lnTo>
                      <a:lnTo>
                        <a:pt x="42037" y="7620"/>
                      </a:lnTo>
                      <a:lnTo>
                        <a:pt x="44069" y="16510"/>
                      </a:lnTo>
                      <a:lnTo>
                        <a:pt x="44450" y="21209"/>
                      </a:lnTo>
                      <a:lnTo>
                        <a:pt x="44450" y="24257"/>
                      </a:lnTo>
                      <a:lnTo>
                        <a:pt x="44450" y="27178"/>
                      </a:lnTo>
                      <a:lnTo>
                        <a:pt x="41148" y="31623"/>
                      </a:lnTo>
                      <a:lnTo>
                        <a:pt x="37719" y="35560"/>
                      </a:lnTo>
                      <a:lnTo>
                        <a:pt x="29972" y="42418"/>
                      </a:lnTo>
                      <a:lnTo>
                        <a:pt x="21717" y="48895"/>
                      </a:lnTo>
                      <a:lnTo>
                        <a:pt x="18288" y="52578"/>
                      </a:lnTo>
                      <a:lnTo>
                        <a:pt x="14859" y="56642"/>
                      </a:lnTo>
                      <a:lnTo>
                        <a:pt x="12192" y="57023"/>
                      </a:lnTo>
                      <a:lnTo>
                        <a:pt x="10160" y="57023"/>
                      </a:lnTo>
                      <a:lnTo>
                        <a:pt x="8382" y="56642"/>
                      </a:lnTo>
                      <a:lnTo>
                        <a:pt x="7112" y="56261"/>
                      </a:lnTo>
                      <a:lnTo>
                        <a:pt x="4064" y="54991"/>
                      </a:lnTo>
                      <a:lnTo>
                        <a:pt x="2413" y="54483"/>
                      </a:lnTo>
                      <a:lnTo>
                        <a:pt x="0" y="54102"/>
                      </a:lnTo>
                      <a:lnTo>
                        <a:pt x="3429" y="50673"/>
                      </a:lnTo>
                      <a:lnTo>
                        <a:pt x="7366" y="47244"/>
                      </a:lnTo>
                      <a:lnTo>
                        <a:pt x="12192" y="43688"/>
                      </a:lnTo>
                      <a:lnTo>
                        <a:pt x="17399" y="40767"/>
                      </a:lnTo>
                      <a:lnTo>
                        <a:pt x="22606" y="36703"/>
                      </a:lnTo>
                      <a:lnTo>
                        <a:pt x="28194" y="33020"/>
                      </a:lnTo>
                      <a:lnTo>
                        <a:pt x="33782" y="28194"/>
                      </a:lnTo>
                      <a:lnTo>
                        <a:pt x="39370" y="22225"/>
                      </a:lnTo>
                      <a:lnTo>
                        <a:pt x="38989" y="19304"/>
                      </a:lnTo>
                      <a:lnTo>
                        <a:pt x="38100" y="16129"/>
                      </a:lnTo>
                      <a:lnTo>
                        <a:pt x="35560" y="11303"/>
                      </a:lnTo>
                      <a:lnTo>
                        <a:pt x="34290" y="9144"/>
                      </a:lnTo>
                      <a:lnTo>
                        <a:pt x="32893" y="6477"/>
                      </a:lnTo>
                      <a:lnTo>
                        <a:pt x="32512" y="35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506" name="TextBox 505"/>
            <p:cNvSpPr txBox="1"/>
            <p:nvPr/>
          </p:nvSpPr>
          <p:spPr>
            <a:xfrm>
              <a:off x="4064000" y="4064000"/>
              <a:ext cx="1066800" cy="4924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600" b="1" smtClean="0">
                  <a:solidFill>
                    <a:srgbClr val="8B0000"/>
                  </a:solidFill>
                  <a:latin typeface="Times New Roman - 34"/>
                </a:rPr>
                <a:t>(4,1)</a:t>
              </a:r>
              <a:endParaRPr lang="ru-RU" sz="2600" b="1">
                <a:solidFill>
                  <a:srgbClr val="8B0000"/>
                </a:solidFill>
                <a:latin typeface="Times New Roman - 34"/>
              </a:endParaRPr>
            </a:p>
          </p:txBody>
        </p:sp>
      </p:grpSp>
      <p:grpSp>
        <p:nvGrpSpPr>
          <p:cNvPr id="534" name="Группа 533"/>
          <p:cNvGrpSpPr/>
          <p:nvPr/>
        </p:nvGrpSpPr>
        <p:grpSpPr>
          <a:xfrm>
            <a:off x="9017000" y="4152900"/>
            <a:ext cx="1191768" cy="2054543"/>
            <a:chOff x="9017000" y="4152900"/>
            <a:chExt cx="1191768" cy="2054543"/>
          </a:xfrm>
        </p:grpSpPr>
        <p:grpSp>
          <p:nvGrpSpPr>
            <p:cNvPr id="532" name="Группа 531"/>
            <p:cNvGrpSpPr/>
            <p:nvPr/>
          </p:nvGrpSpPr>
          <p:grpSpPr>
            <a:xfrm>
              <a:off x="9017000" y="4152900"/>
              <a:ext cx="1191768" cy="1881632"/>
              <a:chOff x="9017000" y="4152900"/>
              <a:chExt cx="1191768" cy="1881632"/>
            </a:xfrm>
          </p:grpSpPr>
          <p:pic>
            <p:nvPicPr>
              <p:cNvPr id="508" name="Рисунок 507"/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17000" y="4263263"/>
                <a:ext cx="1191768" cy="1771269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grpSp>
            <p:nvGrpSpPr>
              <p:cNvPr id="531" name="Группа 530"/>
              <p:cNvGrpSpPr/>
              <p:nvPr/>
            </p:nvGrpSpPr>
            <p:grpSpPr>
              <a:xfrm>
                <a:off x="9226550" y="4152900"/>
                <a:ext cx="620777" cy="930911"/>
                <a:chOff x="9226550" y="4152900"/>
                <a:chExt cx="620777" cy="930911"/>
              </a:xfrm>
            </p:grpSpPr>
            <p:sp>
              <p:nvSpPr>
                <p:cNvPr id="509" name="Полилиния 508"/>
                <p:cNvSpPr/>
                <p:nvPr/>
              </p:nvSpPr>
              <p:spPr>
                <a:xfrm>
                  <a:off x="9789668" y="4720844"/>
                  <a:ext cx="48769" cy="328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769" h="32894">
                      <a:moveTo>
                        <a:pt x="47117" y="6096"/>
                      </a:moveTo>
                      <a:lnTo>
                        <a:pt x="45466" y="7747"/>
                      </a:lnTo>
                      <a:lnTo>
                        <a:pt x="41275" y="12319"/>
                      </a:lnTo>
                      <a:lnTo>
                        <a:pt x="35687" y="16256"/>
                      </a:lnTo>
                      <a:lnTo>
                        <a:pt x="29591" y="20828"/>
                      </a:lnTo>
                      <a:lnTo>
                        <a:pt x="22606" y="25019"/>
                      </a:lnTo>
                      <a:lnTo>
                        <a:pt x="15621" y="28194"/>
                      </a:lnTo>
                      <a:lnTo>
                        <a:pt x="8255" y="31242"/>
                      </a:lnTo>
                      <a:lnTo>
                        <a:pt x="762" y="32893"/>
                      </a:lnTo>
                      <a:lnTo>
                        <a:pt x="381" y="31623"/>
                      </a:lnTo>
                      <a:lnTo>
                        <a:pt x="0" y="30480"/>
                      </a:lnTo>
                      <a:lnTo>
                        <a:pt x="0" y="26289"/>
                      </a:lnTo>
                      <a:lnTo>
                        <a:pt x="381" y="21717"/>
                      </a:lnTo>
                      <a:lnTo>
                        <a:pt x="2032" y="16637"/>
                      </a:lnTo>
                      <a:lnTo>
                        <a:pt x="3683" y="11938"/>
                      </a:lnTo>
                      <a:lnTo>
                        <a:pt x="6096" y="6985"/>
                      </a:lnTo>
                      <a:lnTo>
                        <a:pt x="9398" y="2794"/>
                      </a:lnTo>
                      <a:lnTo>
                        <a:pt x="12700" y="0"/>
                      </a:lnTo>
                      <a:lnTo>
                        <a:pt x="22606" y="381"/>
                      </a:lnTo>
                      <a:lnTo>
                        <a:pt x="32004" y="762"/>
                      </a:lnTo>
                      <a:lnTo>
                        <a:pt x="36449" y="1143"/>
                      </a:lnTo>
                      <a:lnTo>
                        <a:pt x="40640" y="1524"/>
                      </a:lnTo>
                      <a:lnTo>
                        <a:pt x="44958" y="2794"/>
                      </a:lnTo>
                      <a:lnTo>
                        <a:pt x="48768" y="3937"/>
                      </a:lnTo>
                      <a:close/>
                    </a:path>
                  </a:pathLst>
                </a:custGeom>
                <a:solidFill>
                  <a:srgbClr val="E5E0C4"/>
                </a:solidFill>
                <a:ln w="0" cap="flat" cmpd="sng" algn="ctr">
                  <a:solidFill>
                    <a:srgbClr val="E5E0C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0" name="Полилиния 509"/>
                <p:cNvSpPr/>
                <p:nvPr/>
              </p:nvSpPr>
              <p:spPr>
                <a:xfrm>
                  <a:off x="9593199" y="4652264"/>
                  <a:ext cx="108459" cy="1163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8459" h="116333">
                      <a:moveTo>
                        <a:pt x="1270" y="19939"/>
                      </a:moveTo>
                      <a:lnTo>
                        <a:pt x="381" y="19304"/>
                      </a:lnTo>
                      <a:lnTo>
                        <a:pt x="0" y="19177"/>
                      </a:lnTo>
                      <a:lnTo>
                        <a:pt x="0" y="18542"/>
                      </a:lnTo>
                      <a:lnTo>
                        <a:pt x="1270" y="18161"/>
                      </a:lnTo>
                      <a:lnTo>
                        <a:pt x="3683" y="17780"/>
                      </a:lnTo>
                      <a:lnTo>
                        <a:pt x="6985" y="17399"/>
                      </a:lnTo>
                      <a:lnTo>
                        <a:pt x="11049" y="16891"/>
                      </a:lnTo>
                      <a:lnTo>
                        <a:pt x="16002" y="16891"/>
                      </a:lnTo>
                      <a:lnTo>
                        <a:pt x="21336" y="16510"/>
                      </a:lnTo>
                      <a:lnTo>
                        <a:pt x="32004" y="14986"/>
                      </a:lnTo>
                      <a:lnTo>
                        <a:pt x="36957" y="13589"/>
                      </a:lnTo>
                      <a:lnTo>
                        <a:pt x="41402" y="12319"/>
                      </a:lnTo>
                      <a:lnTo>
                        <a:pt x="45085" y="10033"/>
                      </a:lnTo>
                      <a:lnTo>
                        <a:pt x="48387" y="7620"/>
                      </a:lnTo>
                      <a:lnTo>
                        <a:pt x="49403" y="5842"/>
                      </a:lnTo>
                      <a:lnTo>
                        <a:pt x="50038" y="4191"/>
                      </a:lnTo>
                      <a:lnTo>
                        <a:pt x="50419" y="2159"/>
                      </a:lnTo>
                      <a:lnTo>
                        <a:pt x="50419" y="0"/>
                      </a:lnTo>
                      <a:lnTo>
                        <a:pt x="53721" y="6604"/>
                      </a:lnTo>
                      <a:lnTo>
                        <a:pt x="57785" y="13589"/>
                      </a:lnTo>
                      <a:lnTo>
                        <a:pt x="62103" y="21082"/>
                      </a:lnTo>
                      <a:lnTo>
                        <a:pt x="66802" y="28956"/>
                      </a:lnTo>
                      <a:lnTo>
                        <a:pt x="77343" y="44704"/>
                      </a:lnTo>
                      <a:lnTo>
                        <a:pt x="87122" y="60579"/>
                      </a:lnTo>
                      <a:lnTo>
                        <a:pt x="92075" y="68961"/>
                      </a:lnTo>
                      <a:lnTo>
                        <a:pt x="96647" y="76708"/>
                      </a:lnTo>
                      <a:lnTo>
                        <a:pt x="100330" y="84074"/>
                      </a:lnTo>
                      <a:lnTo>
                        <a:pt x="103632" y="91694"/>
                      </a:lnTo>
                      <a:lnTo>
                        <a:pt x="106045" y="98679"/>
                      </a:lnTo>
                      <a:lnTo>
                        <a:pt x="107696" y="104775"/>
                      </a:lnTo>
                      <a:lnTo>
                        <a:pt x="108458" y="110998"/>
                      </a:lnTo>
                      <a:lnTo>
                        <a:pt x="108077" y="113792"/>
                      </a:lnTo>
                      <a:lnTo>
                        <a:pt x="107696" y="116332"/>
                      </a:lnTo>
                      <a:lnTo>
                        <a:pt x="105664" y="112522"/>
                      </a:lnTo>
                      <a:lnTo>
                        <a:pt x="102743" y="109728"/>
                      </a:lnTo>
                      <a:lnTo>
                        <a:pt x="99441" y="106807"/>
                      </a:lnTo>
                      <a:lnTo>
                        <a:pt x="95758" y="104013"/>
                      </a:lnTo>
                      <a:lnTo>
                        <a:pt x="92075" y="101854"/>
                      </a:lnTo>
                      <a:lnTo>
                        <a:pt x="88011" y="99441"/>
                      </a:lnTo>
                      <a:lnTo>
                        <a:pt x="78994" y="95250"/>
                      </a:lnTo>
                      <a:lnTo>
                        <a:pt x="69469" y="91694"/>
                      </a:lnTo>
                      <a:lnTo>
                        <a:pt x="60071" y="88265"/>
                      </a:lnTo>
                      <a:lnTo>
                        <a:pt x="50419" y="84709"/>
                      </a:lnTo>
                      <a:lnTo>
                        <a:pt x="41783" y="80518"/>
                      </a:lnTo>
                      <a:lnTo>
                        <a:pt x="40259" y="74676"/>
                      </a:lnTo>
                      <a:lnTo>
                        <a:pt x="38608" y="68580"/>
                      </a:lnTo>
                      <a:lnTo>
                        <a:pt x="36449" y="61595"/>
                      </a:lnTo>
                      <a:lnTo>
                        <a:pt x="33274" y="54610"/>
                      </a:lnTo>
                      <a:lnTo>
                        <a:pt x="31242" y="50800"/>
                      </a:lnTo>
                      <a:lnTo>
                        <a:pt x="28702" y="46990"/>
                      </a:lnTo>
                      <a:lnTo>
                        <a:pt x="25908" y="43053"/>
                      </a:lnTo>
                      <a:lnTo>
                        <a:pt x="22606" y="38862"/>
                      </a:lnTo>
                      <a:lnTo>
                        <a:pt x="18415" y="34290"/>
                      </a:lnTo>
                      <a:lnTo>
                        <a:pt x="13970" y="30353"/>
                      </a:lnTo>
                      <a:lnTo>
                        <a:pt x="8636" y="25781"/>
                      </a:lnTo>
                      <a:lnTo>
                        <a:pt x="2413" y="20701"/>
                      </a:lnTo>
                      <a:close/>
                    </a:path>
                  </a:pathLst>
                </a:custGeom>
                <a:solidFill>
                  <a:srgbClr val="84DD3F"/>
                </a:solidFill>
                <a:ln w="0" cap="flat" cmpd="sng" algn="ctr">
                  <a:solidFill>
                    <a:srgbClr val="84DD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1" name="Полилиния 510"/>
                <p:cNvSpPr/>
                <p:nvPr/>
              </p:nvSpPr>
              <p:spPr>
                <a:xfrm>
                  <a:off x="9641967" y="4634103"/>
                  <a:ext cx="144781" cy="1912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4781" h="191263">
                      <a:moveTo>
                        <a:pt x="144780" y="189738"/>
                      </a:moveTo>
                      <a:lnTo>
                        <a:pt x="142748" y="190881"/>
                      </a:lnTo>
                      <a:lnTo>
                        <a:pt x="141097" y="191262"/>
                      </a:lnTo>
                      <a:lnTo>
                        <a:pt x="139446" y="191262"/>
                      </a:lnTo>
                      <a:lnTo>
                        <a:pt x="137414" y="190500"/>
                      </a:lnTo>
                      <a:lnTo>
                        <a:pt x="133731" y="188087"/>
                      </a:lnTo>
                      <a:lnTo>
                        <a:pt x="129667" y="184277"/>
                      </a:lnTo>
                      <a:lnTo>
                        <a:pt x="121920" y="175387"/>
                      </a:lnTo>
                      <a:lnTo>
                        <a:pt x="117729" y="171196"/>
                      </a:lnTo>
                      <a:lnTo>
                        <a:pt x="113665" y="167767"/>
                      </a:lnTo>
                      <a:lnTo>
                        <a:pt x="109347" y="167767"/>
                      </a:lnTo>
                      <a:lnTo>
                        <a:pt x="105664" y="167005"/>
                      </a:lnTo>
                      <a:lnTo>
                        <a:pt x="101981" y="165735"/>
                      </a:lnTo>
                      <a:lnTo>
                        <a:pt x="98298" y="164211"/>
                      </a:lnTo>
                      <a:lnTo>
                        <a:pt x="94615" y="162052"/>
                      </a:lnTo>
                      <a:lnTo>
                        <a:pt x="91313" y="160020"/>
                      </a:lnTo>
                      <a:lnTo>
                        <a:pt x="84709" y="154686"/>
                      </a:lnTo>
                      <a:lnTo>
                        <a:pt x="78613" y="148463"/>
                      </a:lnTo>
                      <a:lnTo>
                        <a:pt x="72390" y="141859"/>
                      </a:lnTo>
                      <a:lnTo>
                        <a:pt x="67056" y="135255"/>
                      </a:lnTo>
                      <a:lnTo>
                        <a:pt x="61722" y="128778"/>
                      </a:lnTo>
                      <a:lnTo>
                        <a:pt x="58547" y="120396"/>
                      </a:lnTo>
                      <a:lnTo>
                        <a:pt x="54864" y="112141"/>
                      </a:lnTo>
                      <a:lnTo>
                        <a:pt x="50673" y="104394"/>
                      </a:lnTo>
                      <a:lnTo>
                        <a:pt x="46228" y="97028"/>
                      </a:lnTo>
                      <a:lnTo>
                        <a:pt x="36322" y="82169"/>
                      </a:lnTo>
                      <a:lnTo>
                        <a:pt x="26035" y="68199"/>
                      </a:lnTo>
                      <a:lnTo>
                        <a:pt x="16637" y="54483"/>
                      </a:lnTo>
                      <a:lnTo>
                        <a:pt x="12319" y="47879"/>
                      </a:lnTo>
                      <a:lnTo>
                        <a:pt x="8636" y="40894"/>
                      </a:lnTo>
                      <a:lnTo>
                        <a:pt x="5334" y="33909"/>
                      </a:lnTo>
                      <a:lnTo>
                        <a:pt x="2921" y="26924"/>
                      </a:lnTo>
                      <a:lnTo>
                        <a:pt x="1270" y="19939"/>
                      </a:lnTo>
                      <a:lnTo>
                        <a:pt x="0" y="12446"/>
                      </a:lnTo>
                      <a:lnTo>
                        <a:pt x="1651" y="9652"/>
                      </a:lnTo>
                      <a:lnTo>
                        <a:pt x="3683" y="7366"/>
                      </a:lnTo>
                      <a:lnTo>
                        <a:pt x="6604" y="5461"/>
                      </a:lnTo>
                      <a:lnTo>
                        <a:pt x="10160" y="4191"/>
                      </a:lnTo>
                      <a:lnTo>
                        <a:pt x="13843" y="3048"/>
                      </a:lnTo>
                      <a:lnTo>
                        <a:pt x="17018" y="2032"/>
                      </a:lnTo>
                      <a:lnTo>
                        <a:pt x="24511" y="889"/>
                      </a:lnTo>
                      <a:lnTo>
                        <a:pt x="30988" y="0"/>
                      </a:lnTo>
                      <a:lnTo>
                        <a:pt x="37973" y="508"/>
                      </a:lnTo>
                      <a:lnTo>
                        <a:pt x="41275" y="889"/>
                      </a:lnTo>
                      <a:lnTo>
                        <a:pt x="44577" y="1905"/>
                      </a:lnTo>
                      <a:lnTo>
                        <a:pt x="47879" y="3429"/>
                      </a:lnTo>
                      <a:lnTo>
                        <a:pt x="50673" y="5080"/>
                      </a:lnTo>
                      <a:lnTo>
                        <a:pt x="57277" y="15748"/>
                      </a:lnTo>
                      <a:lnTo>
                        <a:pt x="64262" y="27686"/>
                      </a:lnTo>
                      <a:lnTo>
                        <a:pt x="70358" y="39751"/>
                      </a:lnTo>
                      <a:lnTo>
                        <a:pt x="76581" y="52451"/>
                      </a:lnTo>
                      <a:lnTo>
                        <a:pt x="88392" y="77978"/>
                      </a:lnTo>
                      <a:lnTo>
                        <a:pt x="99949" y="104013"/>
                      </a:lnTo>
                      <a:lnTo>
                        <a:pt x="110998" y="129540"/>
                      </a:lnTo>
                      <a:lnTo>
                        <a:pt x="116713" y="141478"/>
                      </a:lnTo>
                      <a:lnTo>
                        <a:pt x="122047" y="152654"/>
                      </a:lnTo>
                      <a:lnTo>
                        <a:pt x="127381" y="163195"/>
                      </a:lnTo>
                      <a:lnTo>
                        <a:pt x="133350" y="173101"/>
                      </a:lnTo>
                      <a:lnTo>
                        <a:pt x="139065" y="181737"/>
                      </a:lnTo>
                      <a:close/>
                    </a:path>
                  </a:pathLst>
                </a:custGeom>
                <a:solidFill>
                  <a:srgbClr val="FFFF94"/>
                </a:solidFill>
                <a:ln w="0" cap="flat" cmpd="sng" algn="ctr">
                  <a:solidFill>
                    <a:srgbClr val="FFFF9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2" name="Полилиния 511"/>
                <p:cNvSpPr/>
                <p:nvPr/>
              </p:nvSpPr>
              <p:spPr>
                <a:xfrm>
                  <a:off x="9498711" y="4521835"/>
                  <a:ext cx="193168" cy="1478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3168" h="147829">
                      <a:moveTo>
                        <a:pt x="192278" y="113157"/>
                      </a:moveTo>
                      <a:lnTo>
                        <a:pt x="191135" y="114935"/>
                      </a:lnTo>
                      <a:lnTo>
                        <a:pt x="189484" y="116078"/>
                      </a:lnTo>
                      <a:lnTo>
                        <a:pt x="187452" y="116967"/>
                      </a:lnTo>
                      <a:lnTo>
                        <a:pt x="184531" y="117348"/>
                      </a:lnTo>
                      <a:lnTo>
                        <a:pt x="182499" y="117348"/>
                      </a:lnTo>
                      <a:lnTo>
                        <a:pt x="180467" y="116967"/>
                      </a:lnTo>
                      <a:lnTo>
                        <a:pt x="177927" y="116078"/>
                      </a:lnTo>
                      <a:lnTo>
                        <a:pt x="175133" y="115316"/>
                      </a:lnTo>
                      <a:lnTo>
                        <a:pt x="171958" y="114300"/>
                      </a:lnTo>
                      <a:lnTo>
                        <a:pt x="168275" y="112776"/>
                      </a:lnTo>
                      <a:lnTo>
                        <a:pt x="168910" y="117348"/>
                      </a:lnTo>
                      <a:lnTo>
                        <a:pt x="169291" y="121539"/>
                      </a:lnTo>
                      <a:lnTo>
                        <a:pt x="168910" y="124714"/>
                      </a:lnTo>
                      <a:lnTo>
                        <a:pt x="168148" y="127127"/>
                      </a:lnTo>
                      <a:lnTo>
                        <a:pt x="167259" y="129286"/>
                      </a:lnTo>
                      <a:lnTo>
                        <a:pt x="165608" y="130810"/>
                      </a:lnTo>
                      <a:lnTo>
                        <a:pt x="163957" y="131699"/>
                      </a:lnTo>
                      <a:lnTo>
                        <a:pt x="162433" y="132207"/>
                      </a:lnTo>
                      <a:lnTo>
                        <a:pt x="160274" y="132207"/>
                      </a:lnTo>
                      <a:lnTo>
                        <a:pt x="158242" y="131699"/>
                      </a:lnTo>
                      <a:lnTo>
                        <a:pt x="155575" y="130429"/>
                      </a:lnTo>
                      <a:lnTo>
                        <a:pt x="153416" y="129286"/>
                      </a:lnTo>
                      <a:lnTo>
                        <a:pt x="148209" y="125222"/>
                      </a:lnTo>
                      <a:lnTo>
                        <a:pt x="143256" y="119634"/>
                      </a:lnTo>
                      <a:lnTo>
                        <a:pt x="144145" y="124714"/>
                      </a:lnTo>
                      <a:lnTo>
                        <a:pt x="144526" y="128905"/>
                      </a:lnTo>
                      <a:lnTo>
                        <a:pt x="144145" y="132207"/>
                      </a:lnTo>
                      <a:lnTo>
                        <a:pt x="143256" y="135382"/>
                      </a:lnTo>
                      <a:lnTo>
                        <a:pt x="142113" y="138049"/>
                      </a:lnTo>
                      <a:lnTo>
                        <a:pt x="140843" y="139954"/>
                      </a:lnTo>
                      <a:lnTo>
                        <a:pt x="138811" y="141986"/>
                      </a:lnTo>
                      <a:lnTo>
                        <a:pt x="136779" y="143256"/>
                      </a:lnTo>
                      <a:lnTo>
                        <a:pt x="134747" y="144018"/>
                      </a:lnTo>
                      <a:lnTo>
                        <a:pt x="132207" y="145034"/>
                      </a:lnTo>
                      <a:lnTo>
                        <a:pt x="127254" y="145034"/>
                      </a:lnTo>
                      <a:lnTo>
                        <a:pt x="122809" y="144653"/>
                      </a:lnTo>
                      <a:lnTo>
                        <a:pt x="118745" y="142748"/>
                      </a:lnTo>
                      <a:lnTo>
                        <a:pt x="116205" y="144653"/>
                      </a:lnTo>
                      <a:lnTo>
                        <a:pt x="113411" y="146177"/>
                      </a:lnTo>
                      <a:lnTo>
                        <a:pt x="110109" y="146939"/>
                      </a:lnTo>
                      <a:lnTo>
                        <a:pt x="106807" y="147828"/>
                      </a:lnTo>
                      <a:lnTo>
                        <a:pt x="99441" y="147828"/>
                      </a:lnTo>
                      <a:lnTo>
                        <a:pt x="95758" y="147320"/>
                      </a:lnTo>
                      <a:lnTo>
                        <a:pt x="92456" y="146558"/>
                      </a:lnTo>
                      <a:lnTo>
                        <a:pt x="84709" y="143764"/>
                      </a:lnTo>
                      <a:lnTo>
                        <a:pt x="76835" y="140843"/>
                      </a:lnTo>
                      <a:lnTo>
                        <a:pt x="68707" y="137033"/>
                      </a:lnTo>
                      <a:lnTo>
                        <a:pt x="60071" y="133477"/>
                      </a:lnTo>
                      <a:lnTo>
                        <a:pt x="51689" y="128905"/>
                      </a:lnTo>
                      <a:lnTo>
                        <a:pt x="43434" y="124333"/>
                      </a:lnTo>
                      <a:lnTo>
                        <a:pt x="35687" y="118872"/>
                      </a:lnTo>
                      <a:lnTo>
                        <a:pt x="28702" y="113665"/>
                      </a:lnTo>
                      <a:lnTo>
                        <a:pt x="21717" y="107950"/>
                      </a:lnTo>
                      <a:lnTo>
                        <a:pt x="15494" y="101600"/>
                      </a:lnTo>
                      <a:lnTo>
                        <a:pt x="10160" y="95377"/>
                      </a:lnTo>
                      <a:lnTo>
                        <a:pt x="6096" y="88392"/>
                      </a:lnTo>
                      <a:lnTo>
                        <a:pt x="2794" y="81407"/>
                      </a:lnTo>
                      <a:lnTo>
                        <a:pt x="762" y="74422"/>
                      </a:lnTo>
                      <a:lnTo>
                        <a:pt x="0" y="67056"/>
                      </a:lnTo>
                      <a:lnTo>
                        <a:pt x="381" y="59182"/>
                      </a:lnTo>
                      <a:lnTo>
                        <a:pt x="2794" y="60325"/>
                      </a:lnTo>
                      <a:lnTo>
                        <a:pt x="5334" y="61722"/>
                      </a:lnTo>
                      <a:lnTo>
                        <a:pt x="11430" y="64135"/>
                      </a:lnTo>
                      <a:lnTo>
                        <a:pt x="18034" y="66675"/>
                      </a:lnTo>
                      <a:lnTo>
                        <a:pt x="25019" y="67945"/>
                      </a:lnTo>
                      <a:lnTo>
                        <a:pt x="27813" y="68326"/>
                      </a:lnTo>
                      <a:lnTo>
                        <a:pt x="30734" y="67945"/>
                      </a:lnTo>
                      <a:lnTo>
                        <a:pt x="33147" y="67056"/>
                      </a:lnTo>
                      <a:lnTo>
                        <a:pt x="35179" y="65659"/>
                      </a:lnTo>
                      <a:lnTo>
                        <a:pt x="36830" y="64135"/>
                      </a:lnTo>
                      <a:lnTo>
                        <a:pt x="37719" y="61722"/>
                      </a:lnTo>
                      <a:lnTo>
                        <a:pt x="38100" y="58293"/>
                      </a:lnTo>
                      <a:lnTo>
                        <a:pt x="37719" y="54356"/>
                      </a:lnTo>
                      <a:lnTo>
                        <a:pt x="41402" y="56388"/>
                      </a:lnTo>
                      <a:lnTo>
                        <a:pt x="45085" y="57912"/>
                      </a:lnTo>
                      <a:lnTo>
                        <a:pt x="49022" y="59182"/>
                      </a:lnTo>
                      <a:lnTo>
                        <a:pt x="52070" y="59944"/>
                      </a:lnTo>
                      <a:lnTo>
                        <a:pt x="55372" y="60325"/>
                      </a:lnTo>
                      <a:lnTo>
                        <a:pt x="58166" y="60325"/>
                      </a:lnTo>
                      <a:lnTo>
                        <a:pt x="61214" y="59944"/>
                      </a:lnTo>
                      <a:lnTo>
                        <a:pt x="63373" y="59182"/>
                      </a:lnTo>
                      <a:lnTo>
                        <a:pt x="65405" y="57912"/>
                      </a:lnTo>
                      <a:lnTo>
                        <a:pt x="67056" y="56388"/>
                      </a:lnTo>
                      <a:lnTo>
                        <a:pt x="68072" y="54356"/>
                      </a:lnTo>
                      <a:lnTo>
                        <a:pt x="68707" y="51816"/>
                      </a:lnTo>
                      <a:lnTo>
                        <a:pt x="69088" y="49403"/>
                      </a:lnTo>
                      <a:lnTo>
                        <a:pt x="68707" y="45974"/>
                      </a:lnTo>
                      <a:lnTo>
                        <a:pt x="67691" y="42799"/>
                      </a:lnTo>
                      <a:lnTo>
                        <a:pt x="66040" y="38989"/>
                      </a:lnTo>
                      <a:lnTo>
                        <a:pt x="71374" y="40640"/>
                      </a:lnTo>
                      <a:lnTo>
                        <a:pt x="76073" y="42418"/>
                      </a:lnTo>
                      <a:lnTo>
                        <a:pt x="80137" y="43561"/>
                      </a:lnTo>
                      <a:lnTo>
                        <a:pt x="83820" y="44450"/>
                      </a:lnTo>
                      <a:lnTo>
                        <a:pt x="86741" y="44831"/>
                      </a:lnTo>
                      <a:lnTo>
                        <a:pt x="89535" y="45212"/>
                      </a:lnTo>
                      <a:lnTo>
                        <a:pt x="92075" y="45212"/>
                      </a:lnTo>
                      <a:lnTo>
                        <a:pt x="93726" y="45212"/>
                      </a:lnTo>
                      <a:lnTo>
                        <a:pt x="95377" y="44831"/>
                      </a:lnTo>
                      <a:lnTo>
                        <a:pt x="96520" y="43942"/>
                      </a:lnTo>
                      <a:lnTo>
                        <a:pt x="98171" y="42418"/>
                      </a:lnTo>
                      <a:lnTo>
                        <a:pt x="99060" y="40259"/>
                      </a:lnTo>
                      <a:lnTo>
                        <a:pt x="98552" y="37846"/>
                      </a:lnTo>
                      <a:lnTo>
                        <a:pt x="97790" y="34417"/>
                      </a:lnTo>
                      <a:lnTo>
                        <a:pt x="96901" y="31623"/>
                      </a:lnTo>
                      <a:lnTo>
                        <a:pt x="94107" y="25019"/>
                      </a:lnTo>
                      <a:lnTo>
                        <a:pt x="93218" y="21717"/>
                      </a:lnTo>
                      <a:lnTo>
                        <a:pt x="92837" y="19304"/>
                      </a:lnTo>
                      <a:lnTo>
                        <a:pt x="92837" y="16891"/>
                      </a:lnTo>
                      <a:lnTo>
                        <a:pt x="93726" y="15113"/>
                      </a:lnTo>
                      <a:lnTo>
                        <a:pt x="94869" y="14351"/>
                      </a:lnTo>
                      <a:lnTo>
                        <a:pt x="96139" y="14351"/>
                      </a:lnTo>
                      <a:lnTo>
                        <a:pt x="97790" y="15113"/>
                      </a:lnTo>
                      <a:lnTo>
                        <a:pt x="99441" y="15875"/>
                      </a:lnTo>
                      <a:lnTo>
                        <a:pt x="103124" y="19304"/>
                      </a:lnTo>
                      <a:lnTo>
                        <a:pt x="107188" y="23241"/>
                      </a:lnTo>
                      <a:lnTo>
                        <a:pt x="111252" y="27432"/>
                      </a:lnTo>
                      <a:lnTo>
                        <a:pt x="115062" y="30861"/>
                      </a:lnTo>
                      <a:lnTo>
                        <a:pt x="116586" y="32004"/>
                      </a:lnTo>
                      <a:lnTo>
                        <a:pt x="118237" y="33274"/>
                      </a:lnTo>
                      <a:lnTo>
                        <a:pt x="119507" y="33274"/>
                      </a:lnTo>
                      <a:lnTo>
                        <a:pt x="120777" y="33274"/>
                      </a:lnTo>
                      <a:lnTo>
                        <a:pt x="122428" y="31623"/>
                      </a:lnTo>
                      <a:lnTo>
                        <a:pt x="123190" y="29083"/>
                      </a:lnTo>
                      <a:lnTo>
                        <a:pt x="123190" y="26670"/>
                      </a:lnTo>
                      <a:lnTo>
                        <a:pt x="122809" y="23876"/>
                      </a:lnTo>
                      <a:lnTo>
                        <a:pt x="121158" y="17145"/>
                      </a:lnTo>
                      <a:lnTo>
                        <a:pt x="119507" y="10541"/>
                      </a:lnTo>
                      <a:lnTo>
                        <a:pt x="118745" y="7747"/>
                      </a:lnTo>
                      <a:lnTo>
                        <a:pt x="118745" y="4699"/>
                      </a:lnTo>
                      <a:lnTo>
                        <a:pt x="119126" y="2794"/>
                      </a:lnTo>
                      <a:lnTo>
                        <a:pt x="120396" y="1143"/>
                      </a:lnTo>
                      <a:lnTo>
                        <a:pt x="121539" y="762"/>
                      </a:lnTo>
                      <a:lnTo>
                        <a:pt x="122809" y="127"/>
                      </a:lnTo>
                      <a:lnTo>
                        <a:pt x="124460" y="0"/>
                      </a:lnTo>
                      <a:lnTo>
                        <a:pt x="126492" y="0"/>
                      </a:lnTo>
                      <a:lnTo>
                        <a:pt x="128524" y="127"/>
                      </a:lnTo>
                      <a:lnTo>
                        <a:pt x="130937" y="762"/>
                      </a:lnTo>
                      <a:lnTo>
                        <a:pt x="134239" y="1524"/>
                      </a:lnTo>
                      <a:lnTo>
                        <a:pt x="137541" y="2413"/>
                      </a:lnTo>
                      <a:lnTo>
                        <a:pt x="145542" y="15875"/>
                      </a:lnTo>
                      <a:lnTo>
                        <a:pt x="152908" y="30099"/>
                      </a:lnTo>
                      <a:lnTo>
                        <a:pt x="168148" y="58293"/>
                      </a:lnTo>
                      <a:lnTo>
                        <a:pt x="175133" y="72898"/>
                      </a:lnTo>
                      <a:lnTo>
                        <a:pt x="181610" y="86487"/>
                      </a:lnTo>
                      <a:lnTo>
                        <a:pt x="187833" y="99187"/>
                      </a:lnTo>
                      <a:lnTo>
                        <a:pt x="190627" y="105410"/>
                      </a:lnTo>
                      <a:lnTo>
                        <a:pt x="193167" y="11112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3" name="Полилиния 512"/>
                <p:cNvSpPr/>
                <p:nvPr/>
              </p:nvSpPr>
              <p:spPr>
                <a:xfrm>
                  <a:off x="9448419" y="4422775"/>
                  <a:ext cx="192406" cy="1673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2406" h="167387">
                      <a:moveTo>
                        <a:pt x="188214" y="109220"/>
                      </a:moveTo>
                      <a:lnTo>
                        <a:pt x="184531" y="106807"/>
                      </a:lnTo>
                      <a:lnTo>
                        <a:pt x="181229" y="104394"/>
                      </a:lnTo>
                      <a:lnTo>
                        <a:pt x="178435" y="102616"/>
                      </a:lnTo>
                      <a:lnTo>
                        <a:pt x="176022" y="101473"/>
                      </a:lnTo>
                      <a:lnTo>
                        <a:pt x="173863" y="100203"/>
                      </a:lnTo>
                      <a:lnTo>
                        <a:pt x="172212" y="99822"/>
                      </a:lnTo>
                      <a:lnTo>
                        <a:pt x="171069" y="99187"/>
                      </a:lnTo>
                      <a:lnTo>
                        <a:pt x="169799" y="99187"/>
                      </a:lnTo>
                      <a:lnTo>
                        <a:pt x="169037" y="99187"/>
                      </a:lnTo>
                      <a:lnTo>
                        <a:pt x="168529" y="100203"/>
                      </a:lnTo>
                      <a:lnTo>
                        <a:pt x="168529" y="100584"/>
                      </a:lnTo>
                      <a:lnTo>
                        <a:pt x="168529" y="102997"/>
                      </a:lnTo>
                      <a:lnTo>
                        <a:pt x="169037" y="106045"/>
                      </a:lnTo>
                      <a:lnTo>
                        <a:pt x="169799" y="109220"/>
                      </a:lnTo>
                      <a:lnTo>
                        <a:pt x="171069" y="113030"/>
                      </a:lnTo>
                      <a:lnTo>
                        <a:pt x="172720" y="120777"/>
                      </a:lnTo>
                      <a:lnTo>
                        <a:pt x="172720" y="124587"/>
                      </a:lnTo>
                      <a:lnTo>
                        <a:pt x="171831" y="128143"/>
                      </a:lnTo>
                      <a:lnTo>
                        <a:pt x="170688" y="131445"/>
                      </a:lnTo>
                      <a:lnTo>
                        <a:pt x="169418" y="132715"/>
                      </a:lnTo>
                      <a:lnTo>
                        <a:pt x="167767" y="133858"/>
                      </a:lnTo>
                      <a:lnTo>
                        <a:pt x="163195" y="129159"/>
                      </a:lnTo>
                      <a:lnTo>
                        <a:pt x="159131" y="124968"/>
                      </a:lnTo>
                      <a:lnTo>
                        <a:pt x="155829" y="121539"/>
                      </a:lnTo>
                      <a:lnTo>
                        <a:pt x="152527" y="118745"/>
                      </a:lnTo>
                      <a:lnTo>
                        <a:pt x="150114" y="116205"/>
                      </a:lnTo>
                      <a:lnTo>
                        <a:pt x="148463" y="114554"/>
                      </a:lnTo>
                      <a:lnTo>
                        <a:pt x="146812" y="113411"/>
                      </a:lnTo>
                      <a:lnTo>
                        <a:pt x="145669" y="113030"/>
                      </a:lnTo>
                      <a:lnTo>
                        <a:pt x="144399" y="113030"/>
                      </a:lnTo>
                      <a:lnTo>
                        <a:pt x="144018" y="113030"/>
                      </a:lnTo>
                      <a:lnTo>
                        <a:pt x="143510" y="113792"/>
                      </a:lnTo>
                      <a:lnTo>
                        <a:pt x="143510" y="114554"/>
                      </a:lnTo>
                      <a:lnTo>
                        <a:pt x="144018" y="117602"/>
                      </a:lnTo>
                      <a:lnTo>
                        <a:pt x="144399" y="121158"/>
                      </a:lnTo>
                      <a:lnTo>
                        <a:pt x="145161" y="125349"/>
                      </a:lnTo>
                      <a:lnTo>
                        <a:pt x="146050" y="130302"/>
                      </a:lnTo>
                      <a:lnTo>
                        <a:pt x="146431" y="134747"/>
                      </a:lnTo>
                      <a:lnTo>
                        <a:pt x="146050" y="139319"/>
                      </a:lnTo>
                      <a:lnTo>
                        <a:pt x="145161" y="140843"/>
                      </a:lnTo>
                      <a:lnTo>
                        <a:pt x="144399" y="143002"/>
                      </a:lnTo>
                      <a:lnTo>
                        <a:pt x="143129" y="144653"/>
                      </a:lnTo>
                      <a:lnTo>
                        <a:pt x="141478" y="145796"/>
                      </a:lnTo>
                      <a:lnTo>
                        <a:pt x="139065" y="147193"/>
                      </a:lnTo>
                      <a:lnTo>
                        <a:pt x="136398" y="147701"/>
                      </a:lnTo>
                      <a:lnTo>
                        <a:pt x="133731" y="147828"/>
                      </a:lnTo>
                      <a:lnTo>
                        <a:pt x="130048" y="147828"/>
                      </a:lnTo>
                      <a:lnTo>
                        <a:pt x="128016" y="144653"/>
                      </a:lnTo>
                      <a:lnTo>
                        <a:pt x="125349" y="141859"/>
                      </a:lnTo>
                      <a:lnTo>
                        <a:pt x="123698" y="139700"/>
                      </a:lnTo>
                      <a:lnTo>
                        <a:pt x="122047" y="138049"/>
                      </a:lnTo>
                      <a:lnTo>
                        <a:pt x="121031" y="136906"/>
                      </a:lnTo>
                      <a:lnTo>
                        <a:pt x="119507" y="136144"/>
                      </a:lnTo>
                      <a:lnTo>
                        <a:pt x="118999" y="135128"/>
                      </a:lnTo>
                      <a:lnTo>
                        <a:pt x="118364" y="135128"/>
                      </a:lnTo>
                      <a:lnTo>
                        <a:pt x="117348" y="136144"/>
                      </a:lnTo>
                      <a:lnTo>
                        <a:pt x="116713" y="137668"/>
                      </a:lnTo>
                      <a:lnTo>
                        <a:pt x="116713" y="140208"/>
                      </a:lnTo>
                      <a:lnTo>
                        <a:pt x="116713" y="143002"/>
                      </a:lnTo>
                      <a:lnTo>
                        <a:pt x="116713" y="149987"/>
                      </a:lnTo>
                      <a:lnTo>
                        <a:pt x="116332" y="153416"/>
                      </a:lnTo>
                      <a:lnTo>
                        <a:pt x="115697" y="156210"/>
                      </a:lnTo>
                      <a:lnTo>
                        <a:pt x="114046" y="158750"/>
                      </a:lnTo>
                      <a:lnTo>
                        <a:pt x="112649" y="159385"/>
                      </a:lnTo>
                      <a:lnTo>
                        <a:pt x="111506" y="160401"/>
                      </a:lnTo>
                      <a:lnTo>
                        <a:pt x="109982" y="160782"/>
                      </a:lnTo>
                      <a:lnTo>
                        <a:pt x="108331" y="160782"/>
                      </a:lnTo>
                      <a:lnTo>
                        <a:pt x="105664" y="160401"/>
                      </a:lnTo>
                      <a:lnTo>
                        <a:pt x="103505" y="160020"/>
                      </a:lnTo>
                      <a:lnTo>
                        <a:pt x="100965" y="157861"/>
                      </a:lnTo>
                      <a:lnTo>
                        <a:pt x="98679" y="156591"/>
                      </a:lnTo>
                      <a:lnTo>
                        <a:pt x="96647" y="155448"/>
                      </a:lnTo>
                      <a:lnTo>
                        <a:pt x="94996" y="154559"/>
                      </a:lnTo>
                      <a:lnTo>
                        <a:pt x="93726" y="153670"/>
                      </a:lnTo>
                      <a:lnTo>
                        <a:pt x="92964" y="153670"/>
                      </a:lnTo>
                      <a:lnTo>
                        <a:pt x="91313" y="153670"/>
                      </a:lnTo>
                      <a:lnTo>
                        <a:pt x="90043" y="154559"/>
                      </a:lnTo>
                      <a:lnTo>
                        <a:pt x="89662" y="155829"/>
                      </a:lnTo>
                      <a:lnTo>
                        <a:pt x="88773" y="160020"/>
                      </a:lnTo>
                      <a:lnTo>
                        <a:pt x="87630" y="161925"/>
                      </a:lnTo>
                      <a:lnTo>
                        <a:pt x="86360" y="163957"/>
                      </a:lnTo>
                      <a:lnTo>
                        <a:pt x="83820" y="165735"/>
                      </a:lnTo>
                      <a:lnTo>
                        <a:pt x="82296" y="166116"/>
                      </a:lnTo>
                      <a:lnTo>
                        <a:pt x="80645" y="167005"/>
                      </a:lnTo>
                      <a:lnTo>
                        <a:pt x="78486" y="167386"/>
                      </a:lnTo>
                      <a:lnTo>
                        <a:pt x="76073" y="167386"/>
                      </a:lnTo>
                      <a:lnTo>
                        <a:pt x="72771" y="167386"/>
                      </a:lnTo>
                      <a:lnTo>
                        <a:pt x="69469" y="167005"/>
                      </a:lnTo>
                      <a:lnTo>
                        <a:pt x="65786" y="166624"/>
                      </a:lnTo>
                      <a:lnTo>
                        <a:pt x="61722" y="165735"/>
                      </a:lnTo>
                      <a:lnTo>
                        <a:pt x="56769" y="164719"/>
                      </a:lnTo>
                      <a:lnTo>
                        <a:pt x="51435" y="163195"/>
                      </a:lnTo>
                      <a:lnTo>
                        <a:pt x="48260" y="158242"/>
                      </a:lnTo>
                      <a:lnTo>
                        <a:pt x="44958" y="153035"/>
                      </a:lnTo>
                      <a:lnTo>
                        <a:pt x="41275" y="147193"/>
                      </a:lnTo>
                      <a:lnTo>
                        <a:pt x="37084" y="140843"/>
                      </a:lnTo>
                      <a:lnTo>
                        <a:pt x="29337" y="127762"/>
                      </a:lnTo>
                      <a:lnTo>
                        <a:pt x="21336" y="113792"/>
                      </a:lnTo>
                      <a:lnTo>
                        <a:pt x="13970" y="99187"/>
                      </a:lnTo>
                      <a:lnTo>
                        <a:pt x="7747" y="84074"/>
                      </a:lnTo>
                      <a:lnTo>
                        <a:pt x="2921" y="68961"/>
                      </a:lnTo>
                      <a:lnTo>
                        <a:pt x="1270" y="61341"/>
                      </a:lnTo>
                      <a:lnTo>
                        <a:pt x="0" y="53594"/>
                      </a:lnTo>
                      <a:lnTo>
                        <a:pt x="3683" y="54864"/>
                      </a:lnTo>
                      <a:lnTo>
                        <a:pt x="7366" y="55245"/>
                      </a:lnTo>
                      <a:lnTo>
                        <a:pt x="11430" y="55245"/>
                      </a:lnTo>
                      <a:lnTo>
                        <a:pt x="15240" y="54864"/>
                      </a:lnTo>
                      <a:lnTo>
                        <a:pt x="22733" y="52832"/>
                      </a:lnTo>
                      <a:lnTo>
                        <a:pt x="30353" y="49403"/>
                      </a:lnTo>
                      <a:lnTo>
                        <a:pt x="37719" y="44831"/>
                      </a:lnTo>
                      <a:lnTo>
                        <a:pt x="45339" y="40132"/>
                      </a:lnTo>
                      <a:lnTo>
                        <a:pt x="60452" y="28067"/>
                      </a:lnTo>
                      <a:lnTo>
                        <a:pt x="75692" y="15748"/>
                      </a:lnTo>
                      <a:lnTo>
                        <a:pt x="83058" y="10795"/>
                      </a:lnTo>
                      <a:lnTo>
                        <a:pt x="90805" y="6223"/>
                      </a:lnTo>
                      <a:lnTo>
                        <a:pt x="98298" y="2413"/>
                      </a:lnTo>
                      <a:lnTo>
                        <a:pt x="106172" y="381"/>
                      </a:lnTo>
                      <a:lnTo>
                        <a:pt x="110363" y="0"/>
                      </a:lnTo>
                      <a:lnTo>
                        <a:pt x="114046" y="0"/>
                      </a:lnTo>
                      <a:lnTo>
                        <a:pt x="117983" y="381"/>
                      </a:lnTo>
                      <a:lnTo>
                        <a:pt x="121666" y="1270"/>
                      </a:lnTo>
                      <a:lnTo>
                        <a:pt x="141097" y="28067"/>
                      </a:lnTo>
                      <a:lnTo>
                        <a:pt x="160020" y="55626"/>
                      </a:lnTo>
                      <a:lnTo>
                        <a:pt x="169037" y="69596"/>
                      </a:lnTo>
                      <a:lnTo>
                        <a:pt x="177546" y="83693"/>
                      </a:lnTo>
                      <a:lnTo>
                        <a:pt x="185420" y="98044"/>
                      </a:lnTo>
                      <a:lnTo>
                        <a:pt x="192405" y="112141"/>
                      </a:lnTo>
                      <a:close/>
                    </a:path>
                  </a:pathLst>
                </a:custGeom>
                <a:solidFill>
                  <a:srgbClr val="DDFF3F"/>
                </a:solidFill>
                <a:ln w="0" cap="flat" cmpd="sng" algn="ctr">
                  <a:solidFill>
                    <a:srgbClr val="DDFF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4" name="Полилиния 513"/>
                <p:cNvSpPr/>
                <p:nvPr/>
              </p:nvSpPr>
              <p:spPr>
                <a:xfrm>
                  <a:off x="9259316" y="4157091"/>
                  <a:ext cx="307468" cy="3362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7468" h="336297">
                      <a:moveTo>
                        <a:pt x="0" y="66675"/>
                      </a:moveTo>
                      <a:lnTo>
                        <a:pt x="1651" y="60579"/>
                      </a:lnTo>
                      <a:lnTo>
                        <a:pt x="4191" y="54356"/>
                      </a:lnTo>
                      <a:lnTo>
                        <a:pt x="7874" y="48260"/>
                      </a:lnTo>
                      <a:lnTo>
                        <a:pt x="12319" y="42418"/>
                      </a:lnTo>
                      <a:lnTo>
                        <a:pt x="17272" y="36703"/>
                      </a:lnTo>
                      <a:lnTo>
                        <a:pt x="23368" y="31242"/>
                      </a:lnTo>
                      <a:lnTo>
                        <a:pt x="30226" y="26289"/>
                      </a:lnTo>
                      <a:lnTo>
                        <a:pt x="36576" y="21336"/>
                      </a:lnTo>
                      <a:lnTo>
                        <a:pt x="43942" y="17145"/>
                      </a:lnTo>
                      <a:lnTo>
                        <a:pt x="51308" y="13081"/>
                      </a:lnTo>
                      <a:lnTo>
                        <a:pt x="59309" y="9398"/>
                      </a:lnTo>
                      <a:lnTo>
                        <a:pt x="66675" y="6604"/>
                      </a:lnTo>
                      <a:lnTo>
                        <a:pt x="74422" y="3556"/>
                      </a:lnTo>
                      <a:lnTo>
                        <a:pt x="81407" y="1524"/>
                      </a:lnTo>
                      <a:lnTo>
                        <a:pt x="88392" y="0"/>
                      </a:lnTo>
                      <a:lnTo>
                        <a:pt x="88392" y="2413"/>
                      </a:lnTo>
                      <a:lnTo>
                        <a:pt x="87630" y="4826"/>
                      </a:lnTo>
                      <a:lnTo>
                        <a:pt x="86360" y="8509"/>
                      </a:lnTo>
                      <a:lnTo>
                        <a:pt x="85979" y="9779"/>
                      </a:lnTo>
                      <a:lnTo>
                        <a:pt x="85979" y="11557"/>
                      </a:lnTo>
                      <a:lnTo>
                        <a:pt x="85979" y="12700"/>
                      </a:lnTo>
                      <a:lnTo>
                        <a:pt x="86741" y="13589"/>
                      </a:lnTo>
                      <a:lnTo>
                        <a:pt x="88011" y="14351"/>
                      </a:lnTo>
                      <a:lnTo>
                        <a:pt x="90043" y="14732"/>
                      </a:lnTo>
                      <a:lnTo>
                        <a:pt x="92964" y="15113"/>
                      </a:lnTo>
                      <a:lnTo>
                        <a:pt x="96647" y="15113"/>
                      </a:lnTo>
                      <a:lnTo>
                        <a:pt x="101727" y="15113"/>
                      </a:lnTo>
                      <a:lnTo>
                        <a:pt x="108077" y="14732"/>
                      </a:lnTo>
                      <a:lnTo>
                        <a:pt x="115443" y="14351"/>
                      </a:lnTo>
                      <a:lnTo>
                        <a:pt x="124460" y="13589"/>
                      </a:lnTo>
                      <a:lnTo>
                        <a:pt x="121285" y="14351"/>
                      </a:lnTo>
                      <a:lnTo>
                        <a:pt x="118618" y="15113"/>
                      </a:lnTo>
                      <a:lnTo>
                        <a:pt x="116078" y="15875"/>
                      </a:lnTo>
                      <a:lnTo>
                        <a:pt x="113792" y="16891"/>
                      </a:lnTo>
                      <a:lnTo>
                        <a:pt x="112776" y="17145"/>
                      </a:lnTo>
                      <a:lnTo>
                        <a:pt x="111760" y="18161"/>
                      </a:lnTo>
                      <a:lnTo>
                        <a:pt x="111379" y="19304"/>
                      </a:lnTo>
                      <a:lnTo>
                        <a:pt x="112776" y="20955"/>
                      </a:lnTo>
                      <a:lnTo>
                        <a:pt x="115062" y="22098"/>
                      </a:lnTo>
                      <a:lnTo>
                        <a:pt x="118745" y="23876"/>
                      </a:lnTo>
                      <a:lnTo>
                        <a:pt x="123444" y="25908"/>
                      </a:lnTo>
                      <a:lnTo>
                        <a:pt x="129286" y="28448"/>
                      </a:lnTo>
                      <a:lnTo>
                        <a:pt x="135001" y="30861"/>
                      </a:lnTo>
                      <a:lnTo>
                        <a:pt x="140970" y="34036"/>
                      </a:lnTo>
                      <a:lnTo>
                        <a:pt x="147701" y="37465"/>
                      </a:lnTo>
                      <a:lnTo>
                        <a:pt x="154305" y="42037"/>
                      </a:lnTo>
                      <a:lnTo>
                        <a:pt x="160401" y="46990"/>
                      </a:lnTo>
                      <a:lnTo>
                        <a:pt x="165735" y="52832"/>
                      </a:lnTo>
                      <a:lnTo>
                        <a:pt x="170688" y="58801"/>
                      </a:lnTo>
                      <a:lnTo>
                        <a:pt x="167386" y="58420"/>
                      </a:lnTo>
                      <a:lnTo>
                        <a:pt x="164465" y="58166"/>
                      </a:lnTo>
                      <a:lnTo>
                        <a:pt x="162052" y="57531"/>
                      </a:lnTo>
                      <a:lnTo>
                        <a:pt x="160020" y="57531"/>
                      </a:lnTo>
                      <a:lnTo>
                        <a:pt x="158369" y="57531"/>
                      </a:lnTo>
                      <a:lnTo>
                        <a:pt x="156718" y="57531"/>
                      </a:lnTo>
                      <a:lnTo>
                        <a:pt x="155067" y="58420"/>
                      </a:lnTo>
                      <a:lnTo>
                        <a:pt x="154305" y="59309"/>
                      </a:lnTo>
                      <a:lnTo>
                        <a:pt x="154305" y="60960"/>
                      </a:lnTo>
                      <a:lnTo>
                        <a:pt x="155448" y="62484"/>
                      </a:lnTo>
                      <a:lnTo>
                        <a:pt x="157099" y="65151"/>
                      </a:lnTo>
                      <a:lnTo>
                        <a:pt x="159131" y="67564"/>
                      </a:lnTo>
                      <a:lnTo>
                        <a:pt x="161671" y="70358"/>
                      </a:lnTo>
                      <a:lnTo>
                        <a:pt x="167386" y="77343"/>
                      </a:lnTo>
                      <a:lnTo>
                        <a:pt x="169799" y="81026"/>
                      </a:lnTo>
                      <a:lnTo>
                        <a:pt x="172339" y="85217"/>
                      </a:lnTo>
                      <a:lnTo>
                        <a:pt x="174371" y="89408"/>
                      </a:lnTo>
                      <a:lnTo>
                        <a:pt x="175514" y="93853"/>
                      </a:lnTo>
                      <a:lnTo>
                        <a:pt x="178816" y="102235"/>
                      </a:lnTo>
                      <a:lnTo>
                        <a:pt x="181356" y="110744"/>
                      </a:lnTo>
                      <a:lnTo>
                        <a:pt x="184658" y="128524"/>
                      </a:lnTo>
                      <a:lnTo>
                        <a:pt x="186690" y="137033"/>
                      </a:lnTo>
                      <a:lnTo>
                        <a:pt x="189103" y="145034"/>
                      </a:lnTo>
                      <a:lnTo>
                        <a:pt x="190754" y="148209"/>
                      </a:lnTo>
                      <a:lnTo>
                        <a:pt x="192786" y="151638"/>
                      </a:lnTo>
                      <a:lnTo>
                        <a:pt x="195072" y="154432"/>
                      </a:lnTo>
                      <a:lnTo>
                        <a:pt x="197739" y="156972"/>
                      </a:lnTo>
                      <a:lnTo>
                        <a:pt x="219456" y="175514"/>
                      </a:lnTo>
                      <a:lnTo>
                        <a:pt x="241046" y="193548"/>
                      </a:lnTo>
                      <a:lnTo>
                        <a:pt x="251206" y="202565"/>
                      </a:lnTo>
                      <a:lnTo>
                        <a:pt x="261112" y="211709"/>
                      </a:lnTo>
                      <a:lnTo>
                        <a:pt x="270510" y="220472"/>
                      </a:lnTo>
                      <a:lnTo>
                        <a:pt x="278765" y="229108"/>
                      </a:lnTo>
                      <a:lnTo>
                        <a:pt x="286512" y="237871"/>
                      </a:lnTo>
                      <a:lnTo>
                        <a:pt x="293116" y="245999"/>
                      </a:lnTo>
                      <a:lnTo>
                        <a:pt x="299085" y="254127"/>
                      </a:lnTo>
                      <a:lnTo>
                        <a:pt x="303149" y="262128"/>
                      </a:lnTo>
                      <a:lnTo>
                        <a:pt x="305816" y="269494"/>
                      </a:lnTo>
                      <a:lnTo>
                        <a:pt x="307086" y="273050"/>
                      </a:lnTo>
                      <a:lnTo>
                        <a:pt x="307467" y="276860"/>
                      </a:lnTo>
                      <a:lnTo>
                        <a:pt x="307467" y="280670"/>
                      </a:lnTo>
                      <a:lnTo>
                        <a:pt x="307086" y="283845"/>
                      </a:lnTo>
                      <a:lnTo>
                        <a:pt x="306451" y="287274"/>
                      </a:lnTo>
                      <a:lnTo>
                        <a:pt x="305435" y="290449"/>
                      </a:lnTo>
                      <a:lnTo>
                        <a:pt x="301244" y="288798"/>
                      </a:lnTo>
                      <a:lnTo>
                        <a:pt x="297561" y="287655"/>
                      </a:lnTo>
                      <a:lnTo>
                        <a:pt x="294259" y="286639"/>
                      </a:lnTo>
                      <a:lnTo>
                        <a:pt x="291465" y="286258"/>
                      </a:lnTo>
                      <a:lnTo>
                        <a:pt x="289433" y="286004"/>
                      </a:lnTo>
                      <a:lnTo>
                        <a:pt x="287401" y="285496"/>
                      </a:lnTo>
                      <a:lnTo>
                        <a:pt x="285750" y="285496"/>
                      </a:lnTo>
                      <a:lnTo>
                        <a:pt x="284099" y="286004"/>
                      </a:lnTo>
                      <a:lnTo>
                        <a:pt x="283210" y="286258"/>
                      </a:lnTo>
                      <a:lnTo>
                        <a:pt x="282448" y="287274"/>
                      </a:lnTo>
                      <a:lnTo>
                        <a:pt x="281178" y="288798"/>
                      </a:lnTo>
                      <a:lnTo>
                        <a:pt x="281178" y="290830"/>
                      </a:lnTo>
                      <a:lnTo>
                        <a:pt x="281559" y="293370"/>
                      </a:lnTo>
                      <a:lnTo>
                        <a:pt x="282829" y="296164"/>
                      </a:lnTo>
                      <a:lnTo>
                        <a:pt x="283591" y="299339"/>
                      </a:lnTo>
                      <a:lnTo>
                        <a:pt x="286131" y="305181"/>
                      </a:lnTo>
                      <a:lnTo>
                        <a:pt x="286512" y="307721"/>
                      </a:lnTo>
                      <a:lnTo>
                        <a:pt x="286893" y="309753"/>
                      </a:lnTo>
                      <a:lnTo>
                        <a:pt x="286131" y="311912"/>
                      </a:lnTo>
                      <a:lnTo>
                        <a:pt x="284861" y="312674"/>
                      </a:lnTo>
                      <a:lnTo>
                        <a:pt x="278257" y="309372"/>
                      </a:lnTo>
                      <a:lnTo>
                        <a:pt x="272161" y="306197"/>
                      </a:lnTo>
                      <a:lnTo>
                        <a:pt x="267208" y="303149"/>
                      </a:lnTo>
                      <a:lnTo>
                        <a:pt x="262763" y="300736"/>
                      </a:lnTo>
                      <a:lnTo>
                        <a:pt x="258572" y="298831"/>
                      </a:lnTo>
                      <a:lnTo>
                        <a:pt x="255397" y="297053"/>
                      </a:lnTo>
                      <a:lnTo>
                        <a:pt x="252476" y="295402"/>
                      </a:lnTo>
                      <a:lnTo>
                        <a:pt x="250444" y="294640"/>
                      </a:lnTo>
                      <a:lnTo>
                        <a:pt x="248412" y="293751"/>
                      </a:lnTo>
                      <a:lnTo>
                        <a:pt x="247142" y="292989"/>
                      </a:lnTo>
                      <a:lnTo>
                        <a:pt x="246380" y="292354"/>
                      </a:lnTo>
                      <a:lnTo>
                        <a:pt x="245872" y="292354"/>
                      </a:lnTo>
                      <a:lnTo>
                        <a:pt x="245491" y="292989"/>
                      </a:lnTo>
                      <a:lnTo>
                        <a:pt x="245491" y="293370"/>
                      </a:lnTo>
                      <a:lnTo>
                        <a:pt x="246380" y="294640"/>
                      </a:lnTo>
                      <a:lnTo>
                        <a:pt x="247523" y="297053"/>
                      </a:lnTo>
                      <a:lnTo>
                        <a:pt x="249174" y="299974"/>
                      </a:lnTo>
                      <a:lnTo>
                        <a:pt x="250825" y="303530"/>
                      </a:lnTo>
                      <a:lnTo>
                        <a:pt x="252476" y="307721"/>
                      </a:lnTo>
                      <a:lnTo>
                        <a:pt x="253238" y="312293"/>
                      </a:lnTo>
                      <a:lnTo>
                        <a:pt x="253238" y="316738"/>
                      </a:lnTo>
                      <a:lnTo>
                        <a:pt x="252095" y="321945"/>
                      </a:lnTo>
                      <a:lnTo>
                        <a:pt x="249555" y="326644"/>
                      </a:lnTo>
                      <a:lnTo>
                        <a:pt x="245491" y="323088"/>
                      </a:lnTo>
                      <a:lnTo>
                        <a:pt x="241808" y="319659"/>
                      </a:lnTo>
                      <a:lnTo>
                        <a:pt x="238887" y="317373"/>
                      </a:lnTo>
                      <a:lnTo>
                        <a:pt x="236093" y="314706"/>
                      </a:lnTo>
                      <a:lnTo>
                        <a:pt x="234061" y="313182"/>
                      </a:lnTo>
                      <a:lnTo>
                        <a:pt x="232029" y="311531"/>
                      </a:lnTo>
                      <a:lnTo>
                        <a:pt x="230378" y="310515"/>
                      </a:lnTo>
                      <a:lnTo>
                        <a:pt x="228473" y="309753"/>
                      </a:lnTo>
                      <a:lnTo>
                        <a:pt x="227457" y="309753"/>
                      </a:lnTo>
                      <a:lnTo>
                        <a:pt x="226695" y="309753"/>
                      </a:lnTo>
                      <a:lnTo>
                        <a:pt x="226187" y="310388"/>
                      </a:lnTo>
                      <a:lnTo>
                        <a:pt x="225425" y="310515"/>
                      </a:lnTo>
                      <a:lnTo>
                        <a:pt x="224790" y="312674"/>
                      </a:lnTo>
                      <a:lnTo>
                        <a:pt x="224536" y="315087"/>
                      </a:lnTo>
                      <a:lnTo>
                        <a:pt x="224790" y="321945"/>
                      </a:lnTo>
                      <a:lnTo>
                        <a:pt x="224536" y="325120"/>
                      </a:lnTo>
                      <a:lnTo>
                        <a:pt x="224155" y="328803"/>
                      </a:lnTo>
                      <a:lnTo>
                        <a:pt x="222885" y="331597"/>
                      </a:lnTo>
                      <a:lnTo>
                        <a:pt x="220853" y="334010"/>
                      </a:lnTo>
                      <a:lnTo>
                        <a:pt x="219202" y="334899"/>
                      </a:lnTo>
                      <a:lnTo>
                        <a:pt x="217424" y="335280"/>
                      </a:lnTo>
                      <a:lnTo>
                        <a:pt x="215519" y="335788"/>
                      </a:lnTo>
                      <a:lnTo>
                        <a:pt x="213487" y="336296"/>
                      </a:lnTo>
                      <a:lnTo>
                        <a:pt x="210439" y="334899"/>
                      </a:lnTo>
                      <a:lnTo>
                        <a:pt x="208026" y="333629"/>
                      </a:lnTo>
                      <a:lnTo>
                        <a:pt x="205740" y="331597"/>
                      </a:lnTo>
                      <a:lnTo>
                        <a:pt x="203073" y="329311"/>
                      </a:lnTo>
                      <a:lnTo>
                        <a:pt x="201041" y="326263"/>
                      </a:lnTo>
                      <a:lnTo>
                        <a:pt x="199390" y="323469"/>
                      </a:lnTo>
                      <a:lnTo>
                        <a:pt x="197739" y="319659"/>
                      </a:lnTo>
                      <a:lnTo>
                        <a:pt x="196469" y="316103"/>
                      </a:lnTo>
                      <a:lnTo>
                        <a:pt x="195199" y="314706"/>
                      </a:lnTo>
                      <a:lnTo>
                        <a:pt x="194437" y="312674"/>
                      </a:lnTo>
                      <a:lnTo>
                        <a:pt x="192786" y="309753"/>
                      </a:lnTo>
                      <a:lnTo>
                        <a:pt x="191516" y="306959"/>
                      </a:lnTo>
                      <a:lnTo>
                        <a:pt x="189865" y="303149"/>
                      </a:lnTo>
                      <a:lnTo>
                        <a:pt x="188722" y="298831"/>
                      </a:lnTo>
                      <a:lnTo>
                        <a:pt x="187452" y="294259"/>
                      </a:lnTo>
                      <a:lnTo>
                        <a:pt x="186182" y="288798"/>
                      </a:lnTo>
                      <a:lnTo>
                        <a:pt x="185420" y="283083"/>
                      </a:lnTo>
                      <a:lnTo>
                        <a:pt x="185039" y="276479"/>
                      </a:lnTo>
                      <a:lnTo>
                        <a:pt x="185039" y="269494"/>
                      </a:lnTo>
                      <a:lnTo>
                        <a:pt x="185039" y="262128"/>
                      </a:lnTo>
                      <a:lnTo>
                        <a:pt x="185801" y="254127"/>
                      </a:lnTo>
                      <a:lnTo>
                        <a:pt x="187452" y="245999"/>
                      </a:lnTo>
                      <a:lnTo>
                        <a:pt x="189103" y="236855"/>
                      </a:lnTo>
                      <a:lnTo>
                        <a:pt x="192024" y="227457"/>
                      </a:lnTo>
                      <a:lnTo>
                        <a:pt x="186182" y="228219"/>
                      </a:lnTo>
                      <a:lnTo>
                        <a:pt x="180086" y="229108"/>
                      </a:lnTo>
                      <a:lnTo>
                        <a:pt x="173101" y="229870"/>
                      </a:lnTo>
                      <a:lnTo>
                        <a:pt x="169799" y="229489"/>
                      </a:lnTo>
                      <a:lnTo>
                        <a:pt x="166116" y="228727"/>
                      </a:lnTo>
                      <a:lnTo>
                        <a:pt x="162814" y="227457"/>
                      </a:lnTo>
                      <a:lnTo>
                        <a:pt x="159131" y="225298"/>
                      </a:lnTo>
                      <a:lnTo>
                        <a:pt x="155448" y="222123"/>
                      </a:lnTo>
                      <a:lnTo>
                        <a:pt x="152146" y="218313"/>
                      </a:lnTo>
                      <a:lnTo>
                        <a:pt x="148463" y="213487"/>
                      </a:lnTo>
                      <a:lnTo>
                        <a:pt x="145161" y="206756"/>
                      </a:lnTo>
                      <a:lnTo>
                        <a:pt x="141986" y="199390"/>
                      </a:lnTo>
                      <a:lnTo>
                        <a:pt x="139065" y="190246"/>
                      </a:lnTo>
                      <a:lnTo>
                        <a:pt x="138684" y="200533"/>
                      </a:lnTo>
                      <a:lnTo>
                        <a:pt x="136652" y="210947"/>
                      </a:lnTo>
                      <a:lnTo>
                        <a:pt x="133477" y="220853"/>
                      </a:lnTo>
                      <a:lnTo>
                        <a:pt x="129667" y="230251"/>
                      </a:lnTo>
                      <a:lnTo>
                        <a:pt x="124460" y="239395"/>
                      </a:lnTo>
                      <a:lnTo>
                        <a:pt x="119126" y="247650"/>
                      </a:lnTo>
                      <a:lnTo>
                        <a:pt x="114427" y="255016"/>
                      </a:lnTo>
                      <a:lnTo>
                        <a:pt x="109093" y="261493"/>
                      </a:lnTo>
                      <a:lnTo>
                        <a:pt x="104775" y="259588"/>
                      </a:lnTo>
                      <a:lnTo>
                        <a:pt x="101092" y="258191"/>
                      </a:lnTo>
                      <a:lnTo>
                        <a:pt x="98679" y="257556"/>
                      </a:lnTo>
                      <a:lnTo>
                        <a:pt x="96647" y="256921"/>
                      </a:lnTo>
                      <a:lnTo>
                        <a:pt x="94996" y="257556"/>
                      </a:lnTo>
                      <a:lnTo>
                        <a:pt x="94107" y="257937"/>
                      </a:lnTo>
                      <a:lnTo>
                        <a:pt x="93345" y="259207"/>
                      </a:lnTo>
                      <a:lnTo>
                        <a:pt x="93345" y="260350"/>
                      </a:lnTo>
                      <a:lnTo>
                        <a:pt x="93345" y="263271"/>
                      </a:lnTo>
                      <a:lnTo>
                        <a:pt x="93345" y="266065"/>
                      </a:lnTo>
                      <a:lnTo>
                        <a:pt x="93345" y="267335"/>
                      </a:lnTo>
                      <a:lnTo>
                        <a:pt x="92964" y="268478"/>
                      </a:lnTo>
                      <a:lnTo>
                        <a:pt x="92456" y="269494"/>
                      </a:lnTo>
                      <a:lnTo>
                        <a:pt x="91313" y="269875"/>
                      </a:lnTo>
                      <a:lnTo>
                        <a:pt x="84328" y="269113"/>
                      </a:lnTo>
                      <a:lnTo>
                        <a:pt x="77724" y="268097"/>
                      </a:lnTo>
                      <a:lnTo>
                        <a:pt x="71628" y="267335"/>
                      </a:lnTo>
                      <a:lnTo>
                        <a:pt x="65913" y="266573"/>
                      </a:lnTo>
                      <a:lnTo>
                        <a:pt x="60579" y="265303"/>
                      </a:lnTo>
                      <a:lnTo>
                        <a:pt x="55245" y="263906"/>
                      </a:lnTo>
                      <a:lnTo>
                        <a:pt x="50673" y="262382"/>
                      </a:lnTo>
                      <a:lnTo>
                        <a:pt x="45720" y="259969"/>
                      </a:lnTo>
                      <a:lnTo>
                        <a:pt x="44577" y="252222"/>
                      </a:lnTo>
                      <a:lnTo>
                        <a:pt x="43688" y="243840"/>
                      </a:lnTo>
                      <a:lnTo>
                        <a:pt x="43307" y="234823"/>
                      </a:lnTo>
                      <a:lnTo>
                        <a:pt x="43307" y="225679"/>
                      </a:lnTo>
                      <a:lnTo>
                        <a:pt x="43307" y="215900"/>
                      </a:lnTo>
                      <a:lnTo>
                        <a:pt x="43688" y="205994"/>
                      </a:lnTo>
                      <a:lnTo>
                        <a:pt x="45339" y="185674"/>
                      </a:lnTo>
                      <a:lnTo>
                        <a:pt x="46990" y="165481"/>
                      </a:lnTo>
                      <a:lnTo>
                        <a:pt x="48641" y="145796"/>
                      </a:lnTo>
                      <a:lnTo>
                        <a:pt x="49022" y="136779"/>
                      </a:lnTo>
                      <a:lnTo>
                        <a:pt x="49403" y="127635"/>
                      </a:lnTo>
                      <a:lnTo>
                        <a:pt x="49911" y="119507"/>
                      </a:lnTo>
                      <a:lnTo>
                        <a:pt x="49403" y="111506"/>
                      </a:lnTo>
                      <a:lnTo>
                        <a:pt x="46609" y="105791"/>
                      </a:lnTo>
                      <a:lnTo>
                        <a:pt x="43688" y="100330"/>
                      </a:lnTo>
                      <a:lnTo>
                        <a:pt x="40894" y="95758"/>
                      </a:lnTo>
                      <a:lnTo>
                        <a:pt x="37973" y="91440"/>
                      </a:lnTo>
                      <a:lnTo>
                        <a:pt x="34925" y="87630"/>
                      </a:lnTo>
                      <a:lnTo>
                        <a:pt x="32258" y="84455"/>
                      </a:lnTo>
                      <a:lnTo>
                        <a:pt x="29210" y="81407"/>
                      </a:lnTo>
                      <a:lnTo>
                        <a:pt x="26543" y="79121"/>
                      </a:lnTo>
                      <a:lnTo>
                        <a:pt x="23368" y="76835"/>
                      </a:lnTo>
                      <a:lnTo>
                        <a:pt x="20066" y="75311"/>
                      </a:lnTo>
                      <a:lnTo>
                        <a:pt x="17272" y="74041"/>
                      </a:lnTo>
                      <a:lnTo>
                        <a:pt x="14224" y="73279"/>
                      </a:lnTo>
                      <a:lnTo>
                        <a:pt x="10668" y="72898"/>
                      </a:lnTo>
                      <a:lnTo>
                        <a:pt x="7366" y="72517"/>
                      </a:lnTo>
                      <a:lnTo>
                        <a:pt x="3683" y="72898"/>
                      </a:lnTo>
                      <a:lnTo>
                        <a:pt x="0" y="73279"/>
                      </a:lnTo>
                      <a:close/>
                    </a:path>
                  </a:pathLst>
                </a:custGeom>
                <a:solidFill>
                  <a:srgbClr val="84DD3F"/>
                </a:solidFill>
                <a:ln w="0" cap="flat" cmpd="sng" algn="ctr">
                  <a:solidFill>
                    <a:srgbClr val="84DD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5" name="Полилиния 514"/>
                <p:cNvSpPr/>
                <p:nvPr/>
              </p:nvSpPr>
              <p:spPr>
                <a:xfrm>
                  <a:off x="9245854" y="4229227"/>
                  <a:ext cx="65787" cy="567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787" h="56770">
                      <a:moveTo>
                        <a:pt x="14351" y="762"/>
                      </a:moveTo>
                      <a:lnTo>
                        <a:pt x="19177" y="0"/>
                      </a:lnTo>
                      <a:lnTo>
                        <a:pt x="24130" y="381"/>
                      </a:lnTo>
                      <a:lnTo>
                        <a:pt x="28702" y="1143"/>
                      </a:lnTo>
                      <a:lnTo>
                        <a:pt x="33147" y="2794"/>
                      </a:lnTo>
                      <a:lnTo>
                        <a:pt x="37719" y="5207"/>
                      </a:lnTo>
                      <a:lnTo>
                        <a:pt x="41402" y="8509"/>
                      </a:lnTo>
                      <a:lnTo>
                        <a:pt x="45085" y="11938"/>
                      </a:lnTo>
                      <a:lnTo>
                        <a:pt x="49022" y="16129"/>
                      </a:lnTo>
                      <a:lnTo>
                        <a:pt x="52070" y="20447"/>
                      </a:lnTo>
                      <a:lnTo>
                        <a:pt x="55118" y="25400"/>
                      </a:lnTo>
                      <a:lnTo>
                        <a:pt x="58039" y="30480"/>
                      </a:lnTo>
                      <a:lnTo>
                        <a:pt x="60452" y="35814"/>
                      </a:lnTo>
                      <a:lnTo>
                        <a:pt x="62484" y="41656"/>
                      </a:lnTo>
                      <a:lnTo>
                        <a:pt x="65786" y="53213"/>
                      </a:lnTo>
                      <a:lnTo>
                        <a:pt x="64135" y="54737"/>
                      </a:lnTo>
                      <a:lnTo>
                        <a:pt x="62484" y="55880"/>
                      </a:lnTo>
                      <a:lnTo>
                        <a:pt x="60833" y="56388"/>
                      </a:lnTo>
                      <a:lnTo>
                        <a:pt x="59182" y="56769"/>
                      </a:lnTo>
                      <a:lnTo>
                        <a:pt x="58039" y="56388"/>
                      </a:lnTo>
                      <a:lnTo>
                        <a:pt x="56388" y="55880"/>
                      </a:lnTo>
                      <a:lnTo>
                        <a:pt x="53467" y="53340"/>
                      </a:lnTo>
                      <a:lnTo>
                        <a:pt x="51054" y="50165"/>
                      </a:lnTo>
                      <a:lnTo>
                        <a:pt x="48133" y="45593"/>
                      </a:lnTo>
                      <a:lnTo>
                        <a:pt x="45085" y="41148"/>
                      </a:lnTo>
                      <a:lnTo>
                        <a:pt x="42418" y="36195"/>
                      </a:lnTo>
                      <a:lnTo>
                        <a:pt x="38862" y="31242"/>
                      </a:lnTo>
                      <a:lnTo>
                        <a:pt x="35179" y="26289"/>
                      </a:lnTo>
                      <a:lnTo>
                        <a:pt x="31369" y="22479"/>
                      </a:lnTo>
                      <a:lnTo>
                        <a:pt x="26670" y="19304"/>
                      </a:lnTo>
                      <a:lnTo>
                        <a:pt x="24130" y="18542"/>
                      </a:lnTo>
                      <a:lnTo>
                        <a:pt x="21717" y="17653"/>
                      </a:lnTo>
                      <a:lnTo>
                        <a:pt x="18796" y="17272"/>
                      </a:lnTo>
                      <a:lnTo>
                        <a:pt x="16002" y="17272"/>
                      </a:lnTo>
                      <a:lnTo>
                        <a:pt x="12700" y="17907"/>
                      </a:lnTo>
                      <a:lnTo>
                        <a:pt x="9398" y="18923"/>
                      </a:lnTo>
                      <a:lnTo>
                        <a:pt x="5715" y="20447"/>
                      </a:lnTo>
                      <a:lnTo>
                        <a:pt x="2032" y="22479"/>
                      </a:lnTo>
                      <a:lnTo>
                        <a:pt x="381" y="18542"/>
                      </a:lnTo>
                      <a:lnTo>
                        <a:pt x="0" y="14732"/>
                      </a:lnTo>
                      <a:lnTo>
                        <a:pt x="381" y="11557"/>
                      </a:lnTo>
                      <a:lnTo>
                        <a:pt x="1651" y="8509"/>
                      </a:lnTo>
                      <a:lnTo>
                        <a:pt x="3175" y="6096"/>
                      </a:lnTo>
                      <a:lnTo>
                        <a:pt x="4826" y="3937"/>
                      </a:lnTo>
                      <a:lnTo>
                        <a:pt x="6985" y="2794"/>
                      </a:lnTo>
                      <a:lnTo>
                        <a:pt x="9017" y="1905"/>
                      </a:lnTo>
                      <a:close/>
                    </a:path>
                  </a:pathLst>
                </a:custGeom>
                <a:solidFill>
                  <a:srgbClr val="ADBC68"/>
                </a:solidFill>
                <a:ln w="0" cap="flat" cmpd="sng" algn="ctr">
                  <a:solidFill>
                    <a:srgbClr val="ADBC6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6" name="Полилиния 515"/>
                <p:cNvSpPr/>
                <p:nvPr/>
              </p:nvSpPr>
              <p:spPr>
                <a:xfrm>
                  <a:off x="9266047" y="4283202"/>
                  <a:ext cx="68962" cy="617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962" h="61723">
                      <a:moveTo>
                        <a:pt x="48895" y="0"/>
                      </a:moveTo>
                      <a:lnTo>
                        <a:pt x="52578" y="381"/>
                      </a:lnTo>
                      <a:lnTo>
                        <a:pt x="56642" y="1143"/>
                      </a:lnTo>
                      <a:lnTo>
                        <a:pt x="60325" y="2794"/>
                      </a:lnTo>
                      <a:lnTo>
                        <a:pt x="63627" y="4953"/>
                      </a:lnTo>
                      <a:lnTo>
                        <a:pt x="66548" y="7366"/>
                      </a:lnTo>
                      <a:lnTo>
                        <a:pt x="68199" y="9779"/>
                      </a:lnTo>
                      <a:lnTo>
                        <a:pt x="68961" y="13081"/>
                      </a:lnTo>
                      <a:lnTo>
                        <a:pt x="67310" y="18923"/>
                      </a:lnTo>
                      <a:lnTo>
                        <a:pt x="64897" y="24638"/>
                      </a:lnTo>
                      <a:lnTo>
                        <a:pt x="61976" y="30099"/>
                      </a:lnTo>
                      <a:lnTo>
                        <a:pt x="58674" y="35179"/>
                      </a:lnTo>
                      <a:lnTo>
                        <a:pt x="54991" y="40640"/>
                      </a:lnTo>
                      <a:lnTo>
                        <a:pt x="50546" y="45593"/>
                      </a:lnTo>
                      <a:lnTo>
                        <a:pt x="45974" y="49784"/>
                      </a:lnTo>
                      <a:lnTo>
                        <a:pt x="40894" y="53721"/>
                      </a:lnTo>
                      <a:lnTo>
                        <a:pt x="36195" y="56769"/>
                      </a:lnTo>
                      <a:lnTo>
                        <a:pt x="30861" y="59309"/>
                      </a:lnTo>
                      <a:lnTo>
                        <a:pt x="25527" y="60960"/>
                      </a:lnTo>
                      <a:lnTo>
                        <a:pt x="20193" y="61722"/>
                      </a:lnTo>
                      <a:lnTo>
                        <a:pt x="14859" y="61341"/>
                      </a:lnTo>
                      <a:lnTo>
                        <a:pt x="9652" y="59563"/>
                      </a:lnTo>
                      <a:lnTo>
                        <a:pt x="4826" y="56769"/>
                      </a:lnTo>
                      <a:lnTo>
                        <a:pt x="0" y="52578"/>
                      </a:lnTo>
                      <a:lnTo>
                        <a:pt x="2667" y="50546"/>
                      </a:lnTo>
                      <a:lnTo>
                        <a:pt x="5588" y="48006"/>
                      </a:lnTo>
                      <a:lnTo>
                        <a:pt x="12192" y="42418"/>
                      </a:lnTo>
                      <a:lnTo>
                        <a:pt x="19177" y="36195"/>
                      </a:lnTo>
                      <a:lnTo>
                        <a:pt x="25908" y="29210"/>
                      </a:lnTo>
                      <a:lnTo>
                        <a:pt x="32512" y="22098"/>
                      </a:lnTo>
                      <a:lnTo>
                        <a:pt x="37846" y="14732"/>
                      </a:lnTo>
                      <a:lnTo>
                        <a:pt x="42291" y="7366"/>
                      </a:lnTo>
                      <a:lnTo>
                        <a:pt x="43942" y="3556"/>
                      </a:lnTo>
                      <a:lnTo>
                        <a:pt x="45212" y="381"/>
                      </a:lnTo>
                      <a:close/>
                    </a:path>
                  </a:pathLst>
                </a:custGeom>
                <a:solidFill>
                  <a:srgbClr val="FFC149"/>
                </a:solidFill>
                <a:ln w="0" cap="flat" cmpd="sng" algn="ctr">
                  <a:solidFill>
                    <a:srgbClr val="FFC14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7" name="Полилиния 516"/>
                <p:cNvSpPr/>
                <p:nvPr/>
              </p:nvSpPr>
              <p:spPr>
                <a:xfrm>
                  <a:off x="9227312" y="4245864"/>
                  <a:ext cx="74931" cy="982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931" h="98299">
                      <a:moveTo>
                        <a:pt x="20574" y="5080"/>
                      </a:moveTo>
                      <a:lnTo>
                        <a:pt x="24638" y="3048"/>
                      </a:lnTo>
                      <a:lnTo>
                        <a:pt x="28321" y="1905"/>
                      </a:lnTo>
                      <a:lnTo>
                        <a:pt x="32004" y="635"/>
                      </a:lnTo>
                      <a:lnTo>
                        <a:pt x="35687" y="0"/>
                      </a:lnTo>
                      <a:lnTo>
                        <a:pt x="39370" y="0"/>
                      </a:lnTo>
                      <a:lnTo>
                        <a:pt x="42672" y="1016"/>
                      </a:lnTo>
                      <a:lnTo>
                        <a:pt x="46355" y="2286"/>
                      </a:lnTo>
                      <a:lnTo>
                        <a:pt x="49911" y="4191"/>
                      </a:lnTo>
                      <a:lnTo>
                        <a:pt x="53213" y="6858"/>
                      </a:lnTo>
                      <a:lnTo>
                        <a:pt x="56896" y="10033"/>
                      </a:lnTo>
                      <a:lnTo>
                        <a:pt x="59944" y="14605"/>
                      </a:lnTo>
                      <a:lnTo>
                        <a:pt x="63627" y="19558"/>
                      </a:lnTo>
                      <a:lnTo>
                        <a:pt x="67564" y="25400"/>
                      </a:lnTo>
                      <a:lnTo>
                        <a:pt x="71247" y="32385"/>
                      </a:lnTo>
                      <a:lnTo>
                        <a:pt x="74930" y="40132"/>
                      </a:lnTo>
                      <a:lnTo>
                        <a:pt x="72898" y="43434"/>
                      </a:lnTo>
                      <a:lnTo>
                        <a:pt x="69977" y="46736"/>
                      </a:lnTo>
                      <a:lnTo>
                        <a:pt x="66929" y="49657"/>
                      </a:lnTo>
                      <a:lnTo>
                        <a:pt x="63246" y="52832"/>
                      </a:lnTo>
                      <a:lnTo>
                        <a:pt x="55245" y="58674"/>
                      </a:lnTo>
                      <a:lnTo>
                        <a:pt x="45593" y="64389"/>
                      </a:lnTo>
                      <a:lnTo>
                        <a:pt x="36195" y="70993"/>
                      </a:lnTo>
                      <a:lnTo>
                        <a:pt x="31623" y="74803"/>
                      </a:lnTo>
                      <a:lnTo>
                        <a:pt x="26670" y="78359"/>
                      </a:lnTo>
                      <a:lnTo>
                        <a:pt x="22606" y="82931"/>
                      </a:lnTo>
                      <a:lnTo>
                        <a:pt x="18542" y="87503"/>
                      </a:lnTo>
                      <a:lnTo>
                        <a:pt x="14859" y="92837"/>
                      </a:lnTo>
                      <a:lnTo>
                        <a:pt x="11557" y="98298"/>
                      </a:lnTo>
                      <a:lnTo>
                        <a:pt x="9525" y="93345"/>
                      </a:lnTo>
                      <a:lnTo>
                        <a:pt x="7874" y="87884"/>
                      </a:lnTo>
                      <a:lnTo>
                        <a:pt x="5842" y="82169"/>
                      </a:lnTo>
                      <a:lnTo>
                        <a:pt x="4191" y="75565"/>
                      </a:lnTo>
                      <a:lnTo>
                        <a:pt x="1651" y="62357"/>
                      </a:lnTo>
                      <a:lnTo>
                        <a:pt x="889" y="55880"/>
                      </a:lnTo>
                      <a:lnTo>
                        <a:pt x="0" y="49276"/>
                      </a:lnTo>
                      <a:lnTo>
                        <a:pt x="0" y="42545"/>
                      </a:lnTo>
                      <a:lnTo>
                        <a:pt x="508" y="36068"/>
                      </a:lnTo>
                      <a:lnTo>
                        <a:pt x="1651" y="30353"/>
                      </a:lnTo>
                      <a:lnTo>
                        <a:pt x="3302" y="24511"/>
                      </a:lnTo>
                      <a:lnTo>
                        <a:pt x="5334" y="19177"/>
                      </a:lnTo>
                      <a:lnTo>
                        <a:pt x="8255" y="14605"/>
                      </a:lnTo>
                      <a:lnTo>
                        <a:pt x="11938" y="10414"/>
                      </a:lnTo>
                      <a:lnTo>
                        <a:pt x="16383" y="7620"/>
                      </a:lnTo>
                      <a:close/>
                    </a:path>
                  </a:pathLst>
                </a:custGeom>
                <a:solidFill>
                  <a:srgbClr val="FFD391"/>
                </a:solidFill>
                <a:ln w="0" cap="flat" cmpd="sng" algn="ctr">
                  <a:solidFill>
                    <a:srgbClr val="FFD39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8" name="Полилиния 517"/>
                <p:cNvSpPr/>
                <p:nvPr/>
              </p:nvSpPr>
              <p:spPr>
                <a:xfrm>
                  <a:off x="9309989" y="4205351"/>
                  <a:ext cx="88774" cy="991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8774" h="99188">
                      <a:moveTo>
                        <a:pt x="44704" y="762"/>
                      </a:moveTo>
                      <a:lnTo>
                        <a:pt x="50419" y="0"/>
                      </a:lnTo>
                      <a:lnTo>
                        <a:pt x="55753" y="0"/>
                      </a:lnTo>
                      <a:lnTo>
                        <a:pt x="60706" y="1143"/>
                      </a:lnTo>
                      <a:lnTo>
                        <a:pt x="65405" y="3175"/>
                      </a:lnTo>
                      <a:lnTo>
                        <a:pt x="69723" y="5715"/>
                      </a:lnTo>
                      <a:lnTo>
                        <a:pt x="73406" y="8890"/>
                      </a:lnTo>
                      <a:lnTo>
                        <a:pt x="76962" y="12700"/>
                      </a:lnTo>
                      <a:lnTo>
                        <a:pt x="79756" y="16891"/>
                      </a:lnTo>
                      <a:lnTo>
                        <a:pt x="82677" y="21209"/>
                      </a:lnTo>
                      <a:lnTo>
                        <a:pt x="84709" y="26289"/>
                      </a:lnTo>
                      <a:lnTo>
                        <a:pt x="86360" y="31242"/>
                      </a:lnTo>
                      <a:lnTo>
                        <a:pt x="87630" y="36195"/>
                      </a:lnTo>
                      <a:lnTo>
                        <a:pt x="88392" y="41148"/>
                      </a:lnTo>
                      <a:lnTo>
                        <a:pt x="88773" y="45593"/>
                      </a:lnTo>
                      <a:lnTo>
                        <a:pt x="88773" y="50165"/>
                      </a:lnTo>
                      <a:lnTo>
                        <a:pt x="86360" y="59690"/>
                      </a:lnTo>
                      <a:lnTo>
                        <a:pt x="83439" y="67818"/>
                      </a:lnTo>
                      <a:lnTo>
                        <a:pt x="79756" y="75438"/>
                      </a:lnTo>
                      <a:lnTo>
                        <a:pt x="75946" y="81407"/>
                      </a:lnTo>
                      <a:lnTo>
                        <a:pt x="71755" y="86741"/>
                      </a:lnTo>
                      <a:lnTo>
                        <a:pt x="67945" y="90932"/>
                      </a:lnTo>
                      <a:lnTo>
                        <a:pt x="63119" y="94107"/>
                      </a:lnTo>
                      <a:lnTo>
                        <a:pt x="58674" y="96774"/>
                      </a:lnTo>
                      <a:lnTo>
                        <a:pt x="54102" y="98298"/>
                      </a:lnTo>
                      <a:lnTo>
                        <a:pt x="50038" y="99187"/>
                      </a:lnTo>
                      <a:lnTo>
                        <a:pt x="45974" y="99187"/>
                      </a:lnTo>
                      <a:lnTo>
                        <a:pt x="42291" y="98298"/>
                      </a:lnTo>
                      <a:lnTo>
                        <a:pt x="38989" y="97155"/>
                      </a:lnTo>
                      <a:lnTo>
                        <a:pt x="36068" y="95123"/>
                      </a:lnTo>
                      <a:lnTo>
                        <a:pt x="34036" y="92202"/>
                      </a:lnTo>
                      <a:lnTo>
                        <a:pt x="32385" y="88773"/>
                      </a:lnTo>
                      <a:lnTo>
                        <a:pt x="29083" y="87630"/>
                      </a:lnTo>
                      <a:lnTo>
                        <a:pt x="25019" y="85598"/>
                      </a:lnTo>
                      <a:lnTo>
                        <a:pt x="20066" y="83566"/>
                      </a:lnTo>
                      <a:lnTo>
                        <a:pt x="14732" y="81407"/>
                      </a:lnTo>
                      <a:lnTo>
                        <a:pt x="9906" y="78994"/>
                      </a:lnTo>
                      <a:lnTo>
                        <a:pt x="5334" y="76073"/>
                      </a:lnTo>
                      <a:lnTo>
                        <a:pt x="2032" y="73279"/>
                      </a:lnTo>
                      <a:lnTo>
                        <a:pt x="635" y="72009"/>
                      </a:lnTo>
                      <a:lnTo>
                        <a:pt x="0" y="70231"/>
                      </a:lnTo>
                      <a:lnTo>
                        <a:pt x="4572" y="66675"/>
                      </a:lnTo>
                      <a:lnTo>
                        <a:pt x="8255" y="62484"/>
                      </a:lnTo>
                      <a:lnTo>
                        <a:pt x="11049" y="57912"/>
                      </a:lnTo>
                      <a:lnTo>
                        <a:pt x="13589" y="53340"/>
                      </a:lnTo>
                      <a:lnTo>
                        <a:pt x="15621" y="48514"/>
                      </a:lnTo>
                      <a:lnTo>
                        <a:pt x="17272" y="43561"/>
                      </a:lnTo>
                      <a:lnTo>
                        <a:pt x="20066" y="33147"/>
                      </a:lnTo>
                      <a:lnTo>
                        <a:pt x="22606" y="23241"/>
                      </a:lnTo>
                      <a:lnTo>
                        <a:pt x="24257" y="18923"/>
                      </a:lnTo>
                      <a:lnTo>
                        <a:pt x="26289" y="14732"/>
                      </a:lnTo>
                      <a:lnTo>
                        <a:pt x="28321" y="11049"/>
                      </a:lnTo>
                      <a:lnTo>
                        <a:pt x="31242" y="7747"/>
                      </a:lnTo>
                      <a:lnTo>
                        <a:pt x="34925" y="4699"/>
                      </a:lnTo>
                      <a:lnTo>
                        <a:pt x="38989" y="2667"/>
                      </a:lnTo>
                      <a:close/>
                    </a:path>
                  </a:pathLst>
                </a:custGeom>
                <a:solidFill>
                  <a:srgbClr val="FFFFB2"/>
                </a:solidFill>
                <a:ln w="0" cap="flat" cmpd="sng" algn="ctr">
                  <a:solidFill>
                    <a:srgbClr val="FFF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9" name="Полилиния 518"/>
                <p:cNvSpPr/>
                <p:nvPr/>
              </p:nvSpPr>
              <p:spPr>
                <a:xfrm>
                  <a:off x="9363710" y="4233926"/>
                  <a:ext cx="16003" cy="199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03" h="19940">
                      <a:moveTo>
                        <a:pt x="6731" y="0"/>
                      </a:moveTo>
                      <a:lnTo>
                        <a:pt x="8636" y="508"/>
                      </a:lnTo>
                      <a:lnTo>
                        <a:pt x="10668" y="1778"/>
                      </a:lnTo>
                      <a:lnTo>
                        <a:pt x="12319" y="3429"/>
                      </a:lnTo>
                      <a:lnTo>
                        <a:pt x="14224" y="5588"/>
                      </a:lnTo>
                      <a:lnTo>
                        <a:pt x="15367" y="7620"/>
                      </a:lnTo>
                      <a:lnTo>
                        <a:pt x="16002" y="9652"/>
                      </a:lnTo>
                      <a:lnTo>
                        <a:pt x="16002" y="11557"/>
                      </a:lnTo>
                      <a:lnTo>
                        <a:pt x="15748" y="13843"/>
                      </a:lnTo>
                      <a:lnTo>
                        <a:pt x="14351" y="15367"/>
                      </a:lnTo>
                      <a:lnTo>
                        <a:pt x="13081" y="17018"/>
                      </a:lnTo>
                      <a:lnTo>
                        <a:pt x="11049" y="18415"/>
                      </a:lnTo>
                      <a:lnTo>
                        <a:pt x="9017" y="18923"/>
                      </a:lnTo>
                      <a:lnTo>
                        <a:pt x="7366" y="19939"/>
                      </a:lnTo>
                      <a:lnTo>
                        <a:pt x="5334" y="19939"/>
                      </a:lnTo>
                      <a:lnTo>
                        <a:pt x="3683" y="18923"/>
                      </a:lnTo>
                      <a:lnTo>
                        <a:pt x="2032" y="17399"/>
                      </a:lnTo>
                      <a:lnTo>
                        <a:pt x="1016" y="15367"/>
                      </a:lnTo>
                      <a:lnTo>
                        <a:pt x="0" y="12573"/>
                      </a:lnTo>
                      <a:lnTo>
                        <a:pt x="0" y="9652"/>
                      </a:lnTo>
                      <a:lnTo>
                        <a:pt x="381" y="6858"/>
                      </a:lnTo>
                      <a:lnTo>
                        <a:pt x="1270" y="3810"/>
                      </a:lnTo>
                      <a:lnTo>
                        <a:pt x="3048" y="1778"/>
                      </a:lnTo>
                      <a:lnTo>
                        <a:pt x="4699" y="5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0" name="Полилиния 519"/>
                <p:cNvSpPr/>
                <p:nvPr/>
              </p:nvSpPr>
              <p:spPr>
                <a:xfrm>
                  <a:off x="9300972" y="4344543"/>
                  <a:ext cx="387986" cy="7359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7986" h="735966">
                      <a:moveTo>
                        <a:pt x="95377" y="381"/>
                      </a:moveTo>
                      <a:lnTo>
                        <a:pt x="95377" y="0"/>
                      </a:lnTo>
                      <a:lnTo>
                        <a:pt x="95631" y="381"/>
                      </a:lnTo>
                      <a:lnTo>
                        <a:pt x="96647" y="1524"/>
                      </a:lnTo>
                      <a:lnTo>
                        <a:pt x="97409" y="3556"/>
                      </a:lnTo>
                      <a:lnTo>
                        <a:pt x="98171" y="6096"/>
                      </a:lnTo>
                      <a:lnTo>
                        <a:pt x="99314" y="9144"/>
                      </a:lnTo>
                      <a:lnTo>
                        <a:pt x="101092" y="12319"/>
                      </a:lnTo>
                      <a:lnTo>
                        <a:pt x="104013" y="19304"/>
                      </a:lnTo>
                      <a:lnTo>
                        <a:pt x="107315" y="26035"/>
                      </a:lnTo>
                      <a:lnTo>
                        <a:pt x="108839" y="28829"/>
                      </a:lnTo>
                      <a:lnTo>
                        <a:pt x="110490" y="31242"/>
                      </a:lnTo>
                      <a:lnTo>
                        <a:pt x="112141" y="33401"/>
                      </a:lnTo>
                      <a:lnTo>
                        <a:pt x="113792" y="34290"/>
                      </a:lnTo>
                      <a:lnTo>
                        <a:pt x="114681" y="34671"/>
                      </a:lnTo>
                      <a:lnTo>
                        <a:pt x="115062" y="34290"/>
                      </a:lnTo>
                      <a:lnTo>
                        <a:pt x="116332" y="32512"/>
                      </a:lnTo>
                      <a:lnTo>
                        <a:pt x="117475" y="30861"/>
                      </a:lnTo>
                      <a:lnTo>
                        <a:pt x="118745" y="29718"/>
                      </a:lnTo>
                      <a:lnTo>
                        <a:pt x="120015" y="29210"/>
                      </a:lnTo>
                      <a:lnTo>
                        <a:pt x="121158" y="29210"/>
                      </a:lnTo>
                      <a:lnTo>
                        <a:pt x="122428" y="29718"/>
                      </a:lnTo>
                      <a:lnTo>
                        <a:pt x="124079" y="30861"/>
                      </a:lnTo>
                      <a:lnTo>
                        <a:pt x="125730" y="32512"/>
                      </a:lnTo>
                      <a:lnTo>
                        <a:pt x="127762" y="35433"/>
                      </a:lnTo>
                      <a:lnTo>
                        <a:pt x="130683" y="38862"/>
                      </a:lnTo>
                      <a:lnTo>
                        <a:pt x="133477" y="42799"/>
                      </a:lnTo>
                      <a:lnTo>
                        <a:pt x="134747" y="41275"/>
                      </a:lnTo>
                      <a:lnTo>
                        <a:pt x="136017" y="39370"/>
                      </a:lnTo>
                      <a:lnTo>
                        <a:pt x="138430" y="37465"/>
                      </a:lnTo>
                      <a:lnTo>
                        <a:pt x="140462" y="36195"/>
                      </a:lnTo>
                      <a:lnTo>
                        <a:pt x="142494" y="36195"/>
                      </a:lnTo>
                      <a:lnTo>
                        <a:pt x="144526" y="36576"/>
                      </a:lnTo>
                      <a:lnTo>
                        <a:pt x="147066" y="37846"/>
                      </a:lnTo>
                      <a:lnTo>
                        <a:pt x="150368" y="38989"/>
                      </a:lnTo>
                      <a:lnTo>
                        <a:pt x="154432" y="40767"/>
                      </a:lnTo>
                      <a:lnTo>
                        <a:pt x="151511" y="49784"/>
                      </a:lnTo>
                      <a:lnTo>
                        <a:pt x="149733" y="59309"/>
                      </a:lnTo>
                      <a:lnTo>
                        <a:pt x="148209" y="68961"/>
                      </a:lnTo>
                      <a:lnTo>
                        <a:pt x="147447" y="79121"/>
                      </a:lnTo>
                      <a:lnTo>
                        <a:pt x="147066" y="89408"/>
                      </a:lnTo>
                      <a:lnTo>
                        <a:pt x="147066" y="99822"/>
                      </a:lnTo>
                      <a:lnTo>
                        <a:pt x="147828" y="110109"/>
                      </a:lnTo>
                      <a:lnTo>
                        <a:pt x="148717" y="120269"/>
                      </a:lnTo>
                      <a:lnTo>
                        <a:pt x="150368" y="131064"/>
                      </a:lnTo>
                      <a:lnTo>
                        <a:pt x="152400" y="141351"/>
                      </a:lnTo>
                      <a:lnTo>
                        <a:pt x="155194" y="151511"/>
                      </a:lnTo>
                      <a:lnTo>
                        <a:pt x="158115" y="161544"/>
                      </a:lnTo>
                      <a:lnTo>
                        <a:pt x="161417" y="171450"/>
                      </a:lnTo>
                      <a:lnTo>
                        <a:pt x="165100" y="181229"/>
                      </a:lnTo>
                      <a:lnTo>
                        <a:pt x="169164" y="190373"/>
                      </a:lnTo>
                      <a:lnTo>
                        <a:pt x="173863" y="199390"/>
                      </a:lnTo>
                      <a:lnTo>
                        <a:pt x="194818" y="231648"/>
                      </a:lnTo>
                      <a:lnTo>
                        <a:pt x="205867" y="247523"/>
                      </a:lnTo>
                      <a:lnTo>
                        <a:pt x="218186" y="263779"/>
                      </a:lnTo>
                      <a:lnTo>
                        <a:pt x="224790" y="271907"/>
                      </a:lnTo>
                      <a:lnTo>
                        <a:pt x="232156" y="279908"/>
                      </a:lnTo>
                      <a:lnTo>
                        <a:pt x="240411" y="288036"/>
                      </a:lnTo>
                      <a:lnTo>
                        <a:pt x="249428" y="295783"/>
                      </a:lnTo>
                      <a:lnTo>
                        <a:pt x="258953" y="303784"/>
                      </a:lnTo>
                      <a:lnTo>
                        <a:pt x="269494" y="311912"/>
                      </a:lnTo>
                      <a:lnTo>
                        <a:pt x="281178" y="319659"/>
                      </a:lnTo>
                      <a:lnTo>
                        <a:pt x="293878" y="327660"/>
                      </a:lnTo>
                      <a:lnTo>
                        <a:pt x="301244" y="335788"/>
                      </a:lnTo>
                      <a:lnTo>
                        <a:pt x="308610" y="343789"/>
                      </a:lnTo>
                      <a:lnTo>
                        <a:pt x="315976" y="351409"/>
                      </a:lnTo>
                      <a:lnTo>
                        <a:pt x="319278" y="355981"/>
                      </a:lnTo>
                      <a:lnTo>
                        <a:pt x="322580" y="360172"/>
                      </a:lnTo>
                      <a:lnTo>
                        <a:pt x="324993" y="365125"/>
                      </a:lnTo>
                      <a:lnTo>
                        <a:pt x="327533" y="370459"/>
                      </a:lnTo>
                      <a:lnTo>
                        <a:pt x="329565" y="376301"/>
                      </a:lnTo>
                      <a:lnTo>
                        <a:pt x="330835" y="382778"/>
                      </a:lnTo>
                      <a:lnTo>
                        <a:pt x="331597" y="389763"/>
                      </a:lnTo>
                      <a:lnTo>
                        <a:pt x="331597" y="398018"/>
                      </a:lnTo>
                      <a:lnTo>
                        <a:pt x="331216" y="406781"/>
                      </a:lnTo>
                      <a:lnTo>
                        <a:pt x="330327" y="411734"/>
                      </a:lnTo>
                      <a:lnTo>
                        <a:pt x="329565" y="416687"/>
                      </a:lnTo>
                      <a:lnTo>
                        <a:pt x="330835" y="428498"/>
                      </a:lnTo>
                      <a:lnTo>
                        <a:pt x="332486" y="440055"/>
                      </a:lnTo>
                      <a:lnTo>
                        <a:pt x="334010" y="451104"/>
                      </a:lnTo>
                      <a:lnTo>
                        <a:pt x="335661" y="462280"/>
                      </a:lnTo>
                      <a:lnTo>
                        <a:pt x="340233" y="483870"/>
                      </a:lnTo>
                      <a:lnTo>
                        <a:pt x="345313" y="504317"/>
                      </a:lnTo>
                      <a:lnTo>
                        <a:pt x="351155" y="523621"/>
                      </a:lnTo>
                      <a:lnTo>
                        <a:pt x="356616" y="542163"/>
                      </a:lnTo>
                      <a:lnTo>
                        <a:pt x="362331" y="559943"/>
                      </a:lnTo>
                      <a:lnTo>
                        <a:pt x="368173" y="576453"/>
                      </a:lnTo>
                      <a:lnTo>
                        <a:pt x="373507" y="592582"/>
                      </a:lnTo>
                      <a:lnTo>
                        <a:pt x="378206" y="607314"/>
                      </a:lnTo>
                      <a:lnTo>
                        <a:pt x="382270" y="621919"/>
                      </a:lnTo>
                      <a:lnTo>
                        <a:pt x="383921" y="628904"/>
                      </a:lnTo>
                      <a:lnTo>
                        <a:pt x="385572" y="635381"/>
                      </a:lnTo>
                      <a:lnTo>
                        <a:pt x="386715" y="641604"/>
                      </a:lnTo>
                      <a:lnTo>
                        <a:pt x="387604" y="648208"/>
                      </a:lnTo>
                      <a:lnTo>
                        <a:pt x="387985" y="653923"/>
                      </a:lnTo>
                      <a:lnTo>
                        <a:pt x="387985" y="660146"/>
                      </a:lnTo>
                      <a:lnTo>
                        <a:pt x="387604" y="665861"/>
                      </a:lnTo>
                      <a:lnTo>
                        <a:pt x="387223" y="671322"/>
                      </a:lnTo>
                      <a:lnTo>
                        <a:pt x="385953" y="677037"/>
                      </a:lnTo>
                      <a:lnTo>
                        <a:pt x="384302" y="681990"/>
                      </a:lnTo>
                      <a:lnTo>
                        <a:pt x="383032" y="684403"/>
                      </a:lnTo>
                      <a:lnTo>
                        <a:pt x="382270" y="686435"/>
                      </a:lnTo>
                      <a:lnTo>
                        <a:pt x="381889" y="688594"/>
                      </a:lnTo>
                      <a:lnTo>
                        <a:pt x="380619" y="690626"/>
                      </a:lnTo>
                      <a:lnTo>
                        <a:pt x="378968" y="693166"/>
                      </a:lnTo>
                      <a:lnTo>
                        <a:pt x="377698" y="694436"/>
                      </a:lnTo>
                      <a:lnTo>
                        <a:pt x="376174" y="695960"/>
                      </a:lnTo>
                      <a:lnTo>
                        <a:pt x="374015" y="697611"/>
                      </a:lnTo>
                      <a:lnTo>
                        <a:pt x="371348" y="699770"/>
                      </a:lnTo>
                      <a:lnTo>
                        <a:pt x="368681" y="701802"/>
                      </a:lnTo>
                      <a:lnTo>
                        <a:pt x="364998" y="704342"/>
                      </a:lnTo>
                      <a:lnTo>
                        <a:pt x="357632" y="714121"/>
                      </a:lnTo>
                      <a:lnTo>
                        <a:pt x="353822" y="718693"/>
                      </a:lnTo>
                      <a:lnTo>
                        <a:pt x="350012" y="722249"/>
                      </a:lnTo>
                      <a:lnTo>
                        <a:pt x="345948" y="724916"/>
                      </a:lnTo>
                      <a:lnTo>
                        <a:pt x="341884" y="726059"/>
                      </a:lnTo>
                      <a:lnTo>
                        <a:pt x="339852" y="726059"/>
                      </a:lnTo>
                      <a:lnTo>
                        <a:pt x="337312" y="726059"/>
                      </a:lnTo>
                      <a:lnTo>
                        <a:pt x="335280" y="724916"/>
                      </a:lnTo>
                      <a:lnTo>
                        <a:pt x="332867" y="723646"/>
                      </a:lnTo>
                      <a:lnTo>
                        <a:pt x="331597" y="725297"/>
                      </a:lnTo>
                      <a:lnTo>
                        <a:pt x="329946" y="726821"/>
                      </a:lnTo>
                      <a:lnTo>
                        <a:pt x="325501" y="730250"/>
                      </a:lnTo>
                      <a:lnTo>
                        <a:pt x="322580" y="732282"/>
                      </a:lnTo>
                      <a:lnTo>
                        <a:pt x="319659" y="733425"/>
                      </a:lnTo>
                      <a:lnTo>
                        <a:pt x="316484" y="734568"/>
                      </a:lnTo>
                      <a:lnTo>
                        <a:pt x="312801" y="735584"/>
                      </a:lnTo>
                      <a:lnTo>
                        <a:pt x="309499" y="735965"/>
                      </a:lnTo>
                      <a:lnTo>
                        <a:pt x="305816" y="735965"/>
                      </a:lnTo>
                      <a:lnTo>
                        <a:pt x="302514" y="735203"/>
                      </a:lnTo>
                      <a:lnTo>
                        <a:pt x="299212" y="733425"/>
                      </a:lnTo>
                      <a:lnTo>
                        <a:pt x="295910" y="731012"/>
                      </a:lnTo>
                      <a:lnTo>
                        <a:pt x="292608" y="727710"/>
                      </a:lnTo>
                      <a:lnTo>
                        <a:pt x="290195" y="723011"/>
                      </a:lnTo>
                      <a:lnTo>
                        <a:pt x="287782" y="717550"/>
                      </a:lnTo>
                      <a:lnTo>
                        <a:pt x="285242" y="719074"/>
                      </a:lnTo>
                      <a:lnTo>
                        <a:pt x="283210" y="720217"/>
                      </a:lnTo>
                      <a:lnTo>
                        <a:pt x="281178" y="721106"/>
                      </a:lnTo>
                      <a:lnTo>
                        <a:pt x="278511" y="721106"/>
                      </a:lnTo>
                      <a:lnTo>
                        <a:pt x="276479" y="720217"/>
                      </a:lnTo>
                      <a:lnTo>
                        <a:pt x="274574" y="719455"/>
                      </a:lnTo>
                      <a:lnTo>
                        <a:pt x="270764" y="716534"/>
                      </a:lnTo>
                      <a:lnTo>
                        <a:pt x="266954" y="712851"/>
                      </a:lnTo>
                      <a:lnTo>
                        <a:pt x="263271" y="708787"/>
                      </a:lnTo>
                      <a:lnTo>
                        <a:pt x="259588" y="704977"/>
                      </a:lnTo>
                      <a:lnTo>
                        <a:pt x="256286" y="701802"/>
                      </a:lnTo>
                      <a:lnTo>
                        <a:pt x="250444" y="696341"/>
                      </a:lnTo>
                      <a:lnTo>
                        <a:pt x="244475" y="690245"/>
                      </a:lnTo>
                      <a:lnTo>
                        <a:pt x="239522" y="683641"/>
                      </a:lnTo>
                      <a:lnTo>
                        <a:pt x="235077" y="677037"/>
                      </a:lnTo>
                      <a:lnTo>
                        <a:pt x="230886" y="669671"/>
                      </a:lnTo>
                      <a:lnTo>
                        <a:pt x="227203" y="661670"/>
                      </a:lnTo>
                      <a:lnTo>
                        <a:pt x="224409" y="653542"/>
                      </a:lnTo>
                      <a:lnTo>
                        <a:pt x="221869" y="645414"/>
                      </a:lnTo>
                      <a:lnTo>
                        <a:pt x="219456" y="636270"/>
                      </a:lnTo>
                      <a:lnTo>
                        <a:pt x="217805" y="627253"/>
                      </a:lnTo>
                      <a:lnTo>
                        <a:pt x="216154" y="618109"/>
                      </a:lnTo>
                      <a:lnTo>
                        <a:pt x="215392" y="608711"/>
                      </a:lnTo>
                      <a:lnTo>
                        <a:pt x="213741" y="589153"/>
                      </a:lnTo>
                      <a:lnTo>
                        <a:pt x="213233" y="569087"/>
                      </a:lnTo>
                      <a:lnTo>
                        <a:pt x="213741" y="549021"/>
                      </a:lnTo>
                      <a:lnTo>
                        <a:pt x="214884" y="529082"/>
                      </a:lnTo>
                      <a:lnTo>
                        <a:pt x="216154" y="509270"/>
                      </a:lnTo>
                      <a:lnTo>
                        <a:pt x="217805" y="489966"/>
                      </a:lnTo>
                      <a:lnTo>
                        <a:pt x="219075" y="471932"/>
                      </a:lnTo>
                      <a:lnTo>
                        <a:pt x="220218" y="454533"/>
                      </a:lnTo>
                      <a:lnTo>
                        <a:pt x="220726" y="446405"/>
                      </a:lnTo>
                      <a:lnTo>
                        <a:pt x="220726" y="438404"/>
                      </a:lnTo>
                      <a:lnTo>
                        <a:pt x="220726" y="431038"/>
                      </a:lnTo>
                      <a:lnTo>
                        <a:pt x="220726" y="424053"/>
                      </a:lnTo>
                      <a:lnTo>
                        <a:pt x="216916" y="416306"/>
                      </a:lnTo>
                      <a:lnTo>
                        <a:pt x="213741" y="408305"/>
                      </a:lnTo>
                      <a:lnTo>
                        <a:pt x="210439" y="401320"/>
                      </a:lnTo>
                      <a:lnTo>
                        <a:pt x="207137" y="394208"/>
                      </a:lnTo>
                      <a:lnTo>
                        <a:pt x="201422" y="382016"/>
                      </a:lnTo>
                      <a:lnTo>
                        <a:pt x="195199" y="369951"/>
                      </a:lnTo>
                      <a:lnTo>
                        <a:pt x="188214" y="359283"/>
                      </a:lnTo>
                      <a:lnTo>
                        <a:pt x="179832" y="348234"/>
                      </a:lnTo>
                      <a:lnTo>
                        <a:pt x="175514" y="342773"/>
                      </a:lnTo>
                      <a:lnTo>
                        <a:pt x="170180" y="337439"/>
                      </a:lnTo>
                      <a:lnTo>
                        <a:pt x="164719" y="331597"/>
                      </a:lnTo>
                      <a:lnTo>
                        <a:pt x="158115" y="325882"/>
                      </a:lnTo>
                      <a:lnTo>
                        <a:pt x="155702" y="323850"/>
                      </a:lnTo>
                      <a:lnTo>
                        <a:pt x="152781" y="322326"/>
                      </a:lnTo>
                      <a:lnTo>
                        <a:pt x="149098" y="320548"/>
                      </a:lnTo>
                      <a:lnTo>
                        <a:pt x="145415" y="318516"/>
                      </a:lnTo>
                      <a:lnTo>
                        <a:pt x="136779" y="315341"/>
                      </a:lnTo>
                      <a:lnTo>
                        <a:pt x="127381" y="311912"/>
                      </a:lnTo>
                      <a:lnTo>
                        <a:pt x="117983" y="308102"/>
                      </a:lnTo>
                      <a:lnTo>
                        <a:pt x="109347" y="304165"/>
                      </a:lnTo>
                      <a:lnTo>
                        <a:pt x="105664" y="302006"/>
                      </a:lnTo>
                      <a:lnTo>
                        <a:pt x="101981" y="299593"/>
                      </a:lnTo>
                      <a:lnTo>
                        <a:pt x="99060" y="296926"/>
                      </a:lnTo>
                      <a:lnTo>
                        <a:pt x="96647" y="294640"/>
                      </a:lnTo>
                      <a:lnTo>
                        <a:pt x="90043" y="288417"/>
                      </a:lnTo>
                      <a:lnTo>
                        <a:pt x="83820" y="281813"/>
                      </a:lnTo>
                      <a:lnTo>
                        <a:pt x="77470" y="275336"/>
                      </a:lnTo>
                      <a:lnTo>
                        <a:pt x="71755" y="268732"/>
                      </a:lnTo>
                      <a:lnTo>
                        <a:pt x="61087" y="254127"/>
                      </a:lnTo>
                      <a:lnTo>
                        <a:pt x="51308" y="239395"/>
                      </a:lnTo>
                      <a:lnTo>
                        <a:pt x="42672" y="224536"/>
                      </a:lnTo>
                      <a:lnTo>
                        <a:pt x="35306" y="208915"/>
                      </a:lnTo>
                      <a:lnTo>
                        <a:pt x="28702" y="193548"/>
                      </a:lnTo>
                      <a:lnTo>
                        <a:pt x="22987" y="178435"/>
                      </a:lnTo>
                      <a:lnTo>
                        <a:pt x="17653" y="163068"/>
                      </a:lnTo>
                      <a:lnTo>
                        <a:pt x="13589" y="148336"/>
                      </a:lnTo>
                      <a:lnTo>
                        <a:pt x="9652" y="133858"/>
                      </a:lnTo>
                      <a:lnTo>
                        <a:pt x="6985" y="120269"/>
                      </a:lnTo>
                      <a:lnTo>
                        <a:pt x="4318" y="107569"/>
                      </a:lnTo>
                      <a:lnTo>
                        <a:pt x="2921" y="96012"/>
                      </a:lnTo>
                      <a:lnTo>
                        <a:pt x="1270" y="85217"/>
                      </a:lnTo>
                      <a:lnTo>
                        <a:pt x="0" y="75819"/>
                      </a:lnTo>
                      <a:lnTo>
                        <a:pt x="4953" y="74676"/>
                      </a:lnTo>
                      <a:lnTo>
                        <a:pt x="9652" y="74041"/>
                      </a:lnTo>
                      <a:lnTo>
                        <a:pt x="15621" y="74930"/>
                      </a:lnTo>
                      <a:lnTo>
                        <a:pt x="21336" y="76327"/>
                      </a:lnTo>
                      <a:lnTo>
                        <a:pt x="27432" y="77470"/>
                      </a:lnTo>
                      <a:lnTo>
                        <a:pt x="34036" y="79121"/>
                      </a:lnTo>
                      <a:lnTo>
                        <a:pt x="41021" y="80264"/>
                      </a:lnTo>
                      <a:lnTo>
                        <a:pt x="48387" y="81026"/>
                      </a:lnTo>
                      <a:lnTo>
                        <a:pt x="49276" y="77851"/>
                      </a:lnTo>
                      <a:lnTo>
                        <a:pt x="50419" y="75311"/>
                      </a:lnTo>
                      <a:lnTo>
                        <a:pt x="51308" y="73279"/>
                      </a:lnTo>
                      <a:lnTo>
                        <a:pt x="52451" y="71755"/>
                      </a:lnTo>
                      <a:lnTo>
                        <a:pt x="54610" y="70104"/>
                      </a:lnTo>
                      <a:lnTo>
                        <a:pt x="56642" y="70104"/>
                      </a:lnTo>
                      <a:lnTo>
                        <a:pt x="61087" y="70739"/>
                      </a:lnTo>
                      <a:lnTo>
                        <a:pt x="63754" y="71247"/>
                      </a:lnTo>
                      <a:lnTo>
                        <a:pt x="66040" y="70485"/>
                      </a:lnTo>
                      <a:lnTo>
                        <a:pt x="69088" y="68326"/>
                      </a:lnTo>
                      <a:lnTo>
                        <a:pt x="71755" y="65913"/>
                      </a:lnTo>
                      <a:lnTo>
                        <a:pt x="74803" y="63119"/>
                      </a:lnTo>
                      <a:lnTo>
                        <a:pt x="77470" y="59309"/>
                      </a:lnTo>
                      <a:lnTo>
                        <a:pt x="80137" y="55499"/>
                      </a:lnTo>
                      <a:lnTo>
                        <a:pt x="82423" y="50927"/>
                      </a:lnTo>
                      <a:lnTo>
                        <a:pt x="87122" y="42037"/>
                      </a:lnTo>
                      <a:lnTo>
                        <a:pt x="91313" y="31623"/>
                      </a:lnTo>
                      <a:lnTo>
                        <a:pt x="93726" y="21463"/>
                      </a:lnTo>
                      <a:lnTo>
                        <a:pt x="94488" y="16510"/>
                      </a:lnTo>
                      <a:lnTo>
                        <a:pt x="95377" y="11557"/>
                      </a:lnTo>
                      <a:lnTo>
                        <a:pt x="95377" y="6604"/>
                      </a:lnTo>
                      <a:lnTo>
                        <a:pt x="95377" y="203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1" name="Полилиния 520"/>
                <p:cNvSpPr/>
                <p:nvPr/>
              </p:nvSpPr>
              <p:spPr>
                <a:xfrm>
                  <a:off x="9567926" y="4846955"/>
                  <a:ext cx="60199" cy="2344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0199" h="234443">
                      <a:moveTo>
                        <a:pt x="60198" y="221615"/>
                      </a:moveTo>
                      <a:lnTo>
                        <a:pt x="60198" y="223647"/>
                      </a:lnTo>
                      <a:lnTo>
                        <a:pt x="59690" y="225298"/>
                      </a:lnTo>
                      <a:lnTo>
                        <a:pt x="58547" y="227457"/>
                      </a:lnTo>
                      <a:lnTo>
                        <a:pt x="56515" y="228981"/>
                      </a:lnTo>
                      <a:lnTo>
                        <a:pt x="54356" y="230251"/>
                      </a:lnTo>
                      <a:lnTo>
                        <a:pt x="51943" y="231648"/>
                      </a:lnTo>
                      <a:lnTo>
                        <a:pt x="46228" y="233553"/>
                      </a:lnTo>
                      <a:lnTo>
                        <a:pt x="40513" y="234442"/>
                      </a:lnTo>
                      <a:lnTo>
                        <a:pt x="37592" y="234442"/>
                      </a:lnTo>
                      <a:lnTo>
                        <a:pt x="35179" y="234442"/>
                      </a:lnTo>
                      <a:lnTo>
                        <a:pt x="32639" y="233553"/>
                      </a:lnTo>
                      <a:lnTo>
                        <a:pt x="30607" y="232791"/>
                      </a:lnTo>
                      <a:lnTo>
                        <a:pt x="28956" y="231648"/>
                      </a:lnTo>
                      <a:lnTo>
                        <a:pt x="27686" y="229870"/>
                      </a:lnTo>
                      <a:lnTo>
                        <a:pt x="21971" y="215138"/>
                      </a:lnTo>
                      <a:lnTo>
                        <a:pt x="17526" y="200152"/>
                      </a:lnTo>
                      <a:lnTo>
                        <a:pt x="13843" y="185039"/>
                      </a:lnTo>
                      <a:lnTo>
                        <a:pt x="10541" y="170053"/>
                      </a:lnTo>
                      <a:lnTo>
                        <a:pt x="7874" y="154940"/>
                      </a:lnTo>
                      <a:lnTo>
                        <a:pt x="5842" y="139954"/>
                      </a:lnTo>
                      <a:lnTo>
                        <a:pt x="4826" y="124841"/>
                      </a:lnTo>
                      <a:lnTo>
                        <a:pt x="3556" y="109855"/>
                      </a:lnTo>
                      <a:lnTo>
                        <a:pt x="2540" y="80645"/>
                      </a:lnTo>
                      <a:lnTo>
                        <a:pt x="1905" y="52324"/>
                      </a:lnTo>
                      <a:lnTo>
                        <a:pt x="1905" y="38608"/>
                      </a:lnTo>
                      <a:lnTo>
                        <a:pt x="1524" y="25400"/>
                      </a:lnTo>
                      <a:lnTo>
                        <a:pt x="1143" y="12700"/>
                      </a:lnTo>
                      <a:lnTo>
                        <a:pt x="0" y="0"/>
                      </a:lnTo>
                      <a:lnTo>
                        <a:pt x="5588" y="10160"/>
                      </a:lnTo>
                      <a:lnTo>
                        <a:pt x="10541" y="21717"/>
                      </a:lnTo>
                      <a:lnTo>
                        <a:pt x="15494" y="33782"/>
                      </a:lnTo>
                      <a:lnTo>
                        <a:pt x="19939" y="46609"/>
                      </a:lnTo>
                      <a:lnTo>
                        <a:pt x="24511" y="60071"/>
                      </a:lnTo>
                      <a:lnTo>
                        <a:pt x="28575" y="74041"/>
                      </a:lnTo>
                      <a:lnTo>
                        <a:pt x="32639" y="88392"/>
                      </a:lnTo>
                      <a:lnTo>
                        <a:pt x="36322" y="103378"/>
                      </a:lnTo>
                      <a:lnTo>
                        <a:pt x="43307" y="133858"/>
                      </a:lnTo>
                      <a:lnTo>
                        <a:pt x="49530" y="163830"/>
                      </a:lnTo>
                      <a:lnTo>
                        <a:pt x="52324" y="178816"/>
                      </a:lnTo>
                      <a:lnTo>
                        <a:pt x="55245" y="193548"/>
                      </a:lnTo>
                      <a:lnTo>
                        <a:pt x="57658" y="207645"/>
                      </a:lnTo>
                      <a:close/>
                    </a:path>
                  </a:pathLst>
                </a:custGeom>
                <a:solidFill>
                  <a:srgbClr val="84DD3F"/>
                </a:solidFill>
                <a:ln w="0" cap="flat" cmpd="sng" algn="ctr">
                  <a:solidFill>
                    <a:srgbClr val="84DD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2" name="Полилиния 521"/>
                <p:cNvSpPr/>
                <p:nvPr/>
              </p:nvSpPr>
              <p:spPr>
                <a:xfrm>
                  <a:off x="9232646" y="4649470"/>
                  <a:ext cx="298451" cy="707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8451" h="70740">
                      <a:moveTo>
                        <a:pt x="25908" y="2413"/>
                      </a:moveTo>
                      <a:lnTo>
                        <a:pt x="44577" y="5207"/>
                      </a:lnTo>
                      <a:lnTo>
                        <a:pt x="63246" y="7747"/>
                      </a:lnTo>
                      <a:lnTo>
                        <a:pt x="82677" y="10795"/>
                      </a:lnTo>
                      <a:lnTo>
                        <a:pt x="161671" y="22098"/>
                      </a:lnTo>
                      <a:lnTo>
                        <a:pt x="180975" y="25146"/>
                      </a:lnTo>
                      <a:lnTo>
                        <a:pt x="199771" y="27940"/>
                      </a:lnTo>
                      <a:lnTo>
                        <a:pt x="218186" y="30480"/>
                      </a:lnTo>
                      <a:lnTo>
                        <a:pt x="236093" y="33147"/>
                      </a:lnTo>
                      <a:lnTo>
                        <a:pt x="252857" y="35433"/>
                      </a:lnTo>
                      <a:lnTo>
                        <a:pt x="269240" y="37465"/>
                      </a:lnTo>
                      <a:lnTo>
                        <a:pt x="284480" y="39497"/>
                      </a:lnTo>
                      <a:lnTo>
                        <a:pt x="298450" y="41656"/>
                      </a:lnTo>
                      <a:lnTo>
                        <a:pt x="296418" y="44069"/>
                      </a:lnTo>
                      <a:lnTo>
                        <a:pt x="294767" y="46482"/>
                      </a:lnTo>
                      <a:lnTo>
                        <a:pt x="293878" y="49022"/>
                      </a:lnTo>
                      <a:lnTo>
                        <a:pt x="293497" y="51562"/>
                      </a:lnTo>
                      <a:lnTo>
                        <a:pt x="293497" y="54864"/>
                      </a:lnTo>
                      <a:lnTo>
                        <a:pt x="293878" y="59436"/>
                      </a:lnTo>
                      <a:lnTo>
                        <a:pt x="294767" y="61722"/>
                      </a:lnTo>
                      <a:lnTo>
                        <a:pt x="295148" y="64389"/>
                      </a:lnTo>
                      <a:lnTo>
                        <a:pt x="295910" y="67564"/>
                      </a:lnTo>
                      <a:lnTo>
                        <a:pt x="297180" y="70739"/>
                      </a:lnTo>
                      <a:lnTo>
                        <a:pt x="290576" y="69596"/>
                      </a:lnTo>
                      <a:lnTo>
                        <a:pt x="283718" y="68707"/>
                      </a:lnTo>
                      <a:lnTo>
                        <a:pt x="276225" y="67564"/>
                      </a:lnTo>
                      <a:lnTo>
                        <a:pt x="268097" y="65913"/>
                      </a:lnTo>
                      <a:lnTo>
                        <a:pt x="251206" y="63373"/>
                      </a:lnTo>
                      <a:lnTo>
                        <a:pt x="232791" y="60579"/>
                      </a:lnTo>
                      <a:lnTo>
                        <a:pt x="212852" y="57658"/>
                      </a:lnTo>
                      <a:lnTo>
                        <a:pt x="192786" y="54864"/>
                      </a:lnTo>
                      <a:lnTo>
                        <a:pt x="150622" y="48641"/>
                      </a:lnTo>
                      <a:lnTo>
                        <a:pt x="108458" y="42418"/>
                      </a:lnTo>
                      <a:lnTo>
                        <a:pt x="88011" y="39116"/>
                      </a:lnTo>
                      <a:lnTo>
                        <a:pt x="68707" y="36322"/>
                      </a:lnTo>
                      <a:lnTo>
                        <a:pt x="50038" y="33274"/>
                      </a:lnTo>
                      <a:lnTo>
                        <a:pt x="33401" y="30861"/>
                      </a:lnTo>
                      <a:lnTo>
                        <a:pt x="25527" y="29718"/>
                      </a:lnTo>
                      <a:lnTo>
                        <a:pt x="18034" y="27940"/>
                      </a:lnTo>
                      <a:lnTo>
                        <a:pt x="11049" y="26670"/>
                      </a:lnTo>
                      <a:lnTo>
                        <a:pt x="4953" y="25908"/>
                      </a:lnTo>
                      <a:lnTo>
                        <a:pt x="3302" y="25146"/>
                      </a:lnTo>
                      <a:lnTo>
                        <a:pt x="2032" y="24384"/>
                      </a:lnTo>
                      <a:lnTo>
                        <a:pt x="1270" y="22733"/>
                      </a:lnTo>
                      <a:lnTo>
                        <a:pt x="508" y="20955"/>
                      </a:lnTo>
                      <a:lnTo>
                        <a:pt x="0" y="16383"/>
                      </a:lnTo>
                      <a:lnTo>
                        <a:pt x="0" y="11938"/>
                      </a:lnTo>
                      <a:lnTo>
                        <a:pt x="1270" y="6985"/>
                      </a:lnTo>
                      <a:lnTo>
                        <a:pt x="2921" y="3175"/>
                      </a:lnTo>
                      <a:lnTo>
                        <a:pt x="4191" y="1651"/>
                      </a:lnTo>
                      <a:lnTo>
                        <a:pt x="5334" y="762"/>
                      </a:lnTo>
                      <a:lnTo>
                        <a:pt x="6604" y="0"/>
                      </a:lnTo>
                      <a:lnTo>
                        <a:pt x="8255" y="0"/>
                      </a:lnTo>
                      <a:close/>
                    </a:path>
                  </a:pathLst>
                </a:custGeom>
                <a:solidFill>
                  <a:srgbClr val="B7A38E"/>
                </a:solidFill>
                <a:ln w="0" cap="flat" cmpd="sng" algn="ctr">
                  <a:solidFill>
                    <a:srgbClr val="B7A38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3" name="Полилиния 522"/>
                <p:cNvSpPr/>
                <p:nvPr/>
              </p:nvSpPr>
              <p:spPr>
                <a:xfrm>
                  <a:off x="9591929" y="4698492"/>
                  <a:ext cx="209678" cy="570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9678" h="57024">
                      <a:moveTo>
                        <a:pt x="209677" y="21717"/>
                      </a:moveTo>
                      <a:lnTo>
                        <a:pt x="206756" y="24765"/>
                      </a:lnTo>
                      <a:lnTo>
                        <a:pt x="204343" y="27559"/>
                      </a:lnTo>
                      <a:lnTo>
                        <a:pt x="202692" y="30480"/>
                      </a:lnTo>
                      <a:lnTo>
                        <a:pt x="201041" y="32893"/>
                      </a:lnTo>
                      <a:lnTo>
                        <a:pt x="199390" y="37846"/>
                      </a:lnTo>
                      <a:lnTo>
                        <a:pt x="198120" y="42418"/>
                      </a:lnTo>
                      <a:lnTo>
                        <a:pt x="197739" y="46609"/>
                      </a:lnTo>
                      <a:lnTo>
                        <a:pt x="197739" y="50165"/>
                      </a:lnTo>
                      <a:lnTo>
                        <a:pt x="197358" y="53594"/>
                      </a:lnTo>
                      <a:lnTo>
                        <a:pt x="196977" y="57023"/>
                      </a:lnTo>
                      <a:lnTo>
                        <a:pt x="193675" y="56007"/>
                      </a:lnTo>
                      <a:lnTo>
                        <a:pt x="190373" y="55626"/>
                      </a:lnTo>
                      <a:lnTo>
                        <a:pt x="182118" y="53975"/>
                      </a:lnTo>
                      <a:lnTo>
                        <a:pt x="172720" y="52451"/>
                      </a:lnTo>
                      <a:lnTo>
                        <a:pt x="161671" y="50165"/>
                      </a:lnTo>
                      <a:lnTo>
                        <a:pt x="149606" y="48260"/>
                      </a:lnTo>
                      <a:lnTo>
                        <a:pt x="136779" y="46228"/>
                      </a:lnTo>
                      <a:lnTo>
                        <a:pt x="123698" y="44069"/>
                      </a:lnTo>
                      <a:lnTo>
                        <a:pt x="109728" y="42037"/>
                      </a:lnTo>
                      <a:lnTo>
                        <a:pt x="81026" y="38481"/>
                      </a:lnTo>
                      <a:lnTo>
                        <a:pt x="67056" y="36703"/>
                      </a:lnTo>
                      <a:lnTo>
                        <a:pt x="52959" y="35433"/>
                      </a:lnTo>
                      <a:lnTo>
                        <a:pt x="39370" y="34290"/>
                      </a:lnTo>
                      <a:lnTo>
                        <a:pt x="26670" y="32893"/>
                      </a:lnTo>
                      <a:lnTo>
                        <a:pt x="14859" y="32639"/>
                      </a:lnTo>
                      <a:lnTo>
                        <a:pt x="3683" y="32639"/>
                      </a:lnTo>
                      <a:lnTo>
                        <a:pt x="1651" y="28829"/>
                      </a:lnTo>
                      <a:lnTo>
                        <a:pt x="508" y="24765"/>
                      </a:lnTo>
                      <a:lnTo>
                        <a:pt x="0" y="20066"/>
                      </a:lnTo>
                      <a:lnTo>
                        <a:pt x="0" y="15748"/>
                      </a:lnTo>
                      <a:lnTo>
                        <a:pt x="889" y="11176"/>
                      </a:lnTo>
                      <a:lnTo>
                        <a:pt x="2540" y="6604"/>
                      </a:lnTo>
                      <a:lnTo>
                        <a:pt x="4953" y="2794"/>
                      </a:lnTo>
                      <a:lnTo>
                        <a:pt x="7874" y="0"/>
                      </a:lnTo>
                      <a:lnTo>
                        <a:pt x="18034" y="1651"/>
                      </a:lnTo>
                      <a:lnTo>
                        <a:pt x="28702" y="3810"/>
                      </a:lnTo>
                      <a:lnTo>
                        <a:pt x="40259" y="5334"/>
                      </a:lnTo>
                      <a:lnTo>
                        <a:pt x="52324" y="7366"/>
                      </a:lnTo>
                      <a:lnTo>
                        <a:pt x="77724" y="10795"/>
                      </a:lnTo>
                      <a:lnTo>
                        <a:pt x="104394" y="14351"/>
                      </a:lnTo>
                      <a:lnTo>
                        <a:pt x="131445" y="17399"/>
                      </a:lnTo>
                      <a:lnTo>
                        <a:pt x="158750" y="19685"/>
                      </a:lnTo>
                      <a:lnTo>
                        <a:pt x="171958" y="20574"/>
                      </a:lnTo>
                      <a:lnTo>
                        <a:pt x="185039" y="21463"/>
                      </a:lnTo>
                      <a:lnTo>
                        <a:pt x="197358" y="21717"/>
                      </a:lnTo>
                      <a:close/>
                    </a:path>
                  </a:pathLst>
                </a:custGeom>
                <a:solidFill>
                  <a:srgbClr val="B7A38E"/>
                </a:solidFill>
                <a:ln w="0" cap="flat" cmpd="sng" algn="ctr">
                  <a:solidFill>
                    <a:srgbClr val="B7A38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4" name="Полилиния 523"/>
                <p:cNvSpPr/>
                <p:nvPr/>
              </p:nvSpPr>
              <p:spPr>
                <a:xfrm>
                  <a:off x="9353042" y="4227449"/>
                  <a:ext cx="28703" cy="3302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703" h="33021">
                      <a:moveTo>
                        <a:pt x="11938" y="0"/>
                      </a:moveTo>
                      <a:lnTo>
                        <a:pt x="14732" y="1143"/>
                      </a:lnTo>
                      <a:lnTo>
                        <a:pt x="18034" y="2540"/>
                      </a:lnTo>
                      <a:lnTo>
                        <a:pt x="21082" y="3302"/>
                      </a:lnTo>
                      <a:lnTo>
                        <a:pt x="23749" y="4572"/>
                      </a:lnTo>
                      <a:lnTo>
                        <a:pt x="26416" y="7493"/>
                      </a:lnTo>
                      <a:lnTo>
                        <a:pt x="27051" y="9525"/>
                      </a:lnTo>
                      <a:lnTo>
                        <a:pt x="28067" y="11557"/>
                      </a:lnTo>
                      <a:lnTo>
                        <a:pt x="28702" y="14097"/>
                      </a:lnTo>
                      <a:lnTo>
                        <a:pt x="28702" y="16891"/>
                      </a:lnTo>
                      <a:lnTo>
                        <a:pt x="28702" y="19685"/>
                      </a:lnTo>
                      <a:lnTo>
                        <a:pt x="28575" y="23495"/>
                      </a:lnTo>
                      <a:lnTo>
                        <a:pt x="28067" y="24257"/>
                      </a:lnTo>
                      <a:lnTo>
                        <a:pt x="27559" y="25400"/>
                      </a:lnTo>
                      <a:lnTo>
                        <a:pt x="25400" y="28067"/>
                      </a:lnTo>
                      <a:lnTo>
                        <a:pt x="22733" y="30607"/>
                      </a:lnTo>
                      <a:lnTo>
                        <a:pt x="19050" y="33020"/>
                      </a:lnTo>
                      <a:lnTo>
                        <a:pt x="16002" y="33020"/>
                      </a:lnTo>
                      <a:lnTo>
                        <a:pt x="13716" y="33020"/>
                      </a:lnTo>
                      <a:lnTo>
                        <a:pt x="11049" y="32639"/>
                      </a:lnTo>
                      <a:lnTo>
                        <a:pt x="9398" y="31877"/>
                      </a:lnTo>
                      <a:lnTo>
                        <a:pt x="5715" y="29591"/>
                      </a:lnTo>
                      <a:lnTo>
                        <a:pt x="2921" y="28067"/>
                      </a:lnTo>
                      <a:lnTo>
                        <a:pt x="1270" y="25400"/>
                      </a:lnTo>
                      <a:lnTo>
                        <a:pt x="381" y="22606"/>
                      </a:lnTo>
                      <a:lnTo>
                        <a:pt x="0" y="20701"/>
                      </a:lnTo>
                      <a:lnTo>
                        <a:pt x="0" y="19050"/>
                      </a:lnTo>
                      <a:lnTo>
                        <a:pt x="0" y="16510"/>
                      </a:lnTo>
                      <a:lnTo>
                        <a:pt x="381" y="14097"/>
                      </a:lnTo>
                      <a:lnTo>
                        <a:pt x="2540" y="9906"/>
                      </a:lnTo>
                      <a:lnTo>
                        <a:pt x="5334" y="6350"/>
                      </a:lnTo>
                      <a:lnTo>
                        <a:pt x="8255" y="2921"/>
                      </a:lnTo>
                      <a:lnTo>
                        <a:pt x="19685" y="20701"/>
                      </a:lnTo>
                      <a:lnTo>
                        <a:pt x="18034" y="19685"/>
                      </a:lnTo>
                      <a:lnTo>
                        <a:pt x="15621" y="18034"/>
                      </a:lnTo>
                      <a:lnTo>
                        <a:pt x="14351" y="16129"/>
                      </a:lnTo>
                      <a:lnTo>
                        <a:pt x="14351" y="13716"/>
                      </a:lnTo>
                      <a:lnTo>
                        <a:pt x="14732" y="12065"/>
                      </a:lnTo>
                      <a:lnTo>
                        <a:pt x="16383" y="10668"/>
                      </a:lnTo>
                      <a:lnTo>
                        <a:pt x="17399" y="10668"/>
                      </a:lnTo>
                      <a:lnTo>
                        <a:pt x="18415" y="10668"/>
                      </a:lnTo>
                      <a:lnTo>
                        <a:pt x="19685" y="11049"/>
                      </a:lnTo>
                      <a:lnTo>
                        <a:pt x="21336" y="11557"/>
                      </a:lnTo>
                      <a:lnTo>
                        <a:pt x="22352" y="12065"/>
                      </a:lnTo>
                      <a:lnTo>
                        <a:pt x="22733" y="13335"/>
                      </a:lnTo>
                      <a:lnTo>
                        <a:pt x="23368" y="15748"/>
                      </a:lnTo>
                      <a:lnTo>
                        <a:pt x="23368" y="18415"/>
                      </a:lnTo>
                      <a:lnTo>
                        <a:pt x="22733" y="19685"/>
                      </a:lnTo>
                      <a:lnTo>
                        <a:pt x="21336" y="210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5" name="Полилиния 524"/>
                <p:cNvSpPr/>
                <p:nvPr/>
              </p:nvSpPr>
              <p:spPr>
                <a:xfrm>
                  <a:off x="9379712" y="4651883"/>
                  <a:ext cx="82678" cy="643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678" h="64390">
                      <a:moveTo>
                        <a:pt x="82677" y="22352"/>
                      </a:moveTo>
                      <a:lnTo>
                        <a:pt x="77724" y="23876"/>
                      </a:lnTo>
                      <a:lnTo>
                        <a:pt x="73660" y="26162"/>
                      </a:lnTo>
                      <a:lnTo>
                        <a:pt x="69977" y="27686"/>
                      </a:lnTo>
                      <a:lnTo>
                        <a:pt x="67056" y="29718"/>
                      </a:lnTo>
                      <a:lnTo>
                        <a:pt x="64643" y="31242"/>
                      </a:lnTo>
                      <a:lnTo>
                        <a:pt x="62992" y="33020"/>
                      </a:lnTo>
                      <a:lnTo>
                        <a:pt x="61722" y="35052"/>
                      </a:lnTo>
                      <a:lnTo>
                        <a:pt x="60452" y="36703"/>
                      </a:lnTo>
                      <a:lnTo>
                        <a:pt x="60071" y="40005"/>
                      </a:lnTo>
                      <a:lnTo>
                        <a:pt x="60452" y="43815"/>
                      </a:lnTo>
                      <a:lnTo>
                        <a:pt x="61341" y="46609"/>
                      </a:lnTo>
                      <a:lnTo>
                        <a:pt x="62992" y="49784"/>
                      </a:lnTo>
                      <a:lnTo>
                        <a:pt x="64262" y="52832"/>
                      </a:lnTo>
                      <a:lnTo>
                        <a:pt x="65405" y="55245"/>
                      </a:lnTo>
                      <a:lnTo>
                        <a:pt x="65405" y="57785"/>
                      </a:lnTo>
                      <a:lnTo>
                        <a:pt x="64262" y="59817"/>
                      </a:lnTo>
                      <a:lnTo>
                        <a:pt x="63373" y="60706"/>
                      </a:lnTo>
                      <a:lnTo>
                        <a:pt x="61722" y="61341"/>
                      </a:lnTo>
                      <a:lnTo>
                        <a:pt x="59690" y="62357"/>
                      </a:lnTo>
                      <a:lnTo>
                        <a:pt x="56769" y="62611"/>
                      </a:lnTo>
                      <a:lnTo>
                        <a:pt x="53975" y="63500"/>
                      </a:lnTo>
                      <a:lnTo>
                        <a:pt x="49784" y="64008"/>
                      </a:lnTo>
                      <a:lnTo>
                        <a:pt x="45339" y="64389"/>
                      </a:lnTo>
                      <a:lnTo>
                        <a:pt x="40005" y="64389"/>
                      </a:lnTo>
                      <a:lnTo>
                        <a:pt x="34671" y="63119"/>
                      </a:lnTo>
                      <a:lnTo>
                        <a:pt x="29337" y="61341"/>
                      </a:lnTo>
                      <a:lnTo>
                        <a:pt x="24003" y="58928"/>
                      </a:lnTo>
                      <a:lnTo>
                        <a:pt x="19050" y="56134"/>
                      </a:lnTo>
                      <a:lnTo>
                        <a:pt x="14605" y="53213"/>
                      </a:lnTo>
                      <a:lnTo>
                        <a:pt x="10033" y="49403"/>
                      </a:lnTo>
                      <a:lnTo>
                        <a:pt x="6223" y="45847"/>
                      </a:lnTo>
                      <a:lnTo>
                        <a:pt x="3556" y="41656"/>
                      </a:lnTo>
                      <a:lnTo>
                        <a:pt x="1397" y="37592"/>
                      </a:lnTo>
                      <a:lnTo>
                        <a:pt x="0" y="33020"/>
                      </a:lnTo>
                      <a:lnTo>
                        <a:pt x="0" y="28448"/>
                      </a:lnTo>
                      <a:lnTo>
                        <a:pt x="1397" y="23876"/>
                      </a:lnTo>
                      <a:lnTo>
                        <a:pt x="3683" y="18923"/>
                      </a:lnTo>
                      <a:lnTo>
                        <a:pt x="7747" y="14605"/>
                      </a:lnTo>
                      <a:lnTo>
                        <a:pt x="13081" y="9906"/>
                      </a:lnTo>
                      <a:lnTo>
                        <a:pt x="16764" y="7366"/>
                      </a:lnTo>
                      <a:lnTo>
                        <a:pt x="20574" y="5334"/>
                      </a:lnTo>
                      <a:lnTo>
                        <a:pt x="24003" y="3429"/>
                      </a:lnTo>
                      <a:lnTo>
                        <a:pt x="27686" y="1651"/>
                      </a:lnTo>
                      <a:lnTo>
                        <a:pt x="31369" y="381"/>
                      </a:lnTo>
                      <a:lnTo>
                        <a:pt x="35433" y="0"/>
                      </a:lnTo>
                      <a:lnTo>
                        <a:pt x="39243" y="0"/>
                      </a:lnTo>
                      <a:lnTo>
                        <a:pt x="43307" y="0"/>
                      </a:lnTo>
                      <a:lnTo>
                        <a:pt x="51943" y="2159"/>
                      </a:lnTo>
                      <a:lnTo>
                        <a:pt x="60071" y="4953"/>
                      </a:lnTo>
                      <a:lnTo>
                        <a:pt x="67945" y="9906"/>
                      </a:lnTo>
                      <a:lnTo>
                        <a:pt x="75692" y="15748"/>
                      </a:lnTo>
                      <a:close/>
                    </a:path>
                  </a:pathLst>
                </a:custGeom>
                <a:solidFill>
                  <a:srgbClr val="FFC149"/>
                </a:solidFill>
                <a:ln w="0" cap="flat" cmpd="sng" algn="ctr">
                  <a:solidFill>
                    <a:srgbClr val="FFC14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6" name="Полилиния 525"/>
                <p:cNvSpPr/>
                <p:nvPr/>
              </p:nvSpPr>
              <p:spPr>
                <a:xfrm>
                  <a:off x="9528556" y="4684903"/>
                  <a:ext cx="75693" cy="576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693" h="57659">
                      <a:moveTo>
                        <a:pt x="12827" y="1270"/>
                      </a:moveTo>
                      <a:lnTo>
                        <a:pt x="17272" y="508"/>
                      </a:lnTo>
                      <a:lnTo>
                        <a:pt x="26035" y="0"/>
                      </a:lnTo>
                      <a:lnTo>
                        <a:pt x="33909" y="0"/>
                      </a:lnTo>
                      <a:lnTo>
                        <a:pt x="41275" y="889"/>
                      </a:lnTo>
                      <a:lnTo>
                        <a:pt x="48895" y="2413"/>
                      </a:lnTo>
                      <a:lnTo>
                        <a:pt x="57277" y="4572"/>
                      </a:lnTo>
                      <a:lnTo>
                        <a:pt x="65913" y="6985"/>
                      </a:lnTo>
                      <a:lnTo>
                        <a:pt x="75692" y="10414"/>
                      </a:lnTo>
                      <a:lnTo>
                        <a:pt x="67056" y="18923"/>
                      </a:lnTo>
                      <a:lnTo>
                        <a:pt x="63373" y="23114"/>
                      </a:lnTo>
                      <a:lnTo>
                        <a:pt x="60960" y="27686"/>
                      </a:lnTo>
                      <a:lnTo>
                        <a:pt x="60198" y="30099"/>
                      </a:lnTo>
                      <a:lnTo>
                        <a:pt x="59690" y="32893"/>
                      </a:lnTo>
                      <a:lnTo>
                        <a:pt x="59690" y="35306"/>
                      </a:lnTo>
                      <a:lnTo>
                        <a:pt x="60198" y="38735"/>
                      </a:lnTo>
                      <a:lnTo>
                        <a:pt x="60960" y="41656"/>
                      </a:lnTo>
                      <a:lnTo>
                        <a:pt x="62611" y="45212"/>
                      </a:lnTo>
                      <a:lnTo>
                        <a:pt x="64643" y="49022"/>
                      </a:lnTo>
                      <a:lnTo>
                        <a:pt x="67564" y="52578"/>
                      </a:lnTo>
                      <a:lnTo>
                        <a:pt x="64262" y="54864"/>
                      </a:lnTo>
                      <a:lnTo>
                        <a:pt x="61341" y="56007"/>
                      </a:lnTo>
                      <a:lnTo>
                        <a:pt x="55245" y="57658"/>
                      </a:lnTo>
                      <a:lnTo>
                        <a:pt x="48895" y="57658"/>
                      </a:lnTo>
                      <a:lnTo>
                        <a:pt x="42545" y="56007"/>
                      </a:lnTo>
                      <a:lnTo>
                        <a:pt x="35179" y="53594"/>
                      </a:lnTo>
                      <a:lnTo>
                        <a:pt x="26670" y="50292"/>
                      </a:lnTo>
                      <a:lnTo>
                        <a:pt x="17653" y="45720"/>
                      </a:lnTo>
                      <a:lnTo>
                        <a:pt x="7493" y="41148"/>
                      </a:lnTo>
                      <a:lnTo>
                        <a:pt x="4572" y="36703"/>
                      </a:lnTo>
                      <a:lnTo>
                        <a:pt x="2540" y="30988"/>
                      </a:lnTo>
                      <a:lnTo>
                        <a:pt x="889" y="24765"/>
                      </a:lnTo>
                      <a:lnTo>
                        <a:pt x="0" y="18542"/>
                      </a:lnTo>
                      <a:lnTo>
                        <a:pt x="0" y="12827"/>
                      </a:lnTo>
                      <a:lnTo>
                        <a:pt x="508" y="9779"/>
                      </a:lnTo>
                      <a:lnTo>
                        <a:pt x="1270" y="7366"/>
                      </a:lnTo>
                      <a:lnTo>
                        <a:pt x="2540" y="5207"/>
                      </a:lnTo>
                      <a:lnTo>
                        <a:pt x="3683" y="3683"/>
                      </a:lnTo>
                      <a:lnTo>
                        <a:pt x="5842" y="2413"/>
                      </a:lnTo>
                      <a:lnTo>
                        <a:pt x="7874" y="2032"/>
                      </a:lnTo>
                      <a:close/>
                    </a:path>
                  </a:pathLst>
                </a:custGeom>
                <a:solidFill>
                  <a:srgbClr val="FFC149"/>
                </a:solidFill>
                <a:ln w="0" cap="flat" cmpd="sng" algn="ctr">
                  <a:solidFill>
                    <a:srgbClr val="FFC14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7" name="Полилиния 526"/>
                <p:cNvSpPr/>
                <p:nvPr/>
              </p:nvSpPr>
              <p:spPr>
                <a:xfrm>
                  <a:off x="9612122" y="4827397"/>
                  <a:ext cx="76455" cy="2204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6455" h="220473">
                      <a:moveTo>
                        <a:pt x="3683" y="2921"/>
                      </a:moveTo>
                      <a:lnTo>
                        <a:pt x="7366" y="6350"/>
                      </a:lnTo>
                      <a:lnTo>
                        <a:pt x="14351" y="14478"/>
                      </a:lnTo>
                      <a:lnTo>
                        <a:pt x="21336" y="23495"/>
                      </a:lnTo>
                      <a:lnTo>
                        <a:pt x="27813" y="34290"/>
                      </a:lnTo>
                      <a:lnTo>
                        <a:pt x="34417" y="46228"/>
                      </a:lnTo>
                      <a:lnTo>
                        <a:pt x="40132" y="58547"/>
                      </a:lnTo>
                      <a:lnTo>
                        <a:pt x="46482" y="72136"/>
                      </a:lnTo>
                      <a:lnTo>
                        <a:pt x="51816" y="85852"/>
                      </a:lnTo>
                      <a:lnTo>
                        <a:pt x="56515" y="100203"/>
                      </a:lnTo>
                      <a:lnTo>
                        <a:pt x="61214" y="115062"/>
                      </a:lnTo>
                      <a:lnTo>
                        <a:pt x="65024" y="129921"/>
                      </a:lnTo>
                      <a:lnTo>
                        <a:pt x="68707" y="144399"/>
                      </a:lnTo>
                      <a:lnTo>
                        <a:pt x="71501" y="158750"/>
                      </a:lnTo>
                      <a:lnTo>
                        <a:pt x="73533" y="172847"/>
                      </a:lnTo>
                      <a:lnTo>
                        <a:pt x="75565" y="186055"/>
                      </a:lnTo>
                      <a:lnTo>
                        <a:pt x="76454" y="198755"/>
                      </a:lnTo>
                      <a:lnTo>
                        <a:pt x="76454" y="200787"/>
                      </a:lnTo>
                      <a:lnTo>
                        <a:pt x="75565" y="202311"/>
                      </a:lnTo>
                      <a:lnTo>
                        <a:pt x="74041" y="207010"/>
                      </a:lnTo>
                      <a:lnTo>
                        <a:pt x="71120" y="211582"/>
                      </a:lnTo>
                      <a:lnTo>
                        <a:pt x="67818" y="215138"/>
                      </a:lnTo>
                      <a:lnTo>
                        <a:pt x="63881" y="218440"/>
                      </a:lnTo>
                      <a:lnTo>
                        <a:pt x="62357" y="219710"/>
                      </a:lnTo>
                      <a:lnTo>
                        <a:pt x="61214" y="220091"/>
                      </a:lnTo>
                      <a:lnTo>
                        <a:pt x="59690" y="220472"/>
                      </a:lnTo>
                      <a:lnTo>
                        <a:pt x="58420" y="220472"/>
                      </a:lnTo>
                      <a:lnTo>
                        <a:pt x="57531" y="219710"/>
                      </a:lnTo>
                      <a:lnTo>
                        <a:pt x="56515" y="218059"/>
                      </a:lnTo>
                      <a:lnTo>
                        <a:pt x="54356" y="208153"/>
                      </a:lnTo>
                      <a:lnTo>
                        <a:pt x="51816" y="197231"/>
                      </a:lnTo>
                      <a:lnTo>
                        <a:pt x="49022" y="184658"/>
                      </a:lnTo>
                      <a:lnTo>
                        <a:pt x="46482" y="171450"/>
                      </a:lnTo>
                      <a:lnTo>
                        <a:pt x="43815" y="157607"/>
                      </a:lnTo>
                      <a:lnTo>
                        <a:pt x="41148" y="143256"/>
                      </a:lnTo>
                      <a:lnTo>
                        <a:pt x="38100" y="127889"/>
                      </a:lnTo>
                      <a:lnTo>
                        <a:pt x="35179" y="113157"/>
                      </a:lnTo>
                      <a:lnTo>
                        <a:pt x="28194" y="82042"/>
                      </a:lnTo>
                      <a:lnTo>
                        <a:pt x="24511" y="67310"/>
                      </a:lnTo>
                      <a:lnTo>
                        <a:pt x="20447" y="52324"/>
                      </a:lnTo>
                      <a:lnTo>
                        <a:pt x="16002" y="38481"/>
                      </a:lnTo>
                      <a:lnTo>
                        <a:pt x="11049" y="24892"/>
                      </a:lnTo>
                      <a:lnTo>
                        <a:pt x="5715" y="12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DD3F"/>
                </a:solidFill>
                <a:ln w="0" cap="flat" cmpd="sng" algn="ctr">
                  <a:solidFill>
                    <a:srgbClr val="84DD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8" name="Полилиния 527"/>
                <p:cNvSpPr/>
                <p:nvPr/>
              </p:nvSpPr>
              <p:spPr>
                <a:xfrm>
                  <a:off x="9520809" y="4834001"/>
                  <a:ext cx="44324" cy="2176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324" h="217679">
                      <a:moveTo>
                        <a:pt x="9906" y="13335"/>
                      </a:moveTo>
                      <a:lnTo>
                        <a:pt x="11430" y="26797"/>
                      </a:lnTo>
                      <a:lnTo>
                        <a:pt x="15240" y="54356"/>
                      </a:lnTo>
                      <a:lnTo>
                        <a:pt x="19685" y="82804"/>
                      </a:lnTo>
                      <a:lnTo>
                        <a:pt x="24257" y="111252"/>
                      </a:lnTo>
                      <a:lnTo>
                        <a:pt x="29083" y="138938"/>
                      </a:lnTo>
                      <a:lnTo>
                        <a:pt x="34290" y="165735"/>
                      </a:lnTo>
                      <a:lnTo>
                        <a:pt x="36449" y="178435"/>
                      </a:lnTo>
                      <a:lnTo>
                        <a:pt x="39116" y="190754"/>
                      </a:lnTo>
                      <a:lnTo>
                        <a:pt x="41656" y="202311"/>
                      </a:lnTo>
                      <a:lnTo>
                        <a:pt x="43942" y="213487"/>
                      </a:lnTo>
                      <a:lnTo>
                        <a:pt x="44323" y="214884"/>
                      </a:lnTo>
                      <a:lnTo>
                        <a:pt x="44323" y="216027"/>
                      </a:lnTo>
                      <a:lnTo>
                        <a:pt x="43942" y="217297"/>
                      </a:lnTo>
                      <a:lnTo>
                        <a:pt x="42926" y="217678"/>
                      </a:lnTo>
                      <a:lnTo>
                        <a:pt x="41656" y="217297"/>
                      </a:lnTo>
                      <a:lnTo>
                        <a:pt x="39624" y="216027"/>
                      </a:lnTo>
                      <a:lnTo>
                        <a:pt x="37592" y="213868"/>
                      </a:lnTo>
                      <a:lnTo>
                        <a:pt x="34925" y="211455"/>
                      </a:lnTo>
                      <a:lnTo>
                        <a:pt x="32258" y="209169"/>
                      </a:lnTo>
                      <a:lnTo>
                        <a:pt x="26289" y="202311"/>
                      </a:lnTo>
                      <a:lnTo>
                        <a:pt x="20955" y="195326"/>
                      </a:lnTo>
                      <a:lnTo>
                        <a:pt x="18415" y="191770"/>
                      </a:lnTo>
                      <a:lnTo>
                        <a:pt x="16002" y="188341"/>
                      </a:lnTo>
                      <a:lnTo>
                        <a:pt x="14351" y="185039"/>
                      </a:lnTo>
                      <a:lnTo>
                        <a:pt x="13081" y="182626"/>
                      </a:lnTo>
                      <a:lnTo>
                        <a:pt x="9017" y="172085"/>
                      </a:lnTo>
                      <a:lnTo>
                        <a:pt x="5715" y="160909"/>
                      </a:lnTo>
                      <a:lnTo>
                        <a:pt x="3302" y="149352"/>
                      </a:lnTo>
                      <a:lnTo>
                        <a:pt x="1651" y="137795"/>
                      </a:lnTo>
                      <a:lnTo>
                        <a:pt x="762" y="125603"/>
                      </a:lnTo>
                      <a:lnTo>
                        <a:pt x="0" y="113919"/>
                      </a:lnTo>
                      <a:lnTo>
                        <a:pt x="381" y="89535"/>
                      </a:lnTo>
                      <a:lnTo>
                        <a:pt x="2032" y="65278"/>
                      </a:lnTo>
                      <a:lnTo>
                        <a:pt x="4064" y="42164"/>
                      </a:lnTo>
                      <a:lnTo>
                        <a:pt x="5334" y="30988"/>
                      </a:lnTo>
                      <a:lnTo>
                        <a:pt x="6604" y="20320"/>
                      </a:lnTo>
                      <a:lnTo>
                        <a:pt x="7366" y="9906"/>
                      </a:lnTo>
                      <a:lnTo>
                        <a:pt x="8255" y="0"/>
                      </a:lnTo>
                      <a:close/>
                    </a:path>
                  </a:pathLst>
                </a:custGeom>
                <a:solidFill>
                  <a:srgbClr val="84DD3F"/>
                </a:solidFill>
                <a:ln w="0" cap="flat" cmpd="sng" algn="ctr">
                  <a:solidFill>
                    <a:srgbClr val="84DD3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9" name="Полилиния 528"/>
                <p:cNvSpPr/>
                <p:nvPr/>
              </p:nvSpPr>
              <p:spPr>
                <a:xfrm>
                  <a:off x="9226550" y="4152900"/>
                  <a:ext cx="620777" cy="9309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20777" h="930911">
                      <a:moveTo>
                        <a:pt x="12319" y="196596"/>
                      </a:moveTo>
                      <a:lnTo>
                        <a:pt x="11049" y="193167"/>
                      </a:lnTo>
                      <a:lnTo>
                        <a:pt x="9779" y="189611"/>
                      </a:lnTo>
                      <a:lnTo>
                        <a:pt x="6985" y="181229"/>
                      </a:lnTo>
                      <a:lnTo>
                        <a:pt x="4064" y="171958"/>
                      </a:lnTo>
                      <a:lnTo>
                        <a:pt x="2032" y="161925"/>
                      </a:lnTo>
                      <a:lnTo>
                        <a:pt x="381" y="151638"/>
                      </a:lnTo>
                      <a:lnTo>
                        <a:pt x="0" y="140970"/>
                      </a:lnTo>
                      <a:lnTo>
                        <a:pt x="0" y="136017"/>
                      </a:lnTo>
                      <a:lnTo>
                        <a:pt x="381" y="131064"/>
                      </a:lnTo>
                      <a:lnTo>
                        <a:pt x="1651" y="126111"/>
                      </a:lnTo>
                      <a:lnTo>
                        <a:pt x="2794" y="121539"/>
                      </a:lnTo>
                      <a:lnTo>
                        <a:pt x="3302" y="119126"/>
                      </a:lnTo>
                      <a:lnTo>
                        <a:pt x="3683" y="115697"/>
                      </a:lnTo>
                      <a:lnTo>
                        <a:pt x="4953" y="112141"/>
                      </a:lnTo>
                      <a:lnTo>
                        <a:pt x="6096" y="108331"/>
                      </a:lnTo>
                      <a:lnTo>
                        <a:pt x="7747" y="104521"/>
                      </a:lnTo>
                      <a:lnTo>
                        <a:pt x="10287" y="100584"/>
                      </a:lnTo>
                      <a:lnTo>
                        <a:pt x="13462" y="97155"/>
                      </a:lnTo>
                      <a:lnTo>
                        <a:pt x="17145" y="94234"/>
                      </a:lnTo>
                      <a:lnTo>
                        <a:pt x="16383" y="91059"/>
                      </a:lnTo>
                      <a:lnTo>
                        <a:pt x="16383" y="88265"/>
                      </a:lnTo>
                      <a:lnTo>
                        <a:pt x="16764" y="85598"/>
                      </a:lnTo>
                      <a:lnTo>
                        <a:pt x="18034" y="83312"/>
                      </a:lnTo>
                      <a:lnTo>
                        <a:pt x="19685" y="81026"/>
                      </a:lnTo>
                      <a:lnTo>
                        <a:pt x="22479" y="79121"/>
                      </a:lnTo>
                      <a:lnTo>
                        <a:pt x="25781" y="76708"/>
                      </a:lnTo>
                      <a:lnTo>
                        <a:pt x="29972" y="74549"/>
                      </a:lnTo>
                      <a:lnTo>
                        <a:pt x="29972" y="72136"/>
                      </a:lnTo>
                      <a:lnTo>
                        <a:pt x="29972" y="69723"/>
                      </a:lnTo>
                      <a:lnTo>
                        <a:pt x="31623" y="64389"/>
                      </a:lnTo>
                      <a:lnTo>
                        <a:pt x="34036" y="58547"/>
                      </a:lnTo>
                      <a:lnTo>
                        <a:pt x="36957" y="52832"/>
                      </a:lnTo>
                      <a:lnTo>
                        <a:pt x="39751" y="47752"/>
                      </a:lnTo>
                      <a:lnTo>
                        <a:pt x="42164" y="43561"/>
                      </a:lnTo>
                      <a:lnTo>
                        <a:pt x="43434" y="42037"/>
                      </a:lnTo>
                      <a:lnTo>
                        <a:pt x="44323" y="40894"/>
                      </a:lnTo>
                      <a:lnTo>
                        <a:pt x="44831" y="40005"/>
                      </a:lnTo>
                      <a:lnTo>
                        <a:pt x="45085" y="39624"/>
                      </a:lnTo>
                      <a:lnTo>
                        <a:pt x="47498" y="37465"/>
                      </a:lnTo>
                      <a:lnTo>
                        <a:pt x="50800" y="35052"/>
                      </a:lnTo>
                      <a:lnTo>
                        <a:pt x="54991" y="32131"/>
                      </a:lnTo>
                      <a:lnTo>
                        <a:pt x="60071" y="28829"/>
                      </a:lnTo>
                      <a:lnTo>
                        <a:pt x="65405" y="25527"/>
                      </a:lnTo>
                      <a:lnTo>
                        <a:pt x="71374" y="22352"/>
                      </a:lnTo>
                      <a:lnTo>
                        <a:pt x="84709" y="15748"/>
                      </a:lnTo>
                      <a:lnTo>
                        <a:pt x="98171" y="9525"/>
                      </a:lnTo>
                      <a:lnTo>
                        <a:pt x="104775" y="6604"/>
                      </a:lnTo>
                      <a:lnTo>
                        <a:pt x="111379" y="4572"/>
                      </a:lnTo>
                      <a:lnTo>
                        <a:pt x="117475" y="2540"/>
                      </a:lnTo>
                      <a:lnTo>
                        <a:pt x="123698" y="1143"/>
                      </a:lnTo>
                      <a:lnTo>
                        <a:pt x="129032" y="381"/>
                      </a:lnTo>
                      <a:lnTo>
                        <a:pt x="133858" y="0"/>
                      </a:lnTo>
                      <a:lnTo>
                        <a:pt x="131064" y="2794"/>
                      </a:lnTo>
                      <a:lnTo>
                        <a:pt x="129032" y="5334"/>
                      </a:lnTo>
                      <a:lnTo>
                        <a:pt x="127381" y="6985"/>
                      </a:lnTo>
                      <a:lnTo>
                        <a:pt x="125730" y="8509"/>
                      </a:lnTo>
                      <a:lnTo>
                        <a:pt x="123190" y="11176"/>
                      </a:lnTo>
                      <a:lnTo>
                        <a:pt x="122809" y="12319"/>
                      </a:lnTo>
                      <a:lnTo>
                        <a:pt x="122428" y="13589"/>
                      </a:lnTo>
                      <a:lnTo>
                        <a:pt x="121539" y="14351"/>
                      </a:lnTo>
                      <a:lnTo>
                        <a:pt x="122428" y="14732"/>
                      </a:lnTo>
                      <a:lnTo>
                        <a:pt x="123698" y="15367"/>
                      </a:lnTo>
                      <a:lnTo>
                        <a:pt x="125730" y="15748"/>
                      </a:lnTo>
                      <a:lnTo>
                        <a:pt x="128143" y="15748"/>
                      </a:lnTo>
                      <a:lnTo>
                        <a:pt x="131445" y="15748"/>
                      </a:lnTo>
                      <a:lnTo>
                        <a:pt x="138430" y="15367"/>
                      </a:lnTo>
                      <a:lnTo>
                        <a:pt x="146177" y="15367"/>
                      </a:lnTo>
                      <a:lnTo>
                        <a:pt x="153543" y="15748"/>
                      </a:lnTo>
                      <a:lnTo>
                        <a:pt x="156845" y="15875"/>
                      </a:lnTo>
                      <a:lnTo>
                        <a:pt x="159893" y="16510"/>
                      </a:lnTo>
                      <a:lnTo>
                        <a:pt x="162052" y="17272"/>
                      </a:lnTo>
                      <a:lnTo>
                        <a:pt x="163576" y="18542"/>
                      </a:lnTo>
                      <a:lnTo>
                        <a:pt x="159385" y="19304"/>
                      </a:lnTo>
                      <a:lnTo>
                        <a:pt x="156210" y="20066"/>
                      </a:lnTo>
                      <a:lnTo>
                        <a:pt x="153543" y="20574"/>
                      </a:lnTo>
                      <a:lnTo>
                        <a:pt x="151511" y="21082"/>
                      </a:lnTo>
                      <a:lnTo>
                        <a:pt x="149860" y="21717"/>
                      </a:lnTo>
                      <a:lnTo>
                        <a:pt x="148844" y="22733"/>
                      </a:lnTo>
                      <a:lnTo>
                        <a:pt x="148209" y="23876"/>
                      </a:lnTo>
                      <a:lnTo>
                        <a:pt x="147828" y="25527"/>
                      </a:lnTo>
                      <a:lnTo>
                        <a:pt x="152908" y="26289"/>
                      </a:lnTo>
                      <a:lnTo>
                        <a:pt x="157226" y="27432"/>
                      </a:lnTo>
                      <a:lnTo>
                        <a:pt x="162433" y="28829"/>
                      </a:lnTo>
                      <a:lnTo>
                        <a:pt x="166878" y="30861"/>
                      </a:lnTo>
                      <a:lnTo>
                        <a:pt x="175514" y="35433"/>
                      </a:lnTo>
                      <a:lnTo>
                        <a:pt x="183261" y="41275"/>
                      </a:lnTo>
                      <a:lnTo>
                        <a:pt x="190754" y="47371"/>
                      </a:lnTo>
                      <a:lnTo>
                        <a:pt x="197231" y="53975"/>
                      </a:lnTo>
                      <a:lnTo>
                        <a:pt x="202946" y="60579"/>
                      </a:lnTo>
                      <a:lnTo>
                        <a:pt x="207899" y="67183"/>
                      </a:lnTo>
                      <a:lnTo>
                        <a:pt x="202565" y="66294"/>
                      </a:lnTo>
                      <a:lnTo>
                        <a:pt x="198501" y="65532"/>
                      </a:lnTo>
                      <a:lnTo>
                        <a:pt x="194818" y="65532"/>
                      </a:lnTo>
                      <a:lnTo>
                        <a:pt x="192405" y="65532"/>
                      </a:lnTo>
                      <a:lnTo>
                        <a:pt x="191135" y="66294"/>
                      </a:lnTo>
                      <a:lnTo>
                        <a:pt x="191135" y="67183"/>
                      </a:lnTo>
                      <a:lnTo>
                        <a:pt x="192405" y="68326"/>
                      </a:lnTo>
                      <a:lnTo>
                        <a:pt x="194818" y="69977"/>
                      </a:lnTo>
                      <a:lnTo>
                        <a:pt x="198120" y="74549"/>
                      </a:lnTo>
                      <a:lnTo>
                        <a:pt x="200914" y="79121"/>
                      </a:lnTo>
                      <a:lnTo>
                        <a:pt x="205867" y="87249"/>
                      </a:lnTo>
                      <a:lnTo>
                        <a:pt x="209931" y="95250"/>
                      </a:lnTo>
                      <a:lnTo>
                        <a:pt x="212471" y="102997"/>
                      </a:lnTo>
                      <a:lnTo>
                        <a:pt x="214884" y="110363"/>
                      </a:lnTo>
                      <a:lnTo>
                        <a:pt x="216535" y="117475"/>
                      </a:lnTo>
                      <a:lnTo>
                        <a:pt x="218948" y="130683"/>
                      </a:lnTo>
                      <a:lnTo>
                        <a:pt x="220599" y="137287"/>
                      </a:lnTo>
                      <a:lnTo>
                        <a:pt x="223139" y="143383"/>
                      </a:lnTo>
                      <a:lnTo>
                        <a:pt x="225552" y="149987"/>
                      </a:lnTo>
                      <a:lnTo>
                        <a:pt x="229235" y="156210"/>
                      </a:lnTo>
                      <a:lnTo>
                        <a:pt x="234188" y="162687"/>
                      </a:lnTo>
                      <a:lnTo>
                        <a:pt x="240538" y="168910"/>
                      </a:lnTo>
                      <a:lnTo>
                        <a:pt x="244221" y="172339"/>
                      </a:lnTo>
                      <a:lnTo>
                        <a:pt x="248285" y="175514"/>
                      </a:lnTo>
                      <a:lnTo>
                        <a:pt x="252857" y="179324"/>
                      </a:lnTo>
                      <a:lnTo>
                        <a:pt x="258191" y="182499"/>
                      </a:lnTo>
                      <a:lnTo>
                        <a:pt x="258953" y="182880"/>
                      </a:lnTo>
                      <a:lnTo>
                        <a:pt x="259588" y="184023"/>
                      </a:lnTo>
                      <a:lnTo>
                        <a:pt x="261239" y="185039"/>
                      </a:lnTo>
                      <a:lnTo>
                        <a:pt x="263144" y="186690"/>
                      </a:lnTo>
                      <a:lnTo>
                        <a:pt x="264795" y="188214"/>
                      </a:lnTo>
                      <a:lnTo>
                        <a:pt x="266827" y="189865"/>
                      </a:lnTo>
                      <a:lnTo>
                        <a:pt x="271653" y="194056"/>
                      </a:lnTo>
                      <a:lnTo>
                        <a:pt x="277495" y="199009"/>
                      </a:lnTo>
                      <a:lnTo>
                        <a:pt x="283210" y="204343"/>
                      </a:lnTo>
                      <a:lnTo>
                        <a:pt x="296291" y="215900"/>
                      </a:lnTo>
                      <a:lnTo>
                        <a:pt x="308991" y="227457"/>
                      </a:lnTo>
                      <a:lnTo>
                        <a:pt x="314833" y="233299"/>
                      </a:lnTo>
                      <a:lnTo>
                        <a:pt x="320167" y="237998"/>
                      </a:lnTo>
                      <a:lnTo>
                        <a:pt x="324866" y="242189"/>
                      </a:lnTo>
                      <a:lnTo>
                        <a:pt x="326644" y="244475"/>
                      </a:lnTo>
                      <a:lnTo>
                        <a:pt x="328549" y="245999"/>
                      </a:lnTo>
                      <a:lnTo>
                        <a:pt x="330200" y="247650"/>
                      </a:lnTo>
                      <a:lnTo>
                        <a:pt x="331216" y="249047"/>
                      </a:lnTo>
                      <a:lnTo>
                        <a:pt x="332232" y="249555"/>
                      </a:lnTo>
                      <a:lnTo>
                        <a:pt x="332867" y="250571"/>
                      </a:lnTo>
                      <a:lnTo>
                        <a:pt x="354330" y="279908"/>
                      </a:lnTo>
                      <a:lnTo>
                        <a:pt x="364617" y="294640"/>
                      </a:lnTo>
                      <a:lnTo>
                        <a:pt x="374396" y="309372"/>
                      </a:lnTo>
                      <a:lnTo>
                        <a:pt x="384302" y="324739"/>
                      </a:lnTo>
                      <a:lnTo>
                        <a:pt x="393700" y="340487"/>
                      </a:lnTo>
                      <a:lnTo>
                        <a:pt x="403098" y="355981"/>
                      </a:lnTo>
                      <a:lnTo>
                        <a:pt x="412369" y="372491"/>
                      </a:lnTo>
                      <a:lnTo>
                        <a:pt x="428117" y="401828"/>
                      </a:lnTo>
                      <a:lnTo>
                        <a:pt x="443611" y="431800"/>
                      </a:lnTo>
                      <a:lnTo>
                        <a:pt x="458343" y="462280"/>
                      </a:lnTo>
                      <a:lnTo>
                        <a:pt x="473075" y="491998"/>
                      </a:lnTo>
                      <a:lnTo>
                        <a:pt x="490347" y="526288"/>
                      </a:lnTo>
                      <a:lnTo>
                        <a:pt x="508000" y="559943"/>
                      </a:lnTo>
                      <a:lnTo>
                        <a:pt x="514096" y="561594"/>
                      </a:lnTo>
                      <a:lnTo>
                        <a:pt x="520700" y="562483"/>
                      </a:lnTo>
                      <a:lnTo>
                        <a:pt x="527812" y="563372"/>
                      </a:lnTo>
                      <a:lnTo>
                        <a:pt x="534797" y="563753"/>
                      </a:lnTo>
                      <a:lnTo>
                        <a:pt x="549529" y="564134"/>
                      </a:lnTo>
                      <a:lnTo>
                        <a:pt x="564769" y="564515"/>
                      </a:lnTo>
                      <a:lnTo>
                        <a:pt x="579882" y="564515"/>
                      </a:lnTo>
                      <a:lnTo>
                        <a:pt x="594233" y="564896"/>
                      </a:lnTo>
                      <a:lnTo>
                        <a:pt x="601218" y="565658"/>
                      </a:lnTo>
                      <a:lnTo>
                        <a:pt x="608076" y="566674"/>
                      </a:lnTo>
                      <a:lnTo>
                        <a:pt x="614426" y="567944"/>
                      </a:lnTo>
                      <a:lnTo>
                        <a:pt x="620776" y="569468"/>
                      </a:lnTo>
                      <a:lnTo>
                        <a:pt x="610235" y="576834"/>
                      </a:lnTo>
                      <a:lnTo>
                        <a:pt x="601218" y="584073"/>
                      </a:lnTo>
                      <a:lnTo>
                        <a:pt x="592201" y="591058"/>
                      </a:lnTo>
                      <a:lnTo>
                        <a:pt x="587756" y="593852"/>
                      </a:lnTo>
                      <a:lnTo>
                        <a:pt x="582803" y="596138"/>
                      </a:lnTo>
                      <a:lnTo>
                        <a:pt x="577850" y="598805"/>
                      </a:lnTo>
                      <a:lnTo>
                        <a:pt x="572516" y="600837"/>
                      </a:lnTo>
                      <a:lnTo>
                        <a:pt x="566420" y="602234"/>
                      </a:lnTo>
                      <a:lnTo>
                        <a:pt x="560197" y="602742"/>
                      </a:lnTo>
                      <a:lnTo>
                        <a:pt x="552831" y="603377"/>
                      </a:lnTo>
                      <a:lnTo>
                        <a:pt x="545084" y="602742"/>
                      </a:lnTo>
                      <a:lnTo>
                        <a:pt x="536448" y="601599"/>
                      </a:lnTo>
                      <a:lnTo>
                        <a:pt x="527050" y="599948"/>
                      </a:lnTo>
                      <a:lnTo>
                        <a:pt x="528447" y="605409"/>
                      </a:lnTo>
                      <a:lnTo>
                        <a:pt x="530733" y="610362"/>
                      </a:lnTo>
                      <a:lnTo>
                        <a:pt x="535178" y="620141"/>
                      </a:lnTo>
                      <a:lnTo>
                        <a:pt x="540512" y="629285"/>
                      </a:lnTo>
                      <a:lnTo>
                        <a:pt x="545846" y="638175"/>
                      </a:lnTo>
                      <a:lnTo>
                        <a:pt x="551180" y="647827"/>
                      </a:lnTo>
                      <a:lnTo>
                        <a:pt x="555752" y="657098"/>
                      </a:lnTo>
                      <a:lnTo>
                        <a:pt x="557784" y="662559"/>
                      </a:lnTo>
                      <a:lnTo>
                        <a:pt x="559435" y="668147"/>
                      </a:lnTo>
                      <a:lnTo>
                        <a:pt x="561086" y="673735"/>
                      </a:lnTo>
                      <a:lnTo>
                        <a:pt x="561848" y="679450"/>
                      </a:lnTo>
                      <a:lnTo>
                        <a:pt x="557784" y="677037"/>
                      </a:lnTo>
                      <a:lnTo>
                        <a:pt x="554101" y="675132"/>
                      </a:lnTo>
                      <a:lnTo>
                        <a:pt x="546354" y="670941"/>
                      </a:lnTo>
                      <a:lnTo>
                        <a:pt x="542671" y="668147"/>
                      </a:lnTo>
                      <a:lnTo>
                        <a:pt x="538480" y="664337"/>
                      </a:lnTo>
                      <a:lnTo>
                        <a:pt x="536067" y="662305"/>
                      </a:lnTo>
                      <a:lnTo>
                        <a:pt x="533781" y="659765"/>
                      </a:lnTo>
                      <a:lnTo>
                        <a:pt x="531495" y="656717"/>
                      </a:lnTo>
                      <a:lnTo>
                        <a:pt x="529082" y="653161"/>
                      </a:lnTo>
                      <a:lnTo>
                        <a:pt x="527050" y="653161"/>
                      </a:lnTo>
                      <a:lnTo>
                        <a:pt x="524383" y="652780"/>
                      </a:lnTo>
                      <a:lnTo>
                        <a:pt x="521716" y="652399"/>
                      </a:lnTo>
                      <a:lnTo>
                        <a:pt x="518668" y="651129"/>
                      </a:lnTo>
                      <a:lnTo>
                        <a:pt x="512699" y="648208"/>
                      </a:lnTo>
                      <a:lnTo>
                        <a:pt x="505714" y="644017"/>
                      </a:lnTo>
                      <a:lnTo>
                        <a:pt x="498475" y="639572"/>
                      </a:lnTo>
                      <a:lnTo>
                        <a:pt x="491998" y="634238"/>
                      </a:lnTo>
                      <a:lnTo>
                        <a:pt x="485775" y="628015"/>
                      </a:lnTo>
                      <a:lnTo>
                        <a:pt x="480441" y="622300"/>
                      </a:lnTo>
                      <a:lnTo>
                        <a:pt x="475615" y="619760"/>
                      </a:lnTo>
                      <a:lnTo>
                        <a:pt x="470662" y="616966"/>
                      </a:lnTo>
                      <a:lnTo>
                        <a:pt x="465328" y="613156"/>
                      </a:lnTo>
                      <a:lnTo>
                        <a:pt x="459613" y="609092"/>
                      </a:lnTo>
                      <a:lnTo>
                        <a:pt x="453771" y="604520"/>
                      </a:lnTo>
                      <a:lnTo>
                        <a:pt x="447929" y="599186"/>
                      </a:lnTo>
                      <a:lnTo>
                        <a:pt x="442087" y="592963"/>
                      </a:lnTo>
                      <a:lnTo>
                        <a:pt x="436118" y="586486"/>
                      </a:lnTo>
                      <a:lnTo>
                        <a:pt x="430403" y="586486"/>
                      </a:lnTo>
                      <a:lnTo>
                        <a:pt x="424053" y="585851"/>
                      </a:lnTo>
                      <a:lnTo>
                        <a:pt x="417703" y="585216"/>
                      </a:lnTo>
                      <a:lnTo>
                        <a:pt x="413766" y="584200"/>
                      </a:lnTo>
                      <a:lnTo>
                        <a:pt x="409702" y="583438"/>
                      </a:lnTo>
                      <a:lnTo>
                        <a:pt x="408940" y="592582"/>
                      </a:lnTo>
                      <a:lnTo>
                        <a:pt x="408432" y="602234"/>
                      </a:lnTo>
                      <a:lnTo>
                        <a:pt x="408432" y="611505"/>
                      </a:lnTo>
                      <a:lnTo>
                        <a:pt x="408940" y="620649"/>
                      </a:lnTo>
                      <a:lnTo>
                        <a:pt x="410972" y="639572"/>
                      </a:lnTo>
                      <a:lnTo>
                        <a:pt x="413766" y="658495"/>
                      </a:lnTo>
                      <a:lnTo>
                        <a:pt x="417957" y="676656"/>
                      </a:lnTo>
                      <a:lnTo>
                        <a:pt x="423037" y="694817"/>
                      </a:lnTo>
                      <a:lnTo>
                        <a:pt x="427736" y="712089"/>
                      </a:lnTo>
                      <a:lnTo>
                        <a:pt x="433070" y="729107"/>
                      </a:lnTo>
                      <a:lnTo>
                        <a:pt x="438404" y="744982"/>
                      </a:lnTo>
                      <a:lnTo>
                        <a:pt x="443992" y="761492"/>
                      </a:lnTo>
                      <a:lnTo>
                        <a:pt x="449326" y="778510"/>
                      </a:lnTo>
                      <a:lnTo>
                        <a:pt x="453771" y="796163"/>
                      </a:lnTo>
                      <a:lnTo>
                        <a:pt x="458343" y="813689"/>
                      </a:lnTo>
                      <a:lnTo>
                        <a:pt x="461645" y="832485"/>
                      </a:lnTo>
                      <a:lnTo>
                        <a:pt x="464439" y="851789"/>
                      </a:lnTo>
                      <a:lnTo>
                        <a:pt x="465328" y="861695"/>
                      </a:lnTo>
                      <a:lnTo>
                        <a:pt x="466090" y="871855"/>
                      </a:lnTo>
                      <a:lnTo>
                        <a:pt x="464058" y="875665"/>
                      </a:lnTo>
                      <a:lnTo>
                        <a:pt x="462026" y="879221"/>
                      </a:lnTo>
                      <a:lnTo>
                        <a:pt x="457073" y="885571"/>
                      </a:lnTo>
                      <a:lnTo>
                        <a:pt x="451358" y="891413"/>
                      </a:lnTo>
                      <a:lnTo>
                        <a:pt x="445643" y="896620"/>
                      </a:lnTo>
                      <a:lnTo>
                        <a:pt x="439420" y="901954"/>
                      </a:lnTo>
                      <a:lnTo>
                        <a:pt x="433451" y="907796"/>
                      </a:lnTo>
                      <a:lnTo>
                        <a:pt x="428117" y="913892"/>
                      </a:lnTo>
                      <a:lnTo>
                        <a:pt x="426085" y="917321"/>
                      </a:lnTo>
                      <a:lnTo>
                        <a:pt x="424053" y="921131"/>
                      </a:lnTo>
                      <a:lnTo>
                        <a:pt x="421386" y="921512"/>
                      </a:lnTo>
                      <a:lnTo>
                        <a:pt x="418719" y="921512"/>
                      </a:lnTo>
                      <a:lnTo>
                        <a:pt x="415036" y="920496"/>
                      </a:lnTo>
                      <a:lnTo>
                        <a:pt x="411353" y="919861"/>
                      </a:lnTo>
                      <a:lnTo>
                        <a:pt x="407670" y="918845"/>
                      </a:lnTo>
                      <a:lnTo>
                        <a:pt x="406400" y="920496"/>
                      </a:lnTo>
                      <a:lnTo>
                        <a:pt x="404749" y="922274"/>
                      </a:lnTo>
                      <a:lnTo>
                        <a:pt x="401066" y="925068"/>
                      </a:lnTo>
                      <a:lnTo>
                        <a:pt x="397002" y="927608"/>
                      </a:lnTo>
                      <a:lnTo>
                        <a:pt x="393700" y="930402"/>
                      </a:lnTo>
                      <a:lnTo>
                        <a:pt x="389255" y="930910"/>
                      </a:lnTo>
                      <a:lnTo>
                        <a:pt x="385064" y="930910"/>
                      </a:lnTo>
                      <a:lnTo>
                        <a:pt x="381381" y="930402"/>
                      </a:lnTo>
                      <a:lnTo>
                        <a:pt x="377698" y="929640"/>
                      </a:lnTo>
                      <a:lnTo>
                        <a:pt x="371602" y="928116"/>
                      </a:lnTo>
                      <a:lnTo>
                        <a:pt x="365379" y="926084"/>
                      </a:lnTo>
                      <a:lnTo>
                        <a:pt x="364236" y="923036"/>
                      </a:lnTo>
                      <a:lnTo>
                        <a:pt x="362585" y="920496"/>
                      </a:lnTo>
                      <a:lnTo>
                        <a:pt x="361315" y="917702"/>
                      </a:lnTo>
                      <a:lnTo>
                        <a:pt x="360934" y="916051"/>
                      </a:lnTo>
                      <a:lnTo>
                        <a:pt x="360934" y="913892"/>
                      </a:lnTo>
                      <a:lnTo>
                        <a:pt x="359664" y="913892"/>
                      </a:lnTo>
                      <a:lnTo>
                        <a:pt x="358267" y="913892"/>
                      </a:lnTo>
                      <a:lnTo>
                        <a:pt x="357251" y="914654"/>
                      </a:lnTo>
                      <a:lnTo>
                        <a:pt x="356362" y="916051"/>
                      </a:lnTo>
                      <a:lnTo>
                        <a:pt x="355600" y="917321"/>
                      </a:lnTo>
                      <a:lnTo>
                        <a:pt x="354330" y="918464"/>
                      </a:lnTo>
                      <a:lnTo>
                        <a:pt x="352679" y="918845"/>
                      </a:lnTo>
                      <a:lnTo>
                        <a:pt x="351917" y="918464"/>
                      </a:lnTo>
                      <a:lnTo>
                        <a:pt x="350647" y="918083"/>
                      </a:lnTo>
                      <a:lnTo>
                        <a:pt x="348996" y="917702"/>
                      </a:lnTo>
                      <a:lnTo>
                        <a:pt x="346964" y="916559"/>
                      </a:lnTo>
                      <a:lnTo>
                        <a:pt x="343916" y="911479"/>
                      </a:lnTo>
                      <a:lnTo>
                        <a:pt x="340868" y="907288"/>
                      </a:lnTo>
                      <a:lnTo>
                        <a:pt x="337693" y="903605"/>
                      </a:lnTo>
                      <a:lnTo>
                        <a:pt x="334518" y="900811"/>
                      </a:lnTo>
                      <a:lnTo>
                        <a:pt x="328549" y="895350"/>
                      </a:lnTo>
                      <a:lnTo>
                        <a:pt x="321691" y="890778"/>
                      </a:lnTo>
                      <a:lnTo>
                        <a:pt x="315976" y="886079"/>
                      </a:lnTo>
                      <a:lnTo>
                        <a:pt x="312674" y="883031"/>
                      </a:lnTo>
                      <a:lnTo>
                        <a:pt x="309880" y="879856"/>
                      </a:lnTo>
                      <a:lnTo>
                        <a:pt x="307340" y="876046"/>
                      </a:lnTo>
                      <a:lnTo>
                        <a:pt x="304927" y="871728"/>
                      </a:lnTo>
                      <a:lnTo>
                        <a:pt x="302514" y="866140"/>
                      </a:lnTo>
                      <a:lnTo>
                        <a:pt x="299974" y="860171"/>
                      </a:lnTo>
                      <a:lnTo>
                        <a:pt x="297561" y="851789"/>
                      </a:lnTo>
                      <a:lnTo>
                        <a:pt x="295148" y="843661"/>
                      </a:lnTo>
                      <a:lnTo>
                        <a:pt x="293497" y="834390"/>
                      </a:lnTo>
                      <a:lnTo>
                        <a:pt x="291338" y="825246"/>
                      </a:lnTo>
                      <a:lnTo>
                        <a:pt x="290195" y="815848"/>
                      </a:lnTo>
                      <a:lnTo>
                        <a:pt x="288925" y="806323"/>
                      </a:lnTo>
                      <a:lnTo>
                        <a:pt x="286893" y="786638"/>
                      </a:lnTo>
                      <a:lnTo>
                        <a:pt x="285623" y="766064"/>
                      </a:lnTo>
                      <a:lnTo>
                        <a:pt x="285242" y="744601"/>
                      </a:lnTo>
                      <a:lnTo>
                        <a:pt x="285623" y="722630"/>
                      </a:lnTo>
                      <a:lnTo>
                        <a:pt x="286004" y="700532"/>
                      </a:lnTo>
                      <a:lnTo>
                        <a:pt x="286004" y="697230"/>
                      </a:lnTo>
                      <a:lnTo>
                        <a:pt x="286512" y="693166"/>
                      </a:lnTo>
                      <a:lnTo>
                        <a:pt x="286893" y="688213"/>
                      </a:lnTo>
                      <a:lnTo>
                        <a:pt x="287655" y="682879"/>
                      </a:lnTo>
                      <a:lnTo>
                        <a:pt x="288925" y="671322"/>
                      </a:lnTo>
                      <a:lnTo>
                        <a:pt x="290576" y="658495"/>
                      </a:lnTo>
                      <a:lnTo>
                        <a:pt x="291846" y="646176"/>
                      </a:lnTo>
                      <a:lnTo>
                        <a:pt x="292608" y="640080"/>
                      </a:lnTo>
                      <a:lnTo>
                        <a:pt x="292989" y="634619"/>
                      </a:lnTo>
                      <a:lnTo>
                        <a:pt x="292989" y="629666"/>
                      </a:lnTo>
                      <a:lnTo>
                        <a:pt x="293497" y="625094"/>
                      </a:lnTo>
                      <a:lnTo>
                        <a:pt x="293497" y="621284"/>
                      </a:lnTo>
                      <a:lnTo>
                        <a:pt x="292989" y="618490"/>
                      </a:lnTo>
                      <a:lnTo>
                        <a:pt x="291338" y="611886"/>
                      </a:lnTo>
                      <a:lnTo>
                        <a:pt x="288925" y="605409"/>
                      </a:lnTo>
                      <a:lnTo>
                        <a:pt x="285242" y="598805"/>
                      </a:lnTo>
                      <a:lnTo>
                        <a:pt x="281559" y="591820"/>
                      </a:lnTo>
                      <a:lnTo>
                        <a:pt x="274574" y="578231"/>
                      </a:lnTo>
                      <a:lnTo>
                        <a:pt x="271653" y="571500"/>
                      </a:lnTo>
                      <a:lnTo>
                        <a:pt x="269621" y="564896"/>
                      </a:lnTo>
                      <a:lnTo>
                        <a:pt x="268859" y="564515"/>
                      </a:lnTo>
                      <a:lnTo>
                        <a:pt x="267208" y="564134"/>
                      </a:lnTo>
                      <a:lnTo>
                        <a:pt x="264922" y="563372"/>
                      </a:lnTo>
                      <a:lnTo>
                        <a:pt x="262255" y="562991"/>
                      </a:lnTo>
                      <a:lnTo>
                        <a:pt x="255270" y="561340"/>
                      </a:lnTo>
                      <a:lnTo>
                        <a:pt x="247523" y="559689"/>
                      </a:lnTo>
                      <a:lnTo>
                        <a:pt x="239903" y="557911"/>
                      </a:lnTo>
                      <a:lnTo>
                        <a:pt x="236855" y="557149"/>
                      </a:lnTo>
                      <a:lnTo>
                        <a:pt x="233299" y="556768"/>
                      </a:lnTo>
                      <a:lnTo>
                        <a:pt x="230886" y="556387"/>
                      </a:lnTo>
                      <a:lnTo>
                        <a:pt x="228854" y="556006"/>
                      </a:lnTo>
                      <a:lnTo>
                        <a:pt x="227838" y="555498"/>
                      </a:lnTo>
                      <a:lnTo>
                        <a:pt x="225171" y="556006"/>
                      </a:lnTo>
                      <a:lnTo>
                        <a:pt x="223139" y="556768"/>
                      </a:lnTo>
                      <a:lnTo>
                        <a:pt x="219456" y="559689"/>
                      </a:lnTo>
                      <a:lnTo>
                        <a:pt x="215773" y="562483"/>
                      </a:lnTo>
                      <a:lnTo>
                        <a:pt x="213614" y="563753"/>
                      </a:lnTo>
                      <a:lnTo>
                        <a:pt x="211201" y="564896"/>
                      </a:lnTo>
                      <a:lnTo>
                        <a:pt x="206248" y="565658"/>
                      </a:lnTo>
                      <a:lnTo>
                        <a:pt x="201803" y="566166"/>
                      </a:lnTo>
                      <a:lnTo>
                        <a:pt x="197612" y="566166"/>
                      </a:lnTo>
                      <a:lnTo>
                        <a:pt x="193929" y="565658"/>
                      </a:lnTo>
                      <a:lnTo>
                        <a:pt x="190246" y="564896"/>
                      </a:lnTo>
                      <a:lnTo>
                        <a:pt x="186563" y="563753"/>
                      </a:lnTo>
                      <a:lnTo>
                        <a:pt x="180086" y="561340"/>
                      </a:lnTo>
                      <a:lnTo>
                        <a:pt x="174244" y="557911"/>
                      </a:lnTo>
                      <a:lnTo>
                        <a:pt x="168529" y="554609"/>
                      </a:lnTo>
                      <a:lnTo>
                        <a:pt x="163195" y="550926"/>
                      </a:lnTo>
                      <a:lnTo>
                        <a:pt x="157226" y="548386"/>
                      </a:lnTo>
                      <a:lnTo>
                        <a:pt x="151384" y="546354"/>
                      </a:lnTo>
                      <a:lnTo>
                        <a:pt x="143891" y="544449"/>
                      </a:lnTo>
                      <a:lnTo>
                        <a:pt x="135128" y="542798"/>
                      </a:lnTo>
                      <a:lnTo>
                        <a:pt x="125730" y="541401"/>
                      </a:lnTo>
                      <a:lnTo>
                        <a:pt x="115443" y="539877"/>
                      </a:lnTo>
                      <a:lnTo>
                        <a:pt x="104394" y="538607"/>
                      </a:lnTo>
                      <a:lnTo>
                        <a:pt x="81788" y="536067"/>
                      </a:lnTo>
                      <a:lnTo>
                        <a:pt x="59690" y="534035"/>
                      </a:lnTo>
                      <a:lnTo>
                        <a:pt x="49149" y="532892"/>
                      </a:lnTo>
                      <a:lnTo>
                        <a:pt x="39497" y="531622"/>
                      </a:lnTo>
                      <a:lnTo>
                        <a:pt x="30734" y="529844"/>
                      </a:lnTo>
                      <a:lnTo>
                        <a:pt x="23368" y="528701"/>
                      </a:lnTo>
                      <a:lnTo>
                        <a:pt x="16764" y="526669"/>
                      </a:lnTo>
                      <a:lnTo>
                        <a:pt x="14351" y="525907"/>
                      </a:lnTo>
                      <a:lnTo>
                        <a:pt x="12319" y="525145"/>
                      </a:lnTo>
                      <a:lnTo>
                        <a:pt x="9779" y="523875"/>
                      </a:lnTo>
                      <a:lnTo>
                        <a:pt x="6604" y="522097"/>
                      </a:lnTo>
                      <a:lnTo>
                        <a:pt x="5334" y="520954"/>
                      </a:lnTo>
                      <a:lnTo>
                        <a:pt x="4064" y="518668"/>
                      </a:lnTo>
                      <a:lnTo>
                        <a:pt x="3302" y="516255"/>
                      </a:lnTo>
                      <a:lnTo>
                        <a:pt x="2794" y="512953"/>
                      </a:lnTo>
                      <a:lnTo>
                        <a:pt x="2794" y="510540"/>
                      </a:lnTo>
                      <a:lnTo>
                        <a:pt x="2794" y="508889"/>
                      </a:lnTo>
                      <a:lnTo>
                        <a:pt x="3302" y="507365"/>
                      </a:lnTo>
                      <a:lnTo>
                        <a:pt x="4064" y="505968"/>
                      </a:lnTo>
                      <a:lnTo>
                        <a:pt x="4953" y="504825"/>
                      </a:lnTo>
                      <a:lnTo>
                        <a:pt x="5334" y="503555"/>
                      </a:lnTo>
                      <a:lnTo>
                        <a:pt x="5715" y="501523"/>
                      </a:lnTo>
                      <a:lnTo>
                        <a:pt x="5334" y="498983"/>
                      </a:lnTo>
                      <a:lnTo>
                        <a:pt x="8128" y="497840"/>
                      </a:lnTo>
                      <a:lnTo>
                        <a:pt x="10668" y="496951"/>
                      </a:lnTo>
                      <a:lnTo>
                        <a:pt x="15621" y="496570"/>
                      </a:lnTo>
                      <a:lnTo>
                        <a:pt x="20066" y="496570"/>
                      </a:lnTo>
                      <a:lnTo>
                        <a:pt x="24130" y="496570"/>
                      </a:lnTo>
                      <a:lnTo>
                        <a:pt x="26289" y="496951"/>
                      </a:lnTo>
                      <a:lnTo>
                        <a:pt x="29083" y="496951"/>
                      </a:lnTo>
                      <a:lnTo>
                        <a:pt x="32004" y="497332"/>
                      </a:lnTo>
                      <a:lnTo>
                        <a:pt x="35687" y="497840"/>
                      </a:lnTo>
                      <a:lnTo>
                        <a:pt x="43434" y="498602"/>
                      </a:lnTo>
                      <a:lnTo>
                        <a:pt x="52451" y="499745"/>
                      </a:lnTo>
                      <a:lnTo>
                        <a:pt x="62357" y="501523"/>
                      </a:lnTo>
                      <a:lnTo>
                        <a:pt x="73025" y="503174"/>
                      </a:lnTo>
                      <a:lnTo>
                        <a:pt x="94869" y="506349"/>
                      </a:lnTo>
                      <a:lnTo>
                        <a:pt x="105537" y="508127"/>
                      </a:lnTo>
                      <a:lnTo>
                        <a:pt x="116205" y="509397"/>
                      </a:lnTo>
                      <a:lnTo>
                        <a:pt x="126111" y="510921"/>
                      </a:lnTo>
                      <a:lnTo>
                        <a:pt x="134747" y="511683"/>
                      </a:lnTo>
                      <a:lnTo>
                        <a:pt x="142875" y="512953"/>
                      </a:lnTo>
                      <a:lnTo>
                        <a:pt x="146177" y="512953"/>
                      </a:lnTo>
                      <a:lnTo>
                        <a:pt x="149225" y="513588"/>
                      </a:lnTo>
                      <a:lnTo>
                        <a:pt x="151892" y="513588"/>
                      </a:lnTo>
                      <a:lnTo>
                        <a:pt x="154051" y="513588"/>
                      </a:lnTo>
                      <a:lnTo>
                        <a:pt x="156210" y="513588"/>
                      </a:lnTo>
                      <a:lnTo>
                        <a:pt x="157226" y="512953"/>
                      </a:lnTo>
                      <a:lnTo>
                        <a:pt x="156210" y="513588"/>
                      </a:lnTo>
                      <a:lnTo>
                        <a:pt x="155575" y="512953"/>
                      </a:lnTo>
                      <a:lnTo>
                        <a:pt x="156210" y="512699"/>
                      </a:lnTo>
                      <a:lnTo>
                        <a:pt x="156718" y="511683"/>
                      </a:lnTo>
                      <a:lnTo>
                        <a:pt x="157861" y="510540"/>
                      </a:lnTo>
                      <a:lnTo>
                        <a:pt x="159385" y="509397"/>
                      </a:lnTo>
                      <a:lnTo>
                        <a:pt x="162560" y="506349"/>
                      </a:lnTo>
                      <a:lnTo>
                        <a:pt x="166878" y="503555"/>
                      </a:lnTo>
                      <a:lnTo>
                        <a:pt x="171069" y="501142"/>
                      </a:lnTo>
                      <a:lnTo>
                        <a:pt x="172593" y="500126"/>
                      </a:lnTo>
                      <a:lnTo>
                        <a:pt x="174244" y="499364"/>
                      </a:lnTo>
                      <a:lnTo>
                        <a:pt x="175514" y="498983"/>
                      </a:lnTo>
                      <a:lnTo>
                        <a:pt x="175895" y="498983"/>
                      </a:lnTo>
                      <a:lnTo>
                        <a:pt x="166878" y="487807"/>
                      </a:lnTo>
                      <a:lnTo>
                        <a:pt x="156718" y="476250"/>
                      </a:lnTo>
                      <a:lnTo>
                        <a:pt x="146177" y="464185"/>
                      </a:lnTo>
                      <a:lnTo>
                        <a:pt x="136398" y="451993"/>
                      </a:lnTo>
                      <a:lnTo>
                        <a:pt x="126492" y="439166"/>
                      </a:lnTo>
                      <a:lnTo>
                        <a:pt x="117475" y="426085"/>
                      </a:lnTo>
                      <a:lnTo>
                        <a:pt x="113411" y="419100"/>
                      </a:lnTo>
                      <a:lnTo>
                        <a:pt x="109728" y="412496"/>
                      </a:lnTo>
                      <a:lnTo>
                        <a:pt x="106426" y="405511"/>
                      </a:lnTo>
                      <a:lnTo>
                        <a:pt x="103505" y="398653"/>
                      </a:lnTo>
                      <a:lnTo>
                        <a:pt x="99822" y="388239"/>
                      </a:lnTo>
                      <a:lnTo>
                        <a:pt x="96139" y="377825"/>
                      </a:lnTo>
                      <a:lnTo>
                        <a:pt x="92456" y="366776"/>
                      </a:lnTo>
                      <a:lnTo>
                        <a:pt x="88773" y="355219"/>
                      </a:lnTo>
                      <a:lnTo>
                        <a:pt x="85471" y="343154"/>
                      </a:lnTo>
                      <a:lnTo>
                        <a:pt x="82169" y="330835"/>
                      </a:lnTo>
                      <a:lnTo>
                        <a:pt x="79375" y="318135"/>
                      </a:lnTo>
                      <a:lnTo>
                        <a:pt x="76708" y="304927"/>
                      </a:lnTo>
                      <a:lnTo>
                        <a:pt x="74803" y="291465"/>
                      </a:lnTo>
                      <a:lnTo>
                        <a:pt x="73025" y="277622"/>
                      </a:lnTo>
                      <a:lnTo>
                        <a:pt x="72009" y="263779"/>
                      </a:lnTo>
                      <a:lnTo>
                        <a:pt x="71120" y="249555"/>
                      </a:lnTo>
                      <a:lnTo>
                        <a:pt x="71120" y="235712"/>
                      </a:lnTo>
                      <a:lnTo>
                        <a:pt x="72009" y="221361"/>
                      </a:lnTo>
                      <a:lnTo>
                        <a:pt x="73025" y="206375"/>
                      </a:lnTo>
                      <a:lnTo>
                        <a:pt x="75692" y="192024"/>
                      </a:lnTo>
                      <a:lnTo>
                        <a:pt x="69342" y="193675"/>
                      </a:lnTo>
                      <a:lnTo>
                        <a:pt x="63373" y="194437"/>
                      </a:lnTo>
                      <a:lnTo>
                        <a:pt x="57658" y="194056"/>
                      </a:lnTo>
                      <a:lnTo>
                        <a:pt x="52324" y="193167"/>
                      </a:lnTo>
                      <a:lnTo>
                        <a:pt x="47117" y="191643"/>
                      </a:lnTo>
                      <a:lnTo>
                        <a:pt x="42672" y="189611"/>
                      </a:lnTo>
                      <a:lnTo>
                        <a:pt x="38481" y="186309"/>
                      </a:lnTo>
                      <a:lnTo>
                        <a:pt x="35687" y="182499"/>
                      </a:lnTo>
                      <a:lnTo>
                        <a:pt x="36449" y="179705"/>
                      </a:lnTo>
                      <a:lnTo>
                        <a:pt x="37338" y="177038"/>
                      </a:lnTo>
                      <a:lnTo>
                        <a:pt x="38481" y="175133"/>
                      </a:lnTo>
                      <a:lnTo>
                        <a:pt x="39751" y="173101"/>
                      </a:lnTo>
                      <a:lnTo>
                        <a:pt x="43434" y="169291"/>
                      </a:lnTo>
                      <a:lnTo>
                        <a:pt x="47498" y="166497"/>
                      </a:lnTo>
                      <a:lnTo>
                        <a:pt x="51689" y="163195"/>
                      </a:lnTo>
                      <a:lnTo>
                        <a:pt x="55372" y="160401"/>
                      </a:lnTo>
                      <a:lnTo>
                        <a:pt x="58674" y="156591"/>
                      </a:lnTo>
                      <a:lnTo>
                        <a:pt x="60325" y="154559"/>
                      </a:lnTo>
                      <a:lnTo>
                        <a:pt x="61722" y="152146"/>
                      </a:lnTo>
                      <a:lnTo>
                        <a:pt x="57023" y="153797"/>
                      </a:lnTo>
                      <a:lnTo>
                        <a:pt x="52832" y="155321"/>
                      </a:lnTo>
                      <a:lnTo>
                        <a:pt x="45085" y="159766"/>
                      </a:lnTo>
                      <a:lnTo>
                        <a:pt x="38481" y="164973"/>
                      </a:lnTo>
                      <a:lnTo>
                        <a:pt x="32385" y="170053"/>
                      </a:lnTo>
                      <a:lnTo>
                        <a:pt x="27051" y="175895"/>
                      </a:lnTo>
                      <a:lnTo>
                        <a:pt x="22098" y="182499"/>
                      </a:lnTo>
                      <a:lnTo>
                        <a:pt x="118745" y="10160"/>
                      </a:lnTo>
                      <a:lnTo>
                        <a:pt x="117856" y="14351"/>
                      </a:lnTo>
                      <a:lnTo>
                        <a:pt x="117475" y="18161"/>
                      </a:lnTo>
                      <a:lnTo>
                        <a:pt x="117475" y="19304"/>
                      </a:lnTo>
                      <a:lnTo>
                        <a:pt x="117475" y="20066"/>
                      </a:lnTo>
                      <a:lnTo>
                        <a:pt x="118364" y="21082"/>
                      </a:lnTo>
                      <a:lnTo>
                        <a:pt x="119507" y="21717"/>
                      </a:lnTo>
                      <a:lnTo>
                        <a:pt x="121539" y="21717"/>
                      </a:lnTo>
                      <a:lnTo>
                        <a:pt x="124079" y="21717"/>
                      </a:lnTo>
                      <a:lnTo>
                        <a:pt x="127381" y="21717"/>
                      </a:lnTo>
                      <a:lnTo>
                        <a:pt x="131826" y="21082"/>
                      </a:lnTo>
                      <a:lnTo>
                        <a:pt x="136779" y="19685"/>
                      </a:lnTo>
                      <a:lnTo>
                        <a:pt x="143510" y="18542"/>
                      </a:lnTo>
                      <a:lnTo>
                        <a:pt x="142113" y="20574"/>
                      </a:lnTo>
                      <a:lnTo>
                        <a:pt x="141224" y="22352"/>
                      </a:lnTo>
                      <a:lnTo>
                        <a:pt x="140462" y="24257"/>
                      </a:lnTo>
                      <a:lnTo>
                        <a:pt x="140462" y="25908"/>
                      </a:lnTo>
                      <a:lnTo>
                        <a:pt x="140843" y="28067"/>
                      </a:lnTo>
                      <a:lnTo>
                        <a:pt x="148209" y="30099"/>
                      </a:lnTo>
                      <a:lnTo>
                        <a:pt x="155575" y="32639"/>
                      </a:lnTo>
                      <a:lnTo>
                        <a:pt x="162433" y="35433"/>
                      </a:lnTo>
                      <a:lnTo>
                        <a:pt x="168910" y="38227"/>
                      </a:lnTo>
                      <a:lnTo>
                        <a:pt x="175133" y="42037"/>
                      </a:lnTo>
                      <a:lnTo>
                        <a:pt x="180467" y="46228"/>
                      </a:lnTo>
                      <a:lnTo>
                        <a:pt x="185801" y="50800"/>
                      </a:lnTo>
                      <a:lnTo>
                        <a:pt x="190246" y="56007"/>
                      </a:lnTo>
                      <a:lnTo>
                        <a:pt x="190246" y="57785"/>
                      </a:lnTo>
                      <a:lnTo>
                        <a:pt x="190754" y="58928"/>
                      </a:lnTo>
                      <a:lnTo>
                        <a:pt x="190246" y="59817"/>
                      </a:lnTo>
                      <a:lnTo>
                        <a:pt x="189865" y="60579"/>
                      </a:lnTo>
                      <a:lnTo>
                        <a:pt x="188595" y="61341"/>
                      </a:lnTo>
                      <a:lnTo>
                        <a:pt x="187071" y="62357"/>
                      </a:lnTo>
                      <a:lnTo>
                        <a:pt x="184912" y="62611"/>
                      </a:lnTo>
                      <a:lnTo>
                        <a:pt x="183769" y="63500"/>
                      </a:lnTo>
                      <a:lnTo>
                        <a:pt x="182880" y="65151"/>
                      </a:lnTo>
                      <a:lnTo>
                        <a:pt x="182880" y="66294"/>
                      </a:lnTo>
                      <a:lnTo>
                        <a:pt x="182880" y="67564"/>
                      </a:lnTo>
                      <a:lnTo>
                        <a:pt x="188214" y="70866"/>
                      </a:lnTo>
                      <a:lnTo>
                        <a:pt x="193167" y="75057"/>
                      </a:lnTo>
                      <a:lnTo>
                        <a:pt x="197231" y="80264"/>
                      </a:lnTo>
                      <a:lnTo>
                        <a:pt x="200533" y="86106"/>
                      </a:lnTo>
                      <a:lnTo>
                        <a:pt x="203454" y="92456"/>
                      </a:lnTo>
                      <a:lnTo>
                        <a:pt x="206248" y="99441"/>
                      </a:lnTo>
                      <a:lnTo>
                        <a:pt x="208280" y="106426"/>
                      </a:lnTo>
                      <a:lnTo>
                        <a:pt x="210439" y="113792"/>
                      </a:lnTo>
                      <a:lnTo>
                        <a:pt x="214122" y="128143"/>
                      </a:lnTo>
                      <a:lnTo>
                        <a:pt x="217805" y="142240"/>
                      </a:lnTo>
                      <a:lnTo>
                        <a:pt x="219837" y="148844"/>
                      </a:lnTo>
                      <a:lnTo>
                        <a:pt x="221869" y="154559"/>
                      </a:lnTo>
                      <a:lnTo>
                        <a:pt x="224282" y="159766"/>
                      </a:lnTo>
                      <a:lnTo>
                        <a:pt x="227203" y="164338"/>
                      </a:lnTo>
                      <a:lnTo>
                        <a:pt x="227965" y="165354"/>
                      </a:lnTo>
                      <a:lnTo>
                        <a:pt x="229235" y="166497"/>
                      </a:lnTo>
                      <a:lnTo>
                        <a:pt x="230886" y="168148"/>
                      </a:lnTo>
                      <a:lnTo>
                        <a:pt x="233172" y="169672"/>
                      </a:lnTo>
                      <a:lnTo>
                        <a:pt x="237871" y="173863"/>
                      </a:lnTo>
                      <a:lnTo>
                        <a:pt x="243586" y="178816"/>
                      </a:lnTo>
                      <a:lnTo>
                        <a:pt x="249555" y="183515"/>
                      </a:lnTo>
                      <a:lnTo>
                        <a:pt x="254889" y="187833"/>
                      </a:lnTo>
                      <a:lnTo>
                        <a:pt x="257302" y="189865"/>
                      </a:lnTo>
                      <a:lnTo>
                        <a:pt x="259461" y="191643"/>
                      </a:lnTo>
                      <a:lnTo>
                        <a:pt x="261239" y="193167"/>
                      </a:lnTo>
                      <a:lnTo>
                        <a:pt x="262636" y="194437"/>
                      </a:lnTo>
                      <a:lnTo>
                        <a:pt x="263271" y="195072"/>
                      </a:lnTo>
                      <a:lnTo>
                        <a:pt x="264795" y="196215"/>
                      </a:lnTo>
                      <a:lnTo>
                        <a:pt x="266319" y="197358"/>
                      </a:lnTo>
                      <a:lnTo>
                        <a:pt x="267970" y="199009"/>
                      </a:lnTo>
                      <a:lnTo>
                        <a:pt x="271653" y="202819"/>
                      </a:lnTo>
                      <a:lnTo>
                        <a:pt x="276606" y="207391"/>
                      </a:lnTo>
                      <a:lnTo>
                        <a:pt x="281940" y="212598"/>
                      </a:lnTo>
                      <a:lnTo>
                        <a:pt x="287655" y="217932"/>
                      </a:lnTo>
                      <a:lnTo>
                        <a:pt x="299593" y="229870"/>
                      </a:lnTo>
                      <a:lnTo>
                        <a:pt x="305689" y="236220"/>
                      </a:lnTo>
                      <a:lnTo>
                        <a:pt x="311531" y="242062"/>
                      </a:lnTo>
                      <a:lnTo>
                        <a:pt x="316865" y="247142"/>
                      </a:lnTo>
                      <a:lnTo>
                        <a:pt x="321691" y="252222"/>
                      </a:lnTo>
                      <a:lnTo>
                        <a:pt x="325882" y="256794"/>
                      </a:lnTo>
                      <a:lnTo>
                        <a:pt x="328041" y="258699"/>
                      </a:lnTo>
                      <a:lnTo>
                        <a:pt x="329184" y="260604"/>
                      </a:lnTo>
                      <a:lnTo>
                        <a:pt x="330327" y="261747"/>
                      </a:lnTo>
                      <a:lnTo>
                        <a:pt x="331851" y="262890"/>
                      </a:lnTo>
                      <a:lnTo>
                        <a:pt x="332359" y="264160"/>
                      </a:lnTo>
                      <a:lnTo>
                        <a:pt x="332867" y="264541"/>
                      </a:lnTo>
                      <a:lnTo>
                        <a:pt x="334010" y="267462"/>
                      </a:lnTo>
                      <a:lnTo>
                        <a:pt x="334899" y="270764"/>
                      </a:lnTo>
                      <a:lnTo>
                        <a:pt x="336042" y="277622"/>
                      </a:lnTo>
                      <a:lnTo>
                        <a:pt x="336042" y="284480"/>
                      </a:lnTo>
                      <a:lnTo>
                        <a:pt x="335915" y="287655"/>
                      </a:lnTo>
                      <a:lnTo>
                        <a:pt x="334899" y="290449"/>
                      </a:lnTo>
                      <a:lnTo>
                        <a:pt x="328549" y="289179"/>
                      </a:lnTo>
                      <a:lnTo>
                        <a:pt x="322834" y="287655"/>
                      </a:lnTo>
                      <a:lnTo>
                        <a:pt x="316865" y="285623"/>
                      </a:lnTo>
                      <a:lnTo>
                        <a:pt x="312293" y="283083"/>
                      </a:lnTo>
                      <a:lnTo>
                        <a:pt x="307848" y="279908"/>
                      </a:lnTo>
                      <a:lnTo>
                        <a:pt x="303657" y="276098"/>
                      </a:lnTo>
                      <a:lnTo>
                        <a:pt x="299974" y="272288"/>
                      </a:lnTo>
                      <a:lnTo>
                        <a:pt x="296291" y="268097"/>
                      </a:lnTo>
                      <a:lnTo>
                        <a:pt x="289814" y="259588"/>
                      </a:lnTo>
                      <a:lnTo>
                        <a:pt x="283591" y="250571"/>
                      </a:lnTo>
                      <a:lnTo>
                        <a:pt x="276987" y="242062"/>
                      </a:lnTo>
                      <a:lnTo>
                        <a:pt x="273304" y="237998"/>
                      </a:lnTo>
                      <a:lnTo>
                        <a:pt x="269621" y="234061"/>
                      </a:lnTo>
                      <a:lnTo>
                        <a:pt x="271272" y="240284"/>
                      </a:lnTo>
                      <a:lnTo>
                        <a:pt x="273304" y="245618"/>
                      </a:lnTo>
                      <a:lnTo>
                        <a:pt x="276225" y="250571"/>
                      </a:lnTo>
                      <a:lnTo>
                        <a:pt x="279146" y="255397"/>
                      </a:lnTo>
                      <a:lnTo>
                        <a:pt x="282321" y="259588"/>
                      </a:lnTo>
                      <a:lnTo>
                        <a:pt x="285623" y="263779"/>
                      </a:lnTo>
                      <a:lnTo>
                        <a:pt x="292989" y="271907"/>
                      </a:lnTo>
                      <a:lnTo>
                        <a:pt x="299974" y="280289"/>
                      </a:lnTo>
                      <a:lnTo>
                        <a:pt x="303276" y="284480"/>
                      </a:lnTo>
                      <a:lnTo>
                        <a:pt x="306197" y="288798"/>
                      </a:lnTo>
                      <a:lnTo>
                        <a:pt x="308991" y="293878"/>
                      </a:lnTo>
                      <a:lnTo>
                        <a:pt x="311023" y="299212"/>
                      </a:lnTo>
                      <a:lnTo>
                        <a:pt x="312674" y="304927"/>
                      </a:lnTo>
                      <a:lnTo>
                        <a:pt x="313944" y="311531"/>
                      </a:lnTo>
                      <a:lnTo>
                        <a:pt x="308610" y="309118"/>
                      </a:lnTo>
                      <a:lnTo>
                        <a:pt x="303276" y="306197"/>
                      </a:lnTo>
                      <a:lnTo>
                        <a:pt x="298323" y="303403"/>
                      </a:lnTo>
                      <a:lnTo>
                        <a:pt x="293878" y="299593"/>
                      </a:lnTo>
                      <a:lnTo>
                        <a:pt x="289814" y="296037"/>
                      </a:lnTo>
                      <a:lnTo>
                        <a:pt x="285623" y="291846"/>
                      </a:lnTo>
                      <a:lnTo>
                        <a:pt x="278257" y="283083"/>
                      </a:lnTo>
                      <a:lnTo>
                        <a:pt x="271272" y="273685"/>
                      </a:lnTo>
                      <a:lnTo>
                        <a:pt x="264795" y="264160"/>
                      </a:lnTo>
                      <a:lnTo>
                        <a:pt x="258191" y="255016"/>
                      </a:lnTo>
                      <a:lnTo>
                        <a:pt x="250571" y="245999"/>
                      </a:lnTo>
                      <a:lnTo>
                        <a:pt x="248539" y="250571"/>
                      </a:lnTo>
                      <a:lnTo>
                        <a:pt x="259588" y="267462"/>
                      </a:lnTo>
                      <a:lnTo>
                        <a:pt x="265557" y="275717"/>
                      </a:lnTo>
                      <a:lnTo>
                        <a:pt x="270891" y="284861"/>
                      </a:lnTo>
                      <a:lnTo>
                        <a:pt x="275844" y="293878"/>
                      </a:lnTo>
                      <a:lnTo>
                        <a:pt x="279908" y="303530"/>
                      </a:lnTo>
                      <a:lnTo>
                        <a:pt x="283591" y="313944"/>
                      </a:lnTo>
                      <a:lnTo>
                        <a:pt x="284861" y="319659"/>
                      </a:lnTo>
                      <a:lnTo>
                        <a:pt x="286004" y="325501"/>
                      </a:lnTo>
                      <a:lnTo>
                        <a:pt x="284480" y="326644"/>
                      </a:lnTo>
                      <a:lnTo>
                        <a:pt x="283210" y="327279"/>
                      </a:lnTo>
                      <a:lnTo>
                        <a:pt x="282321" y="327660"/>
                      </a:lnTo>
                      <a:lnTo>
                        <a:pt x="281940" y="327914"/>
                      </a:lnTo>
                      <a:lnTo>
                        <a:pt x="281559" y="327914"/>
                      </a:lnTo>
                      <a:lnTo>
                        <a:pt x="281559" y="327279"/>
                      </a:lnTo>
                      <a:lnTo>
                        <a:pt x="281559" y="326263"/>
                      </a:lnTo>
                      <a:lnTo>
                        <a:pt x="281178" y="325501"/>
                      </a:lnTo>
                      <a:lnTo>
                        <a:pt x="280289" y="325501"/>
                      </a:lnTo>
                      <a:lnTo>
                        <a:pt x="279527" y="325120"/>
                      </a:lnTo>
                      <a:lnTo>
                        <a:pt x="278257" y="325501"/>
                      </a:lnTo>
                      <a:lnTo>
                        <a:pt x="276606" y="325501"/>
                      </a:lnTo>
                      <a:lnTo>
                        <a:pt x="265938" y="313563"/>
                      </a:lnTo>
                      <a:lnTo>
                        <a:pt x="260604" y="307340"/>
                      </a:lnTo>
                      <a:lnTo>
                        <a:pt x="255651" y="300736"/>
                      </a:lnTo>
                      <a:lnTo>
                        <a:pt x="251206" y="293878"/>
                      </a:lnTo>
                      <a:lnTo>
                        <a:pt x="247523" y="286385"/>
                      </a:lnTo>
                      <a:lnTo>
                        <a:pt x="244221" y="278130"/>
                      </a:lnTo>
                      <a:lnTo>
                        <a:pt x="242570" y="274066"/>
                      </a:lnTo>
                      <a:lnTo>
                        <a:pt x="241554" y="269494"/>
                      </a:lnTo>
                      <a:lnTo>
                        <a:pt x="234569" y="269494"/>
                      </a:lnTo>
                      <a:lnTo>
                        <a:pt x="235204" y="274066"/>
                      </a:lnTo>
                      <a:lnTo>
                        <a:pt x="236220" y="278130"/>
                      </a:lnTo>
                      <a:lnTo>
                        <a:pt x="237490" y="282321"/>
                      </a:lnTo>
                      <a:lnTo>
                        <a:pt x="239522" y="286004"/>
                      </a:lnTo>
                      <a:lnTo>
                        <a:pt x="243586" y="293878"/>
                      </a:lnTo>
                      <a:lnTo>
                        <a:pt x="247904" y="301244"/>
                      </a:lnTo>
                      <a:lnTo>
                        <a:pt x="251587" y="308737"/>
                      </a:lnTo>
                      <a:lnTo>
                        <a:pt x="253238" y="312801"/>
                      </a:lnTo>
                      <a:lnTo>
                        <a:pt x="253873" y="316865"/>
                      </a:lnTo>
                      <a:lnTo>
                        <a:pt x="254889" y="320929"/>
                      </a:lnTo>
                      <a:lnTo>
                        <a:pt x="254889" y="325501"/>
                      </a:lnTo>
                      <a:lnTo>
                        <a:pt x="254254" y="330073"/>
                      </a:lnTo>
                      <a:lnTo>
                        <a:pt x="253238" y="335026"/>
                      </a:lnTo>
                      <a:lnTo>
                        <a:pt x="251206" y="335788"/>
                      </a:lnTo>
                      <a:lnTo>
                        <a:pt x="249555" y="337058"/>
                      </a:lnTo>
                      <a:lnTo>
                        <a:pt x="247523" y="337439"/>
                      </a:lnTo>
                      <a:lnTo>
                        <a:pt x="245872" y="337439"/>
                      </a:lnTo>
                      <a:lnTo>
                        <a:pt x="243586" y="337439"/>
                      </a:lnTo>
                      <a:lnTo>
                        <a:pt x="238887" y="332486"/>
                      </a:lnTo>
                      <a:lnTo>
                        <a:pt x="234188" y="327279"/>
                      </a:lnTo>
                      <a:lnTo>
                        <a:pt x="230505" y="321945"/>
                      </a:lnTo>
                      <a:lnTo>
                        <a:pt x="227203" y="315722"/>
                      </a:lnTo>
                      <a:lnTo>
                        <a:pt x="225171" y="309118"/>
                      </a:lnTo>
                      <a:lnTo>
                        <a:pt x="223520" y="302006"/>
                      </a:lnTo>
                      <a:lnTo>
                        <a:pt x="222250" y="295021"/>
                      </a:lnTo>
                      <a:lnTo>
                        <a:pt x="221869" y="288036"/>
                      </a:lnTo>
                      <a:lnTo>
                        <a:pt x="221869" y="280670"/>
                      </a:lnTo>
                      <a:lnTo>
                        <a:pt x="222631" y="272669"/>
                      </a:lnTo>
                      <a:lnTo>
                        <a:pt x="223520" y="265303"/>
                      </a:lnTo>
                      <a:lnTo>
                        <a:pt x="225171" y="257937"/>
                      </a:lnTo>
                      <a:lnTo>
                        <a:pt x="226822" y="250571"/>
                      </a:lnTo>
                      <a:lnTo>
                        <a:pt x="229235" y="243205"/>
                      </a:lnTo>
                      <a:lnTo>
                        <a:pt x="231775" y="236220"/>
                      </a:lnTo>
                      <a:lnTo>
                        <a:pt x="234569" y="229489"/>
                      </a:lnTo>
                      <a:lnTo>
                        <a:pt x="237109" y="228219"/>
                      </a:lnTo>
                      <a:lnTo>
                        <a:pt x="239903" y="227838"/>
                      </a:lnTo>
                      <a:lnTo>
                        <a:pt x="246507" y="227457"/>
                      </a:lnTo>
                      <a:lnTo>
                        <a:pt x="249936" y="227076"/>
                      </a:lnTo>
                      <a:lnTo>
                        <a:pt x="252857" y="226695"/>
                      </a:lnTo>
                      <a:lnTo>
                        <a:pt x="255651" y="225933"/>
                      </a:lnTo>
                      <a:lnTo>
                        <a:pt x="258191" y="225044"/>
                      </a:lnTo>
                      <a:lnTo>
                        <a:pt x="258953" y="222123"/>
                      </a:lnTo>
                      <a:lnTo>
                        <a:pt x="258572" y="219456"/>
                      </a:lnTo>
                      <a:lnTo>
                        <a:pt x="257302" y="217932"/>
                      </a:lnTo>
                      <a:lnTo>
                        <a:pt x="256540" y="217678"/>
                      </a:lnTo>
                      <a:lnTo>
                        <a:pt x="255651" y="217678"/>
                      </a:lnTo>
                      <a:lnTo>
                        <a:pt x="250571" y="217932"/>
                      </a:lnTo>
                      <a:lnTo>
                        <a:pt x="246253" y="219329"/>
                      </a:lnTo>
                      <a:lnTo>
                        <a:pt x="241554" y="220853"/>
                      </a:lnTo>
                      <a:lnTo>
                        <a:pt x="237490" y="222885"/>
                      </a:lnTo>
                      <a:lnTo>
                        <a:pt x="233807" y="224663"/>
                      </a:lnTo>
                      <a:lnTo>
                        <a:pt x="230505" y="226314"/>
                      </a:lnTo>
                      <a:lnTo>
                        <a:pt x="227838" y="227076"/>
                      </a:lnTo>
                      <a:lnTo>
                        <a:pt x="225171" y="227076"/>
                      </a:lnTo>
                      <a:lnTo>
                        <a:pt x="224155" y="227076"/>
                      </a:lnTo>
                      <a:lnTo>
                        <a:pt x="223139" y="226314"/>
                      </a:lnTo>
                      <a:lnTo>
                        <a:pt x="222250" y="225044"/>
                      </a:lnTo>
                      <a:lnTo>
                        <a:pt x="221869" y="223647"/>
                      </a:lnTo>
                      <a:lnTo>
                        <a:pt x="221107" y="220472"/>
                      </a:lnTo>
                      <a:lnTo>
                        <a:pt x="220599" y="217678"/>
                      </a:lnTo>
                      <a:lnTo>
                        <a:pt x="218567" y="217678"/>
                      </a:lnTo>
                      <a:lnTo>
                        <a:pt x="217424" y="217932"/>
                      </a:lnTo>
                      <a:lnTo>
                        <a:pt x="216154" y="218313"/>
                      </a:lnTo>
                      <a:lnTo>
                        <a:pt x="215265" y="219329"/>
                      </a:lnTo>
                      <a:lnTo>
                        <a:pt x="214122" y="220853"/>
                      </a:lnTo>
                      <a:lnTo>
                        <a:pt x="212852" y="223266"/>
                      </a:lnTo>
                      <a:lnTo>
                        <a:pt x="212090" y="225298"/>
                      </a:lnTo>
                      <a:lnTo>
                        <a:pt x="210439" y="227076"/>
                      </a:lnTo>
                      <a:lnTo>
                        <a:pt x="209169" y="227457"/>
                      </a:lnTo>
                      <a:lnTo>
                        <a:pt x="207899" y="227457"/>
                      </a:lnTo>
                      <a:lnTo>
                        <a:pt x="206248" y="227457"/>
                      </a:lnTo>
                      <a:lnTo>
                        <a:pt x="204216" y="227076"/>
                      </a:lnTo>
                      <a:lnTo>
                        <a:pt x="202184" y="224155"/>
                      </a:lnTo>
                      <a:lnTo>
                        <a:pt x="200152" y="221742"/>
                      </a:lnTo>
                      <a:lnTo>
                        <a:pt x="198501" y="218948"/>
                      </a:lnTo>
                      <a:lnTo>
                        <a:pt x="197231" y="215519"/>
                      </a:lnTo>
                      <a:lnTo>
                        <a:pt x="195580" y="215900"/>
                      </a:lnTo>
                      <a:lnTo>
                        <a:pt x="194437" y="216789"/>
                      </a:lnTo>
                      <a:lnTo>
                        <a:pt x="192405" y="218948"/>
                      </a:lnTo>
                      <a:lnTo>
                        <a:pt x="190754" y="221361"/>
                      </a:lnTo>
                      <a:lnTo>
                        <a:pt x="189484" y="222123"/>
                      </a:lnTo>
                      <a:lnTo>
                        <a:pt x="187833" y="222504"/>
                      </a:lnTo>
                      <a:lnTo>
                        <a:pt x="184150" y="212598"/>
                      </a:lnTo>
                      <a:lnTo>
                        <a:pt x="180086" y="203200"/>
                      </a:lnTo>
                      <a:lnTo>
                        <a:pt x="171450" y="185039"/>
                      </a:lnTo>
                      <a:lnTo>
                        <a:pt x="169926" y="186690"/>
                      </a:lnTo>
                      <a:lnTo>
                        <a:pt x="168910" y="188595"/>
                      </a:lnTo>
                      <a:lnTo>
                        <a:pt x="167767" y="191643"/>
                      </a:lnTo>
                      <a:lnTo>
                        <a:pt x="167259" y="194437"/>
                      </a:lnTo>
                      <a:lnTo>
                        <a:pt x="166116" y="201041"/>
                      </a:lnTo>
                      <a:lnTo>
                        <a:pt x="165227" y="208915"/>
                      </a:lnTo>
                      <a:lnTo>
                        <a:pt x="164465" y="216281"/>
                      </a:lnTo>
                      <a:lnTo>
                        <a:pt x="163195" y="223647"/>
                      </a:lnTo>
                      <a:lnTo>
                        <a:pt x="162560" y="227076"/>
                      </a:lnTo>
                      <a:lnTo>
                        <a:pt x="162052" y="229870"/>
                      </a:lnTo>
                      <a:lnTo>
                        <a:pt x="160909" y="232410"/>
                      </a:lnTo>
                      <a:lnTo>
                        <a:pt x="159893" y="234442"/>
                      </a:lnTo>
                      <a:lnTo>
                        <a:pt x="157226" y="238633"/>
                      </a:lnTo>
                      <a:lnTo>
                        <a:pt x="155067" y="242189"/>
                      </a:lnTo>
                      <a:lnTo>
                        <a:pt x="152527" y="245618"/>
                      </a:lnTo>
                      <a:lnTo>
                        <a:pt x="150241" y="249047"/>
                      </a:lnTo>
                      <a:lnTo>
                        <a:pt x="148209" y="251333"/>
                      </a:lnTo>
                      <a:lnTo>
                        <a:pt x="146558" y="253365"/>
                      </a:lnTo>
                      <a:lnTo>
                        <a:pt x="143510" y="257175"/>
                      </a:lnTo>
                      <a:lnTo>
                        <a:pt x="140462" y="259207"/>
                      </a:lnTo>
                      <a:lnTo>
                        <a:pt x="138176" y="260604"/>
                      </a:lnTo>
                      <a:lnTo>
                        <a:pt x="135890" y="260731"/>
                      </a:lnTo>
                      <a:lnTo>
                        <a:pt x="133858" y="259969"/>
                      </a:lnTo>
                      <a:lnTo>
                        <a:pt x="133096" y="257937"/>
                      </a:lnTo>
                      <a:lnTo>
                        <a:pt x="131826" y="256413"/>
                      </a:lnTo>
                      <a:lnTo>
                        <a:pt x="129794" y="255016"/>
                      </a:lnTo>
                      <a:lnTo>
                        <a:pt x="128524" y="255016"/>
                      </a:lnTo>
                      <a:lnTo>
                        <a:pt x="126873" y="255016"/>
                      </a:lnTo>
                      <a:lnTo>
                        <a:pt x="124079" y="262128"/>
                      </a:lnTo>
                      <a:lnTo>
                        <a:pt x="123190" y="265303"/>
                      </a:lnTo>
                      <a:lnTo>
                        <a:pt x="122428" y="269494"/>
                      </a:lnTo>
                      <a:lnTo>
                        <a:pt x="121158" y="269875"/>
                      </a:lnTo>
                      <a:lnTo>
                        <a:pt x="118745" y="270256"/>
                      </a:lnTo>
                      <a:lnTo>
                        <a:pt x="115443" y="270256"/>
                      </a:lnTo>
                      <a:lnTo>
                        <a:pt x="110871" y="269875"/>
                      </a:lnTo>
                      <a:lnTo>
                        <a:pt x="108458" y="269494"/>
                      </a:lnTo>
                      <a:lnTo>
                        <a:pt x="105156" y="269113"/>
                      </a:lnTo>
                      <a:lnTo>
                        <a:pt x="101854" y="268097"/>
                      </a:lnTo>
                      <a:lnTo>
                        <a:pt x="98171" y="267462"/>
                      </a:lnTo>
                      <a:lnTo>
                        <a:pt x="94488" y="266573"/>
                      </a:lnTo>
                      <a:lnTo>
                        <a:pt x="90043" y="265303"/>
                      </a:lnTo>
                      <a:lnTo>
                        <a:pt x="85471" y="263779"/>
                      </a:lnTo>
                      <a:lnTo>
                        <a:pt x="80137" y="262382"/>
                      </a:lnTo>
                      <a:lnTo>
                        <a:pt x="78740" y="250190"/>
                      </a:lnTo>
                      <a:lnTo>
                        <a:pt x="78105" y="237871"/>
                      </a:lnTo>
                      <a:lnTo>
                        <a:pt x="78105" y="225044"/>
                      </a:lnTo>
                      <a:lnTo>
                        <a:pt x="78486" y="213106"/>
                      </a:lnTo>
                      <a:lnTo>
                        <a:pt x="79375" y="206756"/>
                      </a:lnTo>
                      <a:lnTo>
                        <a:pt x="80137" y="201549"/>
                      </a:lnTo>
                      <a:lnTo>
                        <a:pt x="81788" y="196215"/>
                      </a:lnTo>
                      <a:lnTo>
                        <a:pt x="83439" y="191262"/>
                      </a:lnTo>
                      <a:lnTo>
                        <a:pt x="85471" y="186309"/>
                      </a:lnTo>
                      <a:lnTo>
                        <a:pt x="88011" y="182118"/>
                      </a:lnTo>
                      <a:lnTo>
                        <a:pt x="90805" y="178816"/>
                      </a:lnTo>
                      <a:lnTo>
                        <a:pt x="94107" y="175514"/>
                      </a:lnTo>
                      <a:lnTo>
                        <a:pt x="95377" y="177673"/>
                      </a:lnTo>
                      <a:lnTo>
                        <a:pt x="96139" y="179324"/>
                      </a:lnTo>
                      <a:lnTo>
                        <a:pt x="98679" y="180848"/>
                      </a:lnTo>
                      <a:lnTo>
                        <a:pt x="100711" y="181610"/>
                      </a:lnTo>
                      <a:lnTo>
                        <a:pt x="103505" y="182499"/>
                      </a:lnTo>
                      <a:lnTo>
                        <a:pt x="110871" y="182499"/>
                      </a:lnTo>
                      <a:lnTo>
                        <a:pt x="117475" y="182118"/>
                      </a:lnTo>
                      <a:lnTo>
                        <a:pt x="123698" y="181610"/>
                      </a:lnTo>
                      <a:lnTo>
                        <a:pt x="128524" y="180848"/>
                      </a:lnTo>
                      <a:lnTo>
                        <a:pt x="138811" y="178308"/>
                      </a:lnTo>
                      <a:lnTo>
                        <a:pt x="144145" y="177038"/>
                      </a:lnTo>
                      <a:lnTo>
                        <a:pt x="150241" y="175514"/>
                      </a:lnTo>
                      <a:lnTo>
                        <a:pt x="150241" y="173482"/>
                      </a:lnTo>
                      <a:lnTo>
                        <a:pt x="150241" y="172339"/>
                      </a:lnTo>
                      <a:lnTo>
                        <a:pt x="151892" y="170053"/>
                      </a:lnTo>
                      <a:lnTo>
                        <a:pt x="152527" y="168910"/>
                      </a:lnTo>
                      <a:lnTo>
                        <a:pt x="152908" y="167767"/>
                      </a:lnTo>
                      <a:lnTo>
                        <a:pt x="153162" y="166116"/>
                      </a:lnTo>
                      <a:lnTo>
                        <a:pt x="152908" y="163957"/>
                      </a:lnTo>
                      <a:lnTo>
                        <a:pt x="145542" y="168529"/>
                      </a:lnTo>
                      <a:lnTo>
                        <a:pt x="138430" y="171958"/>
                      </a:lnTo>
                      <a:lnTo>
                        <a:pt x="131445" y="174244"/>
                      </a:lnTo>
                      <a:lnTo>
                        <a:pt x="124841" y="175514"/>
                      </a:lnTo>
                      <a:lnTo>
                        <a:pt x="118364" y="175895"/>
                      </a:lnTo>
                      <a:lnTo>
                        <a:pt x="112141" y="175514"/>
                      </a:lnTo>
                      <a:lnTo>
                        <a:pt x="106426" y="174752"/>
                      </a:lnTo>
                      <a:lnTo>
                        <a:pt x="101092" y="173101"/>
                      </a:lnTo>
                      <a:lnTo>
                        <a:pt x="101854" y="168910"/>
                      </a:lnTo>
                      <a:lnTo>
                        <a:pt x="102743" y="165354"/>
                      </a:lnTo>
                      <a:lnTo>
                        <a:pt x="105156" y="158115"/>
                      </a:lnTo>
                      <a:lnTo>
                        <a:pt x="108077" y="152146"/>
                      </a:lnTo>
                      <a:lnTo>
                        <a:pt x="110490" y="145034"/>
                      </a:lnTo>
                      <a:lnTo>
                        <a:pt x="115824" y="149606"/>
                      </a:lnTo>
                      <a:lnTo>
                        <a:pt x="121158" y="152400"/>
                      </a:lnTo>
                      <a:lnTo>
                        <a:pt x="126492" y="153924"/>
                      </a:lnTo>
                      <a:lnTo>
                        <a:pt x="131826" y="154940"/>
                      </a:lnTo>
                      <a:lnTo>
                        <a:pt x="137160" y="154559"/>
                      </a:lnTo>
                      <a:lnTo>
                        <a:pt x="142494" y="153416"/>
                      </a:lnTo>
                      <a:lnTo>
                        <a:pt x="147574" y="151130"/>
                      </a:lnTo>
                      <a:lnTo>
                        <a:pt x="151892" y="148463"/>
                      </a:lnTo>
                      <a:lnTo>
                        <a:pt x="156718" y="144653"/>
                      </a:lnTo>
                      <a:lnTo>
                        <a:pt x="160528" y="140589"/>
                      </a:lnTo>
                      <a:lnTo>
                        <a:pt x="164465" y="136017"/>
                      </a:lnTo>
                      <a:lnTo>
                        <a:pt x="168148" y="131064"/>
                      </a:lnTo>
                      <a:lnTo>
                        <a:pt x="171069" y="126111"/>
                      </a:lnTo>
                      <a:lnTo>
                        <a:pt x="173101" y="120650"/>
                      </a:lnTo>
                      <a:lnTo>
                        <a:pt x="175133" y="115316"/>
                      </a:lnTo>
                      <a:lnTo>
                        <a:pt x="175895" y="109982"/>
                      </a:lnTo>
                      <a:lnTo>
                        <a:pt x="176784" y="104140"/>
                      </a:lnTo>
                      <a:lnTo>
                        <a:pt x="177165" y="99441"/>
                      </a:lnTo>
                      <a:lnTo>
                        <a:pt x="176784" y="94234"/>
                      </a:lnTo>
                      <a:lnTo>
                        <a:pt x="176403" y="89789"/>
                      </a:lnTo>
                      <a:lnTo>
                        <a:pt x="175514" y="85217"/>
                      </a:lnTo>
                      <a:lnTo>
                        <a:pt x="174244" y="81026"/>
                      </a:lnTo>
                      <a:lnTo>
                        <a:pt x="172593" y="77470"/>
                      </a:lnTo>
                      <a:lnTo>
                        <a:pt x="171069" y="74041"/>
                      </a:lnTo>
                      <a:lnTo>
                        <a:pt x="166878" y="67564"/>
                      </a:lnTo>
                      <a:lnTo>
                        <a:pt x="162433" y="61722"/>
                      </a:lnTo>
                      <a:lnTo>
                        <a:pt x="157226" y="56515"/>
                      </a:lnTo>
                      <a:lnTo>
                        <a:pt x="152908" y="51181"/>
                      </a:lnTo>
                      <a:lnTo>
                        <a:pt x="144907" y="49403"/>
                      </a:lnTo>
                      <a:lnTo>
                        <a:pt x="138176" y="48641"/>
                      </a:lnTo>
                      <a:lnTo>
                        <a:pt x="131826" y="48641"/>
                      </a:lnTo>
                      <a:lnTo>
                        <a:pt x="126492" y="49403"/>
                      </a:lnTo>
                      <a:lnTo>
                        <a:pt x="121539" y="51181"/>
                      </a:lnTo>
                      <a:lnTo>
                        <a:pt x="117094" y="53594"/>
                      </a:lnTo>
                      <a:lnTo>
                        <a:pt x="113411" y="56515"/>
                      </a:lnTo>
                      <a:lnTo>
                        <a:pt x="110109" y="59817"/>
                      </a:lnTo>
                      <a:lnTo>
                        <a:pt x="107696" y="63881"/>
                      </a:lnTo>
                      <a:lnTo>
                        <a:pt x="105156" y="68707"/>
                      </a:lnTo>
                      <a:lnTo>
                        <a:pt x="103124" y="73660"/>
                      </a:lnTo>
                      <a:lnTo>
                        <a:pt x="101473" y="79121"/>
                      </a:lnTo>
                      <a:lnTo>
                        <a:pt x="99822" y="84455"/>
                      </a:lnTo>
                      <a:lnTo>
                        <a:pt x="98679" y="90678"/>
                      </a:lnTo>
                      <a:lnTo>
                        <a:pt x="96520" y="102997"/>
                      </a:lnTo>
                      <a:lnTo>
                        <a:pt x="94869" y="103378"/>
                      </a:lnTo>
                      <a:lnTo>
                        <a:pt x="93345" y="104140"/>
                      </a:lnTo>
                      <a:lnTo>
                        <a:pt x="91186" y="107188"/>
                      </a:lnTo>
                      <a:lnTo>
                        <a:pt x="90424" y="108331"/>
                      </a:lnTo>
                      <a:lnTo>
                        <a:pt x="88773" y="109601"/>
                      </a:lnTo>
                      <a:lnTo>
                        <a:pt x="87122" y="109982"/>
                      </a:lnTo>
                      <a:lnTo>
                        <a:pt x="85090" y="109982"/>
                      </a:lnTo>
                      <a:lnTo>
                        <a:pt x="81788" y="107950"/>
                      </a:lnTo>
                      <a:lnTo>
                        <a:pt x="78740" y="105410"/>
                      </a:lnTo>
                      <a:lnTo>
                        <a:pt x="76073" y="102616"/>
                      </a:lnTo>
                      <a:lnTo>
                        <a:pt x="74041" y="99822"/>
                      </a:lnTo>
                      <a:lnTo>
                        <a:pt x="69723" y="92964"/>
                      </a:lnTo>
                      <a:lnTo>
                        <a:pt x="65659" y="86868"/>
                      </a:lnTo>
                      <a:lnTo>
                        <a:pt x="63754" y="84074"/>
                      </a:lnTo>
                      <a:lnTo>
                        <a:pt x="60706" y="81026"/>
                      </a:lnTo>
                      <a:lnTo>
                        <a:pt x="58166" y="78740"/>
                      </a:lnTo>
                      <a:lnTo>
                        <a:pt x="54991" y="76708"/>
                      </a:lnTo>
                      <a:lnTo>
                        <a:pt x="50800" y="75438"/>
                      </a:lnTo>
                      <a:lnTo>
                        <a:pt x="46990" y="74549"/>
                      </a:lnTo>
                      <a:lnTo>
                        <a:pt x="41402" y="74041"/>
                      </a:lnTo>
                      <a:lnTo>
                        <a:pt x="35687" y="74549"/>
                      </a:lnTo>
                      <a:lnTo>
                        <a:pt x="37338" y="67564"/>
                      </a:lnTo>
                      <a:lnTo>
                        <a:pt x="39497" y="61341"/>
                      </a:lnTo>
                      <a:lnTo>
                        <a:pt x="41783" y="55626"/>
                      </a:lnTo>
                      <a:lnTo>
                        <a:pt x="45085" y="50165"/>
                      </a:lnTo>
                      <a:lnTo>
                        <a:pt x="49149" y="45466"/>
                      </a:lnTo>
                      <a:lnTo>
                        <a:pt x="53340" y="41275"/>
                      </a:lnTo>
                      <a:lnTo>
                        <a:pt x="58166" y="37084"/>
                      </a:lnTo>
                      <a:lnTo>
                        <a:pt x="63754" y="32893"/>
                      </a:lnTo>
                      <a:lnTo>
                        <a:pt x="69342" y="29337"/>
                      </a:lnTo>
                      <a:lnTo>
                        <a:pt x="75692" y="25908"/>
                      </a:lnTo>
                      <a:lnTo>
                        <a:pt x="88773" y="19304"/>
                      </a:lnTo>
                      <a:lnTo>
                        <a:pt x="103505" y="12700"/>
                      </a:lnTo>
                      <a:lnTo>
                        <a:pt x="118745" y="5715"/>
                      </a:lnTo>
                      <a:lnTo>
                        <a:pt x="141224" y="54737"/>
                      </a:lnTo>
                      <a:lnTo>
                        <a:pt x="145796" y="56007"/>
                      </a:lnTo>
                      <a:lnTo>
                        <a:pt x="149479" y="58166"/>
                      </a:lnTo>
                      <a:lnTo>
                        <a:pt x="153162" y="60579"/>
                      </a:lnTo>
                      <a:lnTo>
                        <a:pt x="156718" y="63500"/>
                      </a:lnTo>
                      <a:lnTo>
                        <a:pt x="159893" y="66675"/>
                      </a:lnTo>
                      <a:lnTo>
                        <a:pt x="162433" y="69977"/>
                      </a:lnTo>
                      <a:lnTo>
                        <a:pt x="164465" y="73660"/>
                      </a:lnTo>
                      <a:lnTo>
                        <a:pt x="166243" y="77851"/>
                      </a:lnTo>
                      <a:lnTo>
                        <a:pt x="167767" y="82042"/>
                      </a:lnTo>
                      <a:lnTo>
                        <a:pt x="168910" y="86614"/>
                      </a:lnTo>
                      <a:lnTo>
                        <a:pt x="169799" y="90678"/>
                      </a:lnTo>
                      <a:lnTo>
                        <a:pt x="169926" y="99949"/>
                      </a:lnTo>
                      <a:lnTo>
                        <a:pt x="169418" y="109220"/>
                      </a:lnTo>
                      <a:lnTo>
                        <a:pt x="167259" y="118364"/>
                      </a:lnTo>
                      <a:lnTo>
                        <a:pt x="166116" y="122301"/>
                      </a:lnTo>
                      <a:lnTo>
                        <a:pt x="164084" y="126492"/>
                      </a:lnTo>
                      <a:lnTo>
                        <a:pt x="162052" y="130302"/>
                      </a:lnTo>
                      <a:lnTo>
                        <a:pt x="159893" y="133858"/>
                      </a:lnTo>
                      <a:lnTo>
                        <a:pt x="156845" y="137287"/>
                      </a:lnTo>
                      <a:lnTo>
                        <a:pt x="154051" y="140081"/>
                      </a:lnTo>
                      <a:lnTo>
                        <a:pt x="151384" y="143002"/>
                      </a:lnTo>
                      <a:lnTo>
                        <a:pt x="147574" y="145034"/>
                      </a:lnTo>
                      <a:lnTo>
                        <a:pt x="144145" y="146558"/>
                      </a:lnTo>
                      <a:lnTo>
                        <a:pt x="140208" y="147955"/>
                      </a:lnTo>
                      <a:lnTo>
                        <a:pt x="135890" y="148844"/>
                      </a:lnTo>
                      <a:lnTo>
                        <a:pt x="131445" y="148844"/>
                      </a:lnTo>
                      <a:lnTo>
                        <a:pt x="126873" y="148463"/>
                      </a:lnTo>
                      <a:lnTo>
                        <a:pt x="122428" y="147574"/>
                      </a:lnTo>
                      <a:lnTo>
                        <a:pt x="119888" y="141859"/>
                      </a:lnTo>
                      <a:lnTo>
                        <a:pt x="117856" y="135255"/>
                      </a:lnTo>
                      <a:lnTo>
                        <a:pt x="116205" y="128524"/>
                      </a:lnTo>
                      <a:lnTo>
                        <a:pt x="115443" y="121539"/>
                      </a:lnTo>
                      <a:lnTo>
                        <a:pt x="113792" y="120650"/>
                      </a:lnTo>
                      <a:lnTo>
                        <a:pt x="111379" y="120269"/>
                      </a:lnTo>
                      <a:lnTo>
                        <a:pt x="109347" y="120650"/>
                      </a:lnTo>
                      <a:lnTo>
                        <a:pt x="108458" y="121158"/>
                      </a:lnTo>
                      <a:lnTo>
                        <a:pt x="108077" y="121539"/>
                      </a:lnTo>
                      <a:lnTo>
                        <a:pt x="108077" y="124841"/>
                      </a:lnTo>
                      <a:lnTo>
                        <a:pt x="108077" y="128143"/>
                      </a:lnTo>
                      <a:lnTo>
                        <a:pt x="108458" y="131064"/>
                      </a:lnTo>
                      <a:lnTo>
                        <a:pt x="108458" y="132207"/>
                      </a:lnTo>
                      <a:lnTo>
                        <a:pt x="108077" y="133477"/>
                      </a:lnTo>
                      <a:lnTo>
                        <a:pt x="105156" y="131826"/>
                      </a:lnTo>
                      <a:lnTo>
                        <a:pt x="101854" y="130683"/>
                      </a:lnTo>
                      <a:lnTo>
                        <a:pt x="94869" y="129032"/>
                      </a:lnTo>
                      <a:lnTo>
                        <a:pt x="91694" y="128143"/>
                      </a:lnTo>
                      <a:lnTo>
                        <a:pt x="88773" y="126492"/>
                      </a:lnTo>
                      <a:lnTo>
                        <a:pt x="86741" y="124460"/>
                      </a:lnTo>
                      <a:lnTo>
                        <a:pt x="85090" y="121539"/>
                      </a:lnTo>
                      <a:lnTo>
                        <a:pt x="88392" y="119507"/>
                      </a:lnTo>
                      <a:lnTo>
                        <a:pt x="91694" y="116967"/>
                      </a:lnTo>
                      <a:lnTo>
                        <a:pt x="94107" y="114935"/>
                      </a:lnTo>
                      <a:lnTo>
                        <a:pt x="96139" y="112522"/>
                      </a:lnTo>
                      <a:lnTo>
                        <a:pt x="98171" y="109601"/>
                      </a:lnTo>
                      <a:lnTo>
                        <a:pt x="99822" y="106807"/>
                      </a:lnTo>
                      <a:lnTo>
                        <a:pt x="102362" y="100965"/>
                      </a:lnTo>
                      <a:lnTo>
                        <a:pt x="104394" y="93980"/>
                      </a:lnTo>
                      <a:lnTo>
                        <a:pt x="106426" y="85598"/>
                      </a:lnTo>
                      <a:lnTo>
                        <a:pt x="107696" y="81026"/>
                      </a:lnTo>
                      <a:lnTo>
                        <a:pt x="109347" y="76327"/>
                      </a:lnTo>
                      <a:lnTo>
                        <a:pt x="110871" y="70866"/>
                      </a:lnTo>
                      <a:lnTo>
                        <a:pt x="113030" y="65532"/>
                      </a:lnTo>
                      <a:lnTo>
                        <a:pt x="115062" y="62992"/>
                      </a:lnTo>
                      <a:lnTo>
                        <a:pt x="117475" y="60960"/>
                      </a:lnTo>
                      <a:lnTo>
                        <a:pt x="120777" y="59817"/>
                      </a:lnTo>
                      <a:lnTo>
                        <a:pt x="124079" y="58928"/>
                      </a:lnTo>
                      <a:lnTo>
                        <a:pt x="130556" y="57023"/>
                      </a:lnTo>
                      <a:lnTo>
                        <a:pt x="133477" y="55118"/>
                      </a:lnTo>
                      <a:lnTo>
                        <a:pt x="136398" y="53594"/>
                      </a:lnTo>
                      <a:lnTo>
                        <a:pt x="41021" y="78740"/>
                      </a:lnTo>
                      <a:lnTo>
                        <a:pt x="43434" y="78740"/>
                      </a:lnTo>
                      <a:lnTo>
                        <a:pt x="45466" y="78740"/>
                      </a:lnTo>
                      <a:lnTo>
                        <a:pt x="47498" y="78740"/>
                      </a:lnTo>
                      <a:lnTo>
                        <a:pt x="50800" y="79883"/>
                      </a:lnTo>
                      <a:lnTo>
                        <a:pt x="54483" y="81534"/>
                      </a:lnTo>
                      <a:lnTo>
                        <a:pt x="57023" y="83693"/>
                      </a:lnTo>
                      <a:lnTo>
                        <a:pt x="59309" y="85598"/>
                      </a:lnTo>
                      <a:lnTo>
                        <a:pt x="63373" y="90297"/>
                      </a:lnTo>
                      <a:lnTo>
                        <a:pt x="67056" y="95631"/>
                      </a:lnTo>
                      <a:lnTo>
                        <a:pt x="69723" y="101346"/>
                      </a:lnTo>
                      <a:lnTo>
                        <a:pt x="75692" y="113284"/>
                      </a:lnTo>
                      <a:lnTo>
                        <a:pt x="78740" y="118745"/>
                      </a:lnTo>
                      <a:lnTo>
                        <a:pt x="82677" y="124079"/>
                      </a:lnTo>
                      <a:lnTo>
                        <a:pt x="82677" y="125730"/>
                      </a:lnTo>
                      <a:lnTo>
                        <a:pt x="82169" y="127254"/>
                      </a:lnTo>
                      <a:lnTo>
                        <a:pt x="81788" y="128524"/>
                      </a:lnTo>
                      <a:lnTo>
                        <a:pt x="81026" y="129540"/>
                      </a:lnTo>
                      <a:lnTo>
                        <a:pt x="80137" y="130302"/>
                      </a:lnTo>
                      <a:lnTo>
                        <a:pt x="78740" y="131064"/>
                      </a:lnTo>
                      <a:lnTo>
                        <a:pt x="77343" y="131064"/>
                      </a:lnTo>
                      <a:lnTo>
                        <a:pt x="75692" y="131064"/>
                      </a:lnTo>
                      <a:lnTo>
                        <a:pt x="69088" y="118745"/>
                      </a:lnTo>
                      <a:lnTo>
                        <a:pt x="65659" y="112903"/>
                      </a:lnTo>
                      <a:lnTo>
                        <a:pt x="61976" y="107188"/>
                      </a:lnTo>
                      <a:lnTo>
                        <a:pt x="58166" y="101346"/>
                      </a:lnTo>
                      <a:lnTo>
                        <a:pt x="53975" y="96393"/>
                      </a:lnTo>
                      <a:lnTo>
                        <a:pt x="48641" y="92456"/>
                      </a:lnTo>
                      <a:lnTo>
                        <a:pt x="45974" y="90297"/>
                      </a:lnTo>
                      <a:lnTo>
                        <a:pt x="42672" y="89027"/>
                      </a:lnTo>
                      <a:lnTo>
                        <a:pt x="39497" y="88646"/>
                      </a:lnTo>
                      <a:lnTo>
                        <a:pt x="36449" y="89408"/>
                      </a:lnTo>
                      <a:lnTo>
                        <a:pt x="33147" y="91059"/>
                      </a:lnTo>
                      <a:lnTo>
                        <a:pt x="30734" y="92583"/>
                      </a:lnTo>
                      <a:lnTo>
                        <a:pt x="28321" y="94234"/>
                      </a:lnTo>
                      <a:lnTo>
                        <a:pt x="25781" y="95250"/>
                      </a:lnTo>
                      <a:lnTo>
                        <a:pt x="23749" y="95250"/>
                      </a:lnTo>
                      <a:lnTo>
                        <a:pt x="22479" y="94234"/>
                      </a:lnTo>
                      <a:lnTo>
                        <a:pt x="21717" y="93599"/>
                      </a:lnTo>
                      <a:lnTo>
                        <a:pt x="21336" y="91821"/>
                      </a:lnTo>
                      <a:lnTo>
                        <a:pt x="20955" y="90297"/>
                      </a:lnTo>
                      <a:lnTo>
                        <a:pt x="21336" y="88265"/>
                      </a:lnTo>
                      <a:lnTo>
                        <a:pt x="22479" y="86106"/>
                      </a:lnTo>
                      <a:lnTo>
                        <a:pt x="24638" y="84074"/>
                      </a:lnTo>
                      <a:lnTo>
                        <a:pt x="27432" y="82042"/>
                      </a:lnTo>
                      <a:lnTo>
                        <a:pt x="29464" y="81026"/>
                      </a:lnTo>
                      <a:lnTo>
                        <a:pt x="32004" y="80264"/>
                      </a:lnTo>
                      <a:lnTo>
                        <a:pt x="34798" y="79883"/>
                      </a:lnTo>
                      <a:lnTo>
                        <a:pt x="38100" y="79502"/>
                      </a:lnTo>
                      <a:lnTo>
                        <a:pt x="49149" y="99949"/>
                      </a:lnTo>
                      <a:lnTo>
                        <a:pt x="52832" y="104521"/>
                      </a:lnTo>
                      <a:lnTo>
                        <a:pt x="59690" y="114173"/>
                      </a:lnTo>
                      <a:lnTo>
                        <a:pt x="65659" y="124079"/>
                      </a:lnTo>
                      <a:lnTo>
                        <a:pt x="69342" y="129032"/>
                      </a:lnTo>
                      <a:lnTo>
                        <a:pt x="73025" y="133477"/>
                      </a:lnTo>
                      <a:lnTo>
                        <a:pt x="70358" y="136398"/>
                      </a:lnTo>
                      <a:lnTo>
                        <a:pt x="67437" y="139192"/>
                      </a:lnTo>
                      <a:lnTo>
                        <a:pt x="65024" y="142621"/>
                      </a:lnTo>
                      <a:lnTo>
                        <a:pt x="61722" y="145034"/>
                      </a:lnTo>
                      <a:lnTo>
                        <a:pt x="53975" y="148844"/>
                      </a:lnTo>
                      <a:lnTo>
                        <a:pt x="45974" y="152400"/>
                      </a:lnTo>
                      <a:lnTo>
                        <a:pt x="38989" y="156972"/>
                      </a:lnTo>
                      <a:lnTo>
                        <a:pt x="32385" y="161925"/>
                      </a:lnTo>
                      <a:lnTo>
                        <a:pt x="26670" y="167767"/>
                      </a:lnTo>
                      <a:lnTo>
                        <a:pt x="21336" y="173863"/>
                      </a:lnTo>
                      <a:lnTo>
                        <a:pt x="16764" y="180467"/>
                      </a:lnTo>
                      <a:lnTo>
                        <a:pt x="13081" y="187833"/>
                      </a:lnTo>
                      <a:lnTo>
                        <a:pt x="10668" y="181610"/>
                      </a:lnTo>
                      <a:lnTo>
                        <a:pt x="8636" y="175133"/>
                      </a:lnTo>
                      <a:lnTo>
                        <a:pt x="6985" y="168148"/>
                      </a:lnTo>
                      <a:lnTo>
                        <a:pt x="5715" y="160782"/>
                      </a:lnTo>
                      <a:lnTo>
                        <a:pt x="4953" y="152781"/>
                      </a:lnTo>
                      <a:lnTo>
                        <a:pt x="4445" y="145034"/>
                      </a:lnTo>
                      <a:lnTo>
                        <a:pt x="4445" y="137287"/>
                      </a:lnTo>
                      <a:lnTo>
                        <a:pt x="5715" y="129667"/>
                      </a:lnTo>
                      <a:lnTo>
                        <a:pt x="7366" y="122682"/>
                      </a:lnTo>
                      <a:lnTo>
                        <a:pt x="9779" y="116078"/>
                      </a:lnTo>
                      <a:lnTo>
                        <a:pt x="13081" y="109982"/>
                      </a:lnTo>
                      <a:lnTo>
                        <a:pt x="15113" y="107569"/>
                      </a:lnTo>
                      <a:lnTo>
                        <a:pt x="17145" y="105156"/>
                      </a:lnTo>
                      <a:lnTo>
                        <a:pt x="19685" y="102997"/>
                      </a:lnTo>
                      <a:lnTo>
                        <a:pt x="22479" y="100965"/>
                      </a:lnTo>
                      <a:lnTo>
                        <a:pt x="25400" y="99441"/>
                      </a:lnTo>
                      <a:lnTo>
                        <a:pt x="28702" y="98044"/>
                      </a:lnTo>
                      <a:lnTo>
                        <a:pt x="32385" y="96774"/>
                      </a:lnTo>
                      <a:lnTo>
                        <a:pt x="36449" y="96012"/>
                      </a:lnTo>
                      <a:lnTo>
                        <a:pt x="40640" y="96012"/>
                      </a:lnTo>
                      <a:lnTo>
                        <a:pt x="45085" y="96012"/>
                      </a:lnTo>
                      <a:lnTo>
                        <a:pt x="89154" y="133096"/>
                      </a:lnTo>
                      <a:lnTo>
                        <a:pt x="92837" y="133477"/>
                      </a:lnTo>
                      <a:lnTo>
                        <a:pt x="96139" y="134239"/>
                      </a:lnTo>
                      <a:lnTo>
                        <a:pt x="99060" y="135509"/>
                      </a:lnTo>
                      <a:lnTo>
                        <a:pt x="101092" y="136906"/>
                      </a:lnTo>
                      <a:lnTo>
                        <a:pt x="102743" y="138430"/>
                      </a:lnTo>
                      <a:lnTo>
                        <a:pt x="104013" y="140081"/>
                      </a:lnTo>
                      <a:lnTo>
                        <a:pt x="104775" y="142240"/>
                      </a:lnTo>
                      <a:lnTo>
                        <a:pt x="105156" y="144272"/>
                      </a:lnTo>
                      <a:lnTo>
                        <a:pt x="105156" y="147066"/>
                      </a:lnTo>
                      <a:lnTo>
                        <a:pt x="104775" y="150368"/>
                      </a:lnTo>
                      <a:lnTo>
                        <a:pt x="103505" y="154559"/>
                      </a:lnTo>
                      <a:lnTo>
                        <a:pt x="99060" y="160782"/>
                      </a:lnTo>
                      <a:lnTo>
                        <a:pt x="94488" y="166878"/>
                      </a:lnTo>
                      <a:lnTo>
                        <a:pt x="90043" y="173101"/>
                      </a:lnTo>
                      <a:lnTo>
                        <a:pt x="84709" y="178816"/>
                      </a:lnTo>
                      <a:lnTo>
                        <a:pt x="81788" y="181229"/>
                      </a:lnTo>
                      <a:lnTo>
                        <a:pt x="78740" y="183896"/>
                      </a:lnTo>
                      <a:lnTo>
                        <a:pt x="75057" y="185801"/>
                      </a:lnTo>
                      <a:lnTo>
                        <a:pt x="71374" y="187452"/>
                      </a:lnTo>
                      <a:lnTo>
                        <a:pt x="67437" y="188595"/>
                      </a:lnTo>
                      <a:lnTo>
                        <a:pt x="62992" y="189611"/>
                      </a:lnTo>
                      <a:lnTo>
                        <a:pt x="58039" y="189865"/>
                      </a:lnTo>
                      <a:lnTo>
                        <a:pt x="52324" y="189611"/>
                      </a:lnTo>
                      <a:lnTo>
                        <a:pt x="49657" y="188595"/>
                      </a:lnTo>
                      <a:lnTo>
                        <a:pt x="46990" y="187071"/>
                      </a:lnTo>
                      <a:lnTo>
                        <a:pt x="44323" y="185039"/>
                      </a:lnTo>
                      <a:lnTo>
                        <a:pt x="43434" y="183896"/>
                      </a:lnTo>
                      <a:lnTo>
                        <a:pt x="42672" y="182499"/>
                      </a:lnTo>
                      <a:lnTo>
                        <a:pt x="50673" y="178308"/>
                      </a:lnTo>
                      <a:lnTo>
                        <a:pt x="58166" y="174752"/>
                      </a:lnTo>
                      <a:lnTo>
                        <a:pt x="65405" y="170688"/>
                      </a:lnTo>
                      <a:lnTo>
                        <a:pt x="71374" y="166116"/>
                      </a:lnTo>
                      <a:lnTo>
                        <a:pt x="74422" y="163195"/>
                      </a:lnTo>
                      <a:lnTo>
                        <a:pt x="76708" y="160401"/>
                      </a:lnTo>
                      <a:lnTo>
                        <a:pt x="79375" y="156972"/>
                      </a:lnTo>
                      <a:lnTo>
                        <a:pt x="81026" y="153416"/>
                      </a:lnTo>
                      <a:lnTo>
                        <a:pt x="82677" y="149225"/>
                      </a:lnTo>
                      <a:lnTo>
                        <a:pt x="83820" y="144272"/>
                      </a:lnTo>
                      <a:lnTo>
                        <a:pt x="84709" y="139192"/>
                      </a:lnTo>
                      <a:lnTo>
                        <a:pt x="85090" y="133477"/>
                      </a:lnTo>
                      <a:lnTo>
                        <a:pt x="175133" y="202438"/>
                      </a:lnTo>
                      <a:lnTo>
                        <a:pt x="176784" y="206375"/>
                      </a:lnTo>
                      <a:lnTo>
                        <a:pt x="178435" y="211328"/>
                      </a:lnTo>
                      <a:lnTo>
                        <a:pt x="179578" y="216281"/>
                      </a:lnTo>
                      <a:lnTo>
                        <a:pt x="182499" y="226314"/>
                      </a:lnTo>
                      <a:lnTo>
                        <a:pt x="184150" y="230505"/>
                      </a:lnTo>
                      <a:lnTo>
                        <a:pt x="185420" y="234061"/>
                      </a:lnTo>
                      <a:lnTo>
                        <a:pt x="187071" y="234442"/>
                      </a:lnTo>
                      <a:lnTo>
                        <a:pt x="188214" y="234442"/>
                      </a:lnTo>
                      <a:lnTo>
                        <a:pt x="189865" y="233680"/>
                      </a:lnTo>
                      <a:lnTo>
                        <a:pt x="191135" y="232029"/>
                      </a:lnTo>
                      <a:lnTo>
                        <a:pt x="191897" y="230505"/>
                      </a:lnTo>
                      <a:lnTo>
                        <a:pt x="192786" y="228219"/>
                      </a:lnTo>
                      <a:lnTo>
                        <a:pt x="193548" y="226695"/>
                      </a:lnTo>
                      <a:lnTo>
                        <a:pt x="195199" y="225298"/>
                      </a:lnTo>
                      <a:lnTo>
                        <a:pt x="197231" y="225044"/>
                      </a:lnTo>
                      <a:lnTo>
                        <a:pt x="199263" y="229489"/>
                      </a:lnTo>
                      <a:lnTo>
                        <a:pt x="201803" y="234061"/>
                      </a:lnTo>
                      <a:lnTo>
                        <a:pt x="203835" y="235204"/>
                      </a:lnTo>
                      <a:lnTo>
                        <a:pt x="205867" y="236220"/>
                      </a:lnTo>
                      <a:lnTo>
                        <a:pt x="207518" y="236220"/>
                      </a:lnTo>
                      <a:lnTo>
                        <a:pt x="208788" y="236220"/>
                      </a:lnTo>
                      <a:lnTo>
                        <a:pt x="210439" y="235712"/>
                      </a:lnTo>
                      <a:lnTo>
                        <a:pt x="212090" y="234442"/>
                      </a:lnTo>
                      <a:lnTo>
                        <a:pt x="213614" y="233680"/>
                      </a:lnTo>
                      <a:lnTo>
                        <a:pt x="215773" y="233299"/>
                      </a:lnTo>
                      <a:lnTo>
                        <a:pt x="216916" y="233680"/>
                      </a:lnTo>
                      <a:lnTo>
                        <a:pt x="218567" y="234061"/>
                      </a:lnTo>
                      <a:lnTo>
                        <a:pt x="220599" y="234823"/>
                      </a:lnTo>
                      <a:lnTo>
                        <a:pt x="222631" y="236474"/>
                      </a:lnTo>
                      <a:lnTo>
                        <a:pt x="218186" y="257937"/>
                      </a:lnTo>
                      <a:lnTo>
                        <a:pt x="216535" y="269113"/>
                      </a:lnTo>
                      <a:lnTo>
                        <a:pt x="215265" y="279908"/>
                      </a:lnTo>
                      <a:lnTo>
                        <a:pt x="214503" y="290830"/>
                      </a:lnTo>
                      <a:lnTo>
                        <a:pt x="214884" y="302387"/>
                      </a:lnTo>
                      <a:lnTo>
                        <a:pt x="215773" y="313944"/>
                      </a:lnTo>
                      <a:lnTo>
                        <a:pt x="218186" y="325501"/>
                      </a:lnTo>
                      <a:lnTo>
                        <a:pt x="219837" y="332994"/>
                      </a:lnTo>
                      <a:lnTo>
                        <a:pt x="222250" y="340868"/>
                      </a:lnTo>
                      <a:lnTo>
                        <a:pt x="224790" y="348615"/>
                      </a:lnTo>
                      <a:lnTo>
                        <a:pt x="227965" y="356743"/>
                      </a:lnTo>
                      <a:lnTo>
                        <a:pt x="234569" y="372872"/>
                      </a:lnTo>
                      <a:lnTo>
                        <a:pt x="242570" y="389001"/>
                      </a:lnTo>
                      <a:lnTo>
                        <a:pt x="250571" y="404622"/>
                      </a:lnTo>
                      <a:lnTo>
                        <a:pt x="259461" y="419100"/>
                      </a:lnTo>
                      <a:lnTo>
                        <a:pt x="263906" y="425704"/>
                      </a:lnTo>
                      <a:lnTo>
                        <a:pt x="267970" y="431800"/>
                      </a:lnTo>
                      <a:lnTo>
                        <a:pt x="272542" y="437642"/>
                      </a:lnTo>
                      <a:lnTo>
                        <a:pt x="276606" y="442976"/>
                      </a:lnTo>
                      <a:lnTo>
                        <a:pt x="288544" y="455803"/>
                      </a:lnTo>
                      <a:lnTo>
                        <a:pt x="300863" y="468122"/>
                      </a:lnTo>
                      <a:lnTo>
                        <a:pt x="313563" y="480060"/>
                      </a:lnTo>
                      <a:lnTo>
                        <a:pt x="327025" y="491998"/>
                      </a:lnTo>
                      <a:lnTo>
                        <a:pt x="354330" y="514731"/>
                      </a:lnTo>
                      <a:lnTo>
                        <a:pt x="381889" y="536575"/>
                      </a:lnTo>
                      <a:lnTo>
                        <a:pt x="374015" y="536575"/>
                      </a:lnTo>
                      <a:lnTo>
                        <a:pt x="366649" y="535432"/>
                      </a:lnTo>
                      <a:lnTo>
                        <a:pt x="358902" y="534035"/>
                      </a:lnTo>
                      <a:lnTo>
                        <a:pt x="350901" y="532511"/>
                      </a:lnTo>
                      <a:lnTo>
                        <a:pt x="342519" y="530860"/>
                      </a:lnTo>
                      <a:lnTo>
                        <a:pt x="333375" y="529717"/>
                      </a:lnTo>
                      <a:lnTo>
                        <a:pt x="328549" y="529082"/>
                      </a:lnTo>
                      <a:lnTo>
                        <a:pt x="322961" y="529082"/>
                      </a:lnTo>
                      <a:lnTo>
                        <a:pt x="317627" y="529082"/>
                      </a:lnTo>
                      <a:lnTo>
                        <a:pt x="311912" y="529717"/>
                      </a:lnTo>
                      <a:lnTo>
                        <a:pt x="311912" y="531241"/>
                      </a:lnTo>
                      <a:lnTo>
                        <a:pt x="311023" y="532003"/>
                      </a:lnTo>
                      <a:lnTo>
                        <a:pt x="309499" y="532511"/>
                      </a:lnTo>
                      <a:lnTo>
                        <a:pt x="307848" y="532892"/>
                      </a:lnTo>
                      <a:lnTo>
                        <a:pt x="306578" y="533273"/>
                      </a:lnTo>
                      <a:lnTo>
                        <a:pt x="305308" y="534035"/>
                      </a:lnTo>
                      <a:lnTo>
                        <a:pt x="304546" y="534797"/>
                      </a:lnTo>
                      <a:lnTo>
                        <a:pt x="304546" y="536575"/>
                      </a:lnTo>
                      <a:lnTo>
                        <a:pt x="297942" y="534416"/>
                      </a:lnTo>
                      <a:lnTo>
                        <a:pt x="290957" y="532892"/>
                      </a:lnTo>
                      <a:lnTo>
                        <a:pt x="283210" y="531622"/>
                      </a:lnTo>
                      <a:lnTo>
                        <a:pt x="275336" y="530860"/>
                      </a:lnTo>
                      <a:lnTo>
                        <a:pt x="267589" y="529844"/>
                      </a:lnTo>
                      <a:lnTo>
                        <a:pt x="259588" y="528701"/>
                      </a:lnTo>
                      <a:lnTo>
                        <a:pt x="252857" y="527431"/>
                      </a:lnTo>
                      <a:lnTo>
                        <a:pt x="246253" y="525145"/>
                      </a:lnTo>
                      <a:lnTo>
                        <a:pt x="243205" y="523240"/>
                      </a:lnTo>
                      <a:lnTo>
                        <a:pt x="240538" y="520954"/>
                      </a:lnTo>
                      <a:lnTo>
                        <a:pt x="234569" y="515493"/>
                      </a:lnTo>
                      <a:lnTo>
                        <a:pt x="228854" y="510159"/>
                      </a:lnTo>
                      <a:lnTo>
                        <a:pt x="225933" y="508127"/>
                      </a:lnTo>
                      <a:lnTo>
                        <a:pt x="222631" y="505968"/>
                      </a:lnTo>
                      <a:lnTo>
                        <a:pt x="217424" y="503936"/>
                      </a:lnTo>
                      <a:lnTo>
                        <a:pt x="212090" y="501777"/>
                      </a:lnTo>
                      <a:lnTo>
                        <a:pt x="200152" y="498602"/>
                      </a:lnTo>
                      <a:lnTo>
                        <a:pt x="193929" y="496951"/>
                      </a:lnTo>
                      <a:lnTo>
                        <a:pt x="188595" y="494792"/>
                      </a:lnTo>
                      <a:lnTo>
                        <a:pt x="183261" y="492379"/>
                      </a:lnTo>
                      <a:lnTo>
                        <a:pt x="178435" y="489585"/>
                      </a:lnTo>
                      <a:lnTo>
                        <a:pt x="174752" y="486664"/>
                      </a:lnTo>
                      <a:lnTo>
                        <a:pt x="169926" y="483108"/>
                      </a:lnTo>
                      <a:lnTo>
                        <a:pt x="166116" y="478917"/>
                      </a:lnTo>
                      <a:lnTo>
                        <a:pt x="160909" y="473837"/>
                      </a:lnTo>
                      <a:lnTo>
                        <a:pt x="156718" y="468884"/>
                      </a:lnTo>
                      <a:lnTo>
                        <a:pt x="151511" y="463169"/>
                      </a:lnTo>
                      <a:lnTo>
                        <a:pt x="142113" y="451358"/>
                      </a:lnTo>
                      <a:lnTo>
                        <a:pt x="133096" y="438785"/>
                      </a:lnTo>
                      <a:lnTo>
                        <a:pt x="128524" y="432689"/>
                      </a:lnTo>
                      <a:lnTo>
                        <a:pt x="124841" y="426466"/>
                      </a:lnTo>
                      <a:lnTo>
                        <a:pt x="121158" y="420751"/>
                      </a:lnTo>
                      <a:lnTo>
                        <a:pt x="117856" y="414909"/>
                      </a:lnTo>
                      <a:lnTo>
                        <a:pt x="115062" y="410083"/>
                      </a:lnTo>
                      <a:lnTo>
                        <a:pt x="113030" y="405511"/>
                      </a:lnTo>
                      <a:lnTo>
                        <a:pt x="111379" y="401828"/>
                      </a:lnTo>
                      <a:lnTo>
                        <a:pt x="109728" y="397256"/>
                      </a:lnTo>
                      <a:lnTo>
                        <a:pt x="107696" y="391414"/>
                      </a:lnTo>
                      <a:lnTo>
                        <a:pt x="105537" y="385191"/>
                      </a:lnTo>
                      <a:lnTo>
                        <a:pt x="103505" y="378714"/>
                      </a:lnTo>
                      <a:lnTo>
                        <a:pt x="101092" y="371348"/>
                      </a:lnTo>
                      <a:lnTo>
                        <a:pt x="96520" y="356362"/>
                      </a:lnTo>
                      <a:lnTo>
                        <a:pt x="92075" y="341249"/>
                      </a:lnTo>
                      <a:lnTo>
                        <a:pt x="90043" y="333629"/>
                      </a:lnTo>
                      <a:lnTo>
                        <a:pt x="88392" y="327279"/>
                      </a:lnTo>
                      <a:lnTo>
                        <a:pt x="86741" y="320929"/>
                      </a:lnTo>
                      <a:lnTo>
                        <a:pt x="85471" y="315087"/>
                      </a:lnTo>
                      <a:lnTo>
                        <a:pt x="84074" y="310769"/>
                      </a:lnTo>
                      <a:lnTo>
                        <a:pt x="83820" y="307340"/>
                      </a:lnTo>
                      <a:lnTo>
                        <a:pt x="83058" y="302387"/>
                      </a:lnTo>
                      <a:lnTo>
                        <a:pt x="81788" y="297942"/>
                      </a:lnTo>
                      <a:lnTo>
                        <a:pt x="80137" y="289179"/>
                      </a:lnTo>
                      <a:lnTo>
                        <a:pt x="79375" y="284861"/>
                      </a:lnTo>
                      <a:lnTo>
                        <a:pt x="78486" y="280289"/>
                      </a:lnTo>
                      <a:lnTo>
                        <a:pt x="78105" y="274955"/>
                      </a:lnTo>
                      <a:lnTo>
                        <a:pt x="77724" y="269113"/>
                      </a:lnTo>
                      <a:lnTo>
                        <a:pt x="83439" y="269494"/>
                      </a:lnTo>
                      <a:lnTo>
                        <a:pt x="89154" y="270764"/>
                      </a:lnTo>
                      <a:lnTo>
                        <a:pt x="100203" y="273685"/>
                      </a:lnTo>
                      <a:lnTo>
                        <a:pt x="105537" y="274955"/>
                      </a:lnTo>
                      <a:lnTo>
                        <a:pt x="111379" y="275717"/>
                      </a:lnTo>
                      <a:lnTo>
                        <a:pt x="117856" y="276479"/>
                      </a:lnTo>
                      <a:lnTo>
                        <a:pt x="124460" y="276479"/>
                      </a:lnTo>
                      <a:lnTo>
                        <a:pt x="125730" y="273685"/>
                      </a:lnTo>
                      <a:lnTo>
                        <a:pt x="127381" y="271145"/>
                      </a:lnTo>
                      <a:lnTo>
                        <a:pt x="128524" y="268097"/>
                      </a:lnTo>
                      <a:lnTo>
                        <a:pt x="129032" y="266573"/>
                      </a:lnTo>
                      <a:lnTo>
                        <a:pt x="129413" y="264541"/>
                      </a:lnTo>
                      <a:lnTo>
                        <a:pt x="131445" y="264160"/>
                      </a:lnTo>
                      <a:lnTo>
                        <a:pt x="133096" y="264922"/>
                      </a:lnTo>
                      <a:lnTo>
                        <a:pt x="134747" y="266319"/>
                      </a:lnTo>
                      <a:lnTo>
                        <a:pt x="135890" y="267970"/>
                      </a:lnTo>
                      <a:lnTo>
                        <a:pt x="137160" y="269113"/>
                      </a:lnTo>
                      <a:lnTo>
                        <a:pt x="138430" y="269875"/>
                      </a:lnTo>
                      <a:lnTo>
                        <a:pt x="139700" y="269113"/>
                      </a:lnTo>
                      <a:lnTo>
                        <a:pt x="140462" y="268097"/>
                      </a:lnTo>
                      <a:lnTo>
                        <a:pt x="140843" y="266954"/>
                      </a:lnTo>
                      <a:lnTo>
                        <a:pt x="147193" y="260731"/>
                      </a:lnTo>
                      <a:lnTo>
                        <a:pt x="152908" y="254127"/>
                      </a:lnTo>
                      <a:lnTo>
                        <a:pt x="158242" y="246761"/>
                      </a:lnTo>
                      <a:lnTo>
                        <a:pt x="162560" y="239014"/>
                      </a:lnTo>
                      <a:lnTo>
                        <a:pt x="166878" y="229870"/>
                      </a:lnTo>
                      <a:lnTo>
                        <a:pt x="169926" y="220472"/>
                      </a:lnTo>
                      <a:lnTo>
                        <a:pt x="171450" y="215519"/>
                      </a:lnTo>
                      <a:lnTo>
                        <a:pt x="172212" y="210185"/>
                      </a:lnTo>
                      <a:lnTo>
                        <a:pt x="173101" y="204724"/>
                      </a:lnTo>
                      <a:lnTo>
                        <a:pt x="173482" y="199009"/>
                      </a:lnTo>
                      <a:lnTo>
                        <a:pt x="350901" y="287655"/>
                      </a:lnTo>
                      <a:lnTo>
                        <a:pt x="359664" y="298831"/>
                      </a:lnTo>
                      <a:lnTo>
                        <a:pt x="367919" y="310388"/>
                      </a:lnTo>
                      <a:lnTo>
                        <a:pt x="376047" y="322326"/>
                      </a:lnTo>
                      <a:lnTo>
                        <a:pt x="383921" y="334264"/>
                      </a:lnTo>
                      <a:lnTo>
                        <a:pt x="391287" y="346964"/>
                      </a:lnTo>
                      <a:lnTo>
                        <a:pt x="398272" y="359410"/>
                      </a:lnTo>
                      <a:lnTo>
                        <a:pt x="405257" y="372491"/>
                      </a:lnTo>
                      <a:lnTo>
                        <a:pt x="403987" y="371729"/>
                      </a:lnTo>
                      <a:lnTo>
                        <a:pt x="402717" y="370967"/>
                      </a:lnTo>
                      <a:lnTo>
                        <a:pt x="401066" y="369697"/>
                      </a:lnTo>
                      <a:lnTo>
                        <a:pt x="399034" y="367919"/>
                      </a:lnTo>
                      <a:lnTo>
                        <a:pt x="394970" y="364363"/>
                      </a:lnTo>
                      <a:lnTo>
                        <a:pt x="390398" y="359791"/>
                      </a:lnTo>
                      <a:lnTo>
                        <a:pt x="385572" y="354330"/>
                      </a:lnTo>
                      <a:lnTo>
                        <a:pt x="379730" y="348234"/>
                      </a:lnTo>
                      <a:lnTo>
                        <a:pt x="369062" y="335788"/>
                      </a:lnTo>
                      <a:lnTo>
                        <a:pt x="363347" y="329311"/>
                      </a:lnTo>
                      <a:lnTo>
                        <a:pt x="358267" y="323088"/>
                      </a:lnTo>
                      <a:lnTo>
                        <a:pt x="353568" y="317373"/>
                      </a:lnTo>
                      <a:lnTo>
                        <a:pt x="349250" y="311531"/>
                      </a:lnTo>
                      <a:lnTo>
                        <a:pt x="345567" y="306578"/>
                      </a:lnTo>
                      <a:lnTo>
                        <a:pt x="342900" y="302387"/>
                      </a:lnTo>
                      <a:lnTo>
                        <a:pt x="341376" y="300736"/>
                      </a:lnTo>
                      <a:lnTo>
                        <a:pt x="340868" y="299593"/>
                      </a:lnTo>
                      <a:lnTo>
                        <a:pt x="340233" y="298450"/>
                      </a:lnTo>
                      <a:lnTo>
                        <a:pt x="339852" y="297561"/>
                      </a:lnTo>
                      <a:lnTo>
                        <a:pt x="339852" y="296164"/>
                      </a:lnTo>
                      <a:lnTo>
                        <a:pt x="340233" y="294259"/>
                      </a:lnTo>
                      <a:lnTo>
                        <a:pt x="341249" y="291846"/>
                      </a:lnTo>
                      <a:lnTo>
                        <a:pt x="341376" y="288417"/>
                      </a:lnTo>
                      <a:lnTo>
                        <a:pt x="342900" y="281813"/>
                      </a:lnTo>
                      <a:lnTo>
                        <a:pt x="342900" y="279019"/>
                      </a:lnTo>
                      <a:lnTo>
                        <a:pt x="341884" y="276479"/>
                      </a:lnTo>
                      <a:lnTo>
                        <a:pt x="321183" y="294640"/>
                      </a:lnTo>
                      <a:lnTo>
                        <a:pt x="326517" y="296037"/>
                      </a:lnTo>
                      <a:lnTo>
                        <a:pt x="331216" y="297561"/>
                      </a:lnTo>
                      <a:lnTo>
                        <a:pt x="333375" y="298831"/>
                      </a:lnTo>
                      <a:lnTo>
                        <a:pt x="334899" y="299974"/>
                      </a:lnTo>
                      <a:lnTo>
                        <a:pt x="338201" y="303022"/>
                      </a:lnTo>
                      <a:lnTo>
                        <a:pt x="341884" y="306578"/>
                      </a:lnTo>
                      <a:lnTo>
                        <a:pt x="346202" y="311531"/>
                      </a:lnTo>
                      <a:lnTo>
                        <a:pt x="350266" y="316865"/>
                      </a:lnTo>
                      <a:lnTo>
                        <a:pt x="354584" y="322707"/>
                      </a:lnTo>
                      <a:lnTo>
                        <a:pt x="359283" y="329311"/>
                      </a:lnTo>
                      <a:lnTo>
                        <a:pt x="368300" y="342773"/>
                      </a:lnTo>
                      <a:lnTo>
                        <a:pt x="376936" y="357378"/>
                      </a:lnTo>
                      <a:lnTo>
                        <a:pt x="380619" y="364363"/>
                      </a:lnTo>
                      <a:lnTo>
                        <a:pt x="384302" y="371348"/>
                      </a:lnTo>
                      <a:lnTo>
                        <a:pt x="387604" y="378333"/>
                      </a:lnTo>
                      <a:lnTo>
                        <a:pt x="390017" y="384429"/>
                      </a:lnTo>
                      <a:lnTo>
                        <a:pt x="392049" y="390652"/>
                      </a:lnTo>
                      <a:lnTo>
                        <a:pt x="393700" y="395986"/>
                      </a:lnTo>
                      <a:lnTo>
                        <a:pt x="380238" y="387477"/>
                      </a:lnTo>
                      <a:lnTo>
                        <a:pt x="367030" y="377444"/>
                      </a:lnTo>
                      <a:lnTo>
                        <a:pt x="360934" y="372491"/>
                      </a:lnTo>
                      <a:lnTo>
                        <a:pt x="355219" y="367157"/>
                      </a:lnTo>
                      <a:lnTo>
                        <a:pt x="349250" y="361315"/>
                      </a:lnTo>
                      <a:lnTo>
                        <a:pt x="343916" y="355219"/>
                      </a:lnTo>
                      <a:lnTo>
                        <a:pt x="339217" y="348996"/>
                      </a:lnTo>
                      <a:lnTo>
                        <a:pt x="334518" y="342392"/>
                      </a:lnTo>
                      <a:lnTo>
                        <a:pt x="330200" y="335026"/>
                      </a:lnTo>
                      <a:lnTo>
                        <a:pt x="326517" y="327660"/>
                      </a:lnTo>
                      <a:lnTo>
                        <a:pt x="322961" y="319659"/>
                      </a:lnTo>
                      <a:lnTo>
                        <a:pt x="320167" y="311150"/>
                      </a:lnTo>
                      <a:lnTo>
                        <a:pt x="318008" y="302006"/>
                      </a:lnTo>
                      <a:lnTo>
                        <a:pt x="316357" y="292989"/>
                      </a:lnTo>
                      <a:lnTo>
                        <a:pt x="290957" y="305308"/>
                      </a:lnTo>
                      <a:lnTo>
                        <a:pt x="298831" y="310388"/>
                      </a:lnTo>
                      <a:lnTo>
                        <a:pt x="306578" y="315087"/>
                      </a:lnTo>
                      <a:lnTo>
                        <a:pt x="313944" y="320929"/>
                      </a:lnTo>
                      <a:lnTo>
                        <a:pt x="314325" y="321564"/>
                      </a:lnTo>
                      <a:lnTo>
                        <a:pt x="314833" y="321945"/>
                      </a:lnTo>
                      <a:lnTo>
                        <a:pt x="315595" y="323088"/>
                      </a:lnTo>
                      <a:lnTo>
                        <a:pt x="316865" y="324739"/>
                      </a:lnTo>
                      <a:lnTo>
                        <a:pt x="318008" y="326263"/>
                      </a:lnTo>
                      <a:lnTo>
                        <a:pt x="319278" y="328422"/>
                      </a:lnTo>
                      <a:lnTo>
                        <a:pt x="322834" y="333502"/>
                      </a:lnTo>
                      <a:lnTo>
                        <a:pt x="326644" y="339090"/>
                      </a:lnTo>
                      <a:lnTo>
                        <a:pt x="330708" y="345186"/>
                      </a:lnTo>
                      <a:lnTo>
                        <a:pt x="335534" y="352425"/>
                      </a:lnTo>
                      <a:lnTo>
                        <a:pt x="340233" y="359410"/>
                      </a:lnTo>
                      <a:lnTo>
                        <a:pt x="344932" y="366268"/>
                      </a:lnTo>
                      <a:lnTo>
                        <a:pt x="349250" y="373253"/>
                      </a:lnTo>
                      <a:lnTo>
                        <a:pt x="353568" y="380111"/>
                      </a:lnTo>
                      <a:lnTo>
                        <a:pt x="357632" y="385826"/>
                      </a:lnTo>
                      <a:lnTo>
                        <a:pt x="360934" y="390652"/>
                      </a:lnTo>
                      <a:lnTo>
                        <a:pt x="362204" y="392811"/>
                      </a:lnTo>
                      <a:lnTo>
                        <a:pt x="363347" y="394462"/>
                      </a:lnTo>
                      <a:lnTo>
                        <a:pt x="364236" y="395986"/>
                      </a:lnTo>
                      <a:lnTo>
                        <a:pt x="364998" y="397256"/>
                      </a:lnTo>
                      <a:lnTo>
                        <a:pt x="365379" y="398018"/>
                      </a:lnTo>
                      <a:lnTo>
                        <a:pt x="365379" y="398653"/>
                      </a:lnTo>
                      <a:lnTo>
                        <a:pt x="366649" y="402590"/>
                      </a:lnTo>
                      <a:lnTo>
                        <a:pt x="367030" y="406400"/>
                      </a:lnTo>
                      <a:lnTo>
                        <a:pt x="367030" y="409194"/>
                      </a:lnTo>
                      <a:lnTo>
                        <a:pt x="365379" y="412496"/>
                      </a:lnTo>
                      <a:lnTo>
                        <a:pt x="361315" y="410337"/>
                      </a:lnTo>
                      <a:lnTo>
                        <a:pt x="356870" y="407543"/>
                      </a:lnTo>
                      <a:lnTo>
                        <a:pt x="352298" y="404622"/>
                      </a:lnTo>
                      <a:lnTo>
                        <a:pt x="347218" y="400939"/>
                      </a:lnTo>
                      <a:lnTo>
                        <a:pt x="337185" y="392176"/>
                      </a:lnTo>
                      <a:lnTo>
                        <a:pt x="326517" y="382905"/>
                      </a:lnTo>
                      <a:lnTo>
                        <a:pt x="316357" y="372872"/>
                      </a:lnTo>
                      <a:lnTo>
                        <a:pt x="311912" y="367919"/>
                      </a:lnTo>
                      <a:lnTo>
                        <a:pt x="307848" y="363347"/>
                      </a:lnTo>
                      <a:lnTo>
                        <a:pt x="304165" y="358902"/>
                      </a:lnTo>
                      <a:lnTo>
                        <a:pt x="300355" y="354330"/>
                      </a:lnTo>
                      <a:lnTo>
                        <a:pt x="297561" y="350393"/>
                      </a:lnTo>
                      <a:lnTo>
                        <a:pt x="295529" y="346583"/>
                      </a:lnTo>
                      <a:lnTo>
                        <a:pt x="292608" y="340868"/>
                      </a:lnTo>
                      <a:lnTo>
                        <a:pt x="290957" y="335026"/>
                      </a:lnTo>
                      <a:lnTo>
                        <a:pt x="290195" y="329311"/>
                      </a:lnTo>
                      <a:lnTo>
                        <a:pt x="289814" y="323469"/>
                      </a:lnTo>
                      <a:lnTo>
                        <a:pt x="288925" y="317754"/>
                      </a:lnTo>
                      <a:lnTo>
                        <a:pt x="288163" y="311912"/>
                      </a:lnTo>
                      <a:lnTo>
                        <a:pt x="286512" y="305816"/>
                      </a:lnTo>
                      <a:lnTo>
                        <a:pt x="283591" y="299974"/>
                      </a:lnTo>
                      <a:lnTo>
                        <a:pt x="264795" y="322326"/>
                      </a:lnTo>
                      <a:lnTo>
                        <a:pt x="269621" y="326263"/>
                      </a:lnTo>
                      <a:lnTo>
                        <a:pt x="274574" y="330835"/>
                      </a:lnTo>
                      <a:lnTo>
                        <a:pt x="279527" y="335788"/>
                      </a:lnTo>
                      <a:lnTo>
                        <a:pt x="289306" y="346964"/>
                      </a:lnTo>
                      <a:lnTo>
                        <a:pt x="299212" y="358521"/>
                      </a:lnTo>
                      <a:lnTo>
                        <a:pt x="308610" y="370459"/>
                      </a:lnTo>
                      <a:lnTo>
                        <a:pt x="317246" y="382905"/>
                      </a:lnTo>
                      <a:lnTo>
                        <a:pt x="321310" y="388620"/>
                      </a:lnTo>
                      <a:lnTo>
                        <a:pt x="324866" y="394462"/>
                      </a:lnTo>
                      <a:lnTo>
                        <a:pt x="328041" y="400177"/>
                      </a:lnTo>
                      <a:lnTo>
                        <a:pt x="330327" y="405511"/>
                      </a:lnTo>
                      <a:lnTo>
                        <a:pt x="332359" y="410083"/>
                      </a:lnTo>
                      <a:lnTo>
                        <a:pt x="334010" y="414528"/>
                      </a:lnTo>
                      <a:lnTo>
                        <a:pt x="334899" y="419862"/>
                      </a:lnTo>
                      <a:lnTo>
                        <a:pt x="334899" y="423291"/>
                      </a:lnTo>
                      <a:lnTo>
                        <a:pt x="334899" y="426466"/>
                      </a:lnTo>
                      <a:lnTo>
                        <a:pt x="333375" y="426847"/>
                      </a:lnTo>
                      <a:lnTo>
                        <a:pt x="331216" y="426847"/>
                      </a:lnTo>
                      <a:lnTo>
                        <a:pt x="329184" y="426466"/>
                      </a:lnTo>
                      <a:lnTo>
                        <a:pt x="326644" y="425704"/>
                      </a:lnTo>
                      <a:lnTo>
                        <a:pt x="323850" y="424053"/>
                      </a:lnTo>
                      <a:lnTo>
                        <a:pt x="321310" y="422275"/>
                      </a:lnTo>
                      <a:lnTo>
                        <a:pt x="318516" y="419862"/>
                      </a:lnTo>
                      <a:lnTo>
                        <a:pt x="315595" y="417576"/>
                      </a:lnTo>
                      <a:lnTo>
                        <a:pt x="309499" y="411353"/>
                      </a:lnTo>
                      <a:lnTo>
                        <a:pt x="302895" y="404368"/>
                      </a:lnTo>
                      <a:lnTo>
                        <a:pt x="296291" y="396748"/>
                      </a:lnTo>
                      <a:lnTo>
                        <a:pt x="290195" y="388620"/>
                      </a:lnTo>
                      <a:lnTo>
                        <a:pt x="283591" y="380238"/>
                      </a:lnTo>
                      <a:lnTo>
                        <a:pt x="277876" y="372110"/>
                      </a:lnTo>
                      <a:lnTo>
                        <a:pt x="272542" y="364744"/>
                      </a:lnTo>
                      <a:lnTo>
                        <a:pt x="267589" y="357759"/>
                      </a:lnTo>
                      <a:lnTo>
                        <a:pt x="265557" y="354330"/>
                      </a:lnTo>
                      <a:lnTo>
                        <a:pt x="263906" y="351536"/>
                      </a:lnTo>
                      <a:lnTo>
                        <a:pt x="262255" y="348996"/>
                      </a:lnTo>
                      <a:lnTo>
                        <a:pt x="260604" y="346583"/>
                      </a:lnTo>
                      <a:lnTo>
                        <a:pt x="259588" y="344805"/>
                      </a:lnTo>
                      <a:lnTo>
                        <a:pt x="258953" y="343662"/>
                      </a:lnTo>
                      <a:lnTo>
                        <a:pt x="258191" y="342392"/>
                      </a:lnTo>
                      <a:lnTo>
                        <a:pt x="258191" y="342011"/>
                      </a:lnTo>
                      <a:lnTo>
                        <a:pt x="258191" y="340868"/>
                      </a:lnTo>
                      <a:lnTo>
                        <a:pt x="258572" y="339090"/>
                      </a:lnTo>
                      <a:lnTo>
                        <a:pt x="258953" y="336677"/>
                      </a:lnTo>
                      <a:lnTo>
                        <a:pt x="259588" y="333502"/>
                      </a:lnTo>
                      <a:lnTo>
                        <a:pt x="260223" y="330073"/>
                      </a:lnTo>
                      <a:lnTo>
                        <a:pt x="260604" y="326263"/>
                      </a:lnTo>
                      <a:lnTo>
                        <a:pt x="260604" y="322707"/>
                      </a:lnTo>
                      <a:lnTo>
                        <a:pt x="260223" y="318516"/>
                      </a:lnTo>
                      <a:lnTo>
                        <a:pt x="227838" y="327660"/>
                      </a:lnTo>
                      <a:lnTo>
                        <a:pt x="229616" y="329692"/>
                      </a:lnTo>
                      <a:lnTo>
                        <a:pt x="233299" y="335026"/>
                      </a:lnTo>
                      <a:lnTo>
                        <a:pt x="237109" y="339979"/>
                      </a:lnTo>
                      <a:lnTo>
                        <a:pt x="239141" y="342392"/>
                      </a:lnTo>
                      <a:lnTo>
                        <a:pt x="241554" y="344551"/>
                      </a:lnTo>
                      <a:lnTo>
                        <a:pt x="253238" y="344551"/>
                      </a:lnTo>
                      <a:lnTo>
                        <a:pt x="260223" y="354711"/>
                      </a:lnTo>
                      <a:lnTo>
                        <a:pt x="267589" y="365125"/>
                      </a:lnTo>
                      <a:lnTo>
                        <a:pt x="274955" y="375539"/>
                      </a:lnTo>
                      <a:lnTo>
                        <a:pt x="281940" y="386080"/>
                      </a:lnTo>
                      <a:lnTo>
                        <a:pt x="288544" y="396748"/>
                      </a:lnTo>
                      <a:lnTo>
                        <a:pt x="294640" y="408305"/>
                      </a:lnTo>
                      <a:lnTo>
                        <a:pt x="299974" y="420243"/>
                      </a:lnTo>
                      <a:lnTo>
                        <a:pt x="302514" y="426847"/>
                      </a:lnTo>
                      <a:lnTo>
                        <a:pt x="304546" y="433451"/>
                      </a:lnTo>
                      <a:lnTo>
                        <a:pt x="300355" y="433070"/>
                      </a:lnTo>
                      <a:lnTo>
                        <a:pt x="296291" y="431800"/>
                      </a:lnTo>
                      <a:lnTo>
                        <a:pt x="288544" y="429260"/>
                      </a:lnTo>
                      <a:lnTo>
                        <a:pt x="281178" y="425704"/>
                      </a:lnTo>
                      <a:lnTo>
                        <a:pt x="274574" y="421132"/>
                      </a:lnTo>
                      <a:lnTo>
                        <a:pt x="268478" y="415671"/>
                      </a:lnTo>
                      <a:lnTo>
                        <a:pt x="262636" y="409575"/>
                      </a:lnTo>
                      <a:lnTo>
                        <a:pt x="257302" y="402590"/>
                      </a:lnTo>
                      <a:lnTo>
                        <a:pt x="252857" y="394843"/>
                      </a:lnTo>
                      <a:lnTo>
                        <a:pt x="248285" y="387096"/>
                      </a:lnTo>
                      <a:lnTo>
                        <a:pt x="244221" y="378714"/>
                      </a:lnTo>
                      <a:lnTo>
                        <a:pt x="240538" y="370078"/>
                      </a:lnTo>
                      <a:lnTo>
                        <a:pt x="237109" y="360934"/>
                      </a:lnTo>
                      <a:lnTo>
                        <a:pt x="230505" y="343154"/>
                      </a:lnTo>
                      <a:lnTo>
                        <a:pt x="225171" y="325501"/>
                      </a:lnTo>
                      <a:lnTo>
                        <a:pt x="394081" y="374904"/>
                      </a:lnTo>
                      <a:lnTo>
                        <a:pt x="395351" y="375539"/>
                      </a:lnTo>
                      <a:lnTo>
                        <a:pt x="397891" y="377063"/>
                      </a:lnTo>
                      <a:lnTo>
                        <a:pt x="401574" y="379095"/>
                      </a:lnTo>
                      <a:lnTo>
                        <a:pt x="404749" y="382016"/>
                      </a:lnTo>
                      <a:lnTo>
                        <a:pt x="408432" y="384429"/>
                      </a:lnTo>
                      <a:lnTo>
                        <a:pt x="411734" y="386461"/>
                      </a:lnTo>
                      <a:lnTo>
                        <a:pt x="413004" y="387604"/>
                      </a:lnTo>
                      <a:lnTo>
                        <a:pt x="413766" y="388239"/>
                      </a:lnTo>
                      <a:lnTo>
                        <a:pt x="414274" y="388620"/>
                      </a:lnTo>
                      <a:lnTo>
                        <a:pt x="414655" y="389001"/>
                      </a:lnTo>
                      <a:lnTo>
                        <a:pt x="417068" y="392811"/>
                      </a:lnTo>
                      <a:lnTo>
                        <a:pt x="419989" y="397256"/>
                      </a:lnTo>
                      <a:lnTo>
                        <a:pt x="423037" y="402209"/>
                      </a:lnTo>
                      <a:lnTo>
                        <a:pt x="425704" y="407543"/>
                      </a:lnTo>
                      <a:lnTo>
                        <a:pt x="431419" y="419862"/>
                      </a:lnTo>
                      <a:lnTo>
                        <a:pt x="437769" y="433070"/>
                      </a:lnTo>
                      <a:lnTo>
                        <a:pt x="443611" y="446786"/>
                      </a:lnTo>
                      <a:lnTo>
                        <a:pt x="448437" y="459994"/>
                      </a:lnTo>
                      <a:lnTo>
                        <a:pt x="450977" y="466090"/>
                      </a:lnTo>
                      <a:lnTo>
                        <a:pt x="453009" y="472313"/>
                      </a:lnTo>
                      <a:lnTo>
                        <a:pt x="455041" y="477520"/>
                      </a:lnTo>
                      <a:lnTo>
                        <a:pt x="456692" y="482600"/>
                      </a:lnTo>
                      <a:lnTo>
                        <a:pt x="451739" y="479298"/>
                      </a:lnTo>
                      <a:lnTo>
                        <a:pt x="446786" y="475742"/>
                      </a:lnTo>
                      <a:lnTo>
                        <a:pt x="442087" y="471678"/>
                      </a:lnTo>
                      <a:lnTo>
                        <a:pt x="438277" y="467360"/>
                      </a:lnTo>
                      <a:lnTo>
                        <a:pt x="429768" y="458724"/>
                      </a:lnTo>
                      <a:lnTo>
                        <a:pt x="422402" y="448818"/>
                      </a:lnTo>
                      <a:lnTo>
                        <a:pt x="408051" y="428879"/>
                      </a:lnTo>
                      <a:lnTo>
                        <a:pt x="401066" y="419481"/>
                      </a:lnTo>
                      <a:lnTo>
                        <a:pt x="393700" y="410083"/>
                      </a:lnTo>
                      <a:lnTo>
                        <a:pt x="393700" y="408305"/>
                      </a:lnTo>
                      <a:lnTo>
                        <a:pt x="394081" y="406781"/>
                      </a:lnTo>
                      <a:lnTo>
                        <a:pt x="394970" y="403733"/>
                      </a:lnTo>
                      <a:lnTo>
                        <a:pt x="396621" y="401828"/>
                      </a:lnTo>
                      <a:lnTo>
                        <a:pt x="398272" y="399796"/>
                      </a:lnTo>
                      <a:lnTo>
                        <a:pt x="399923" y="397637"/>
                      </a:lnTo>
                      <a:lnTo>
                        <a:pt x="401066" y="394843"/>
                      </a:lnTo>
                      <a:lnTo>
                        <a:pt x="401066" y="393192"/>
                      </a:lnTo>
                      <a:lnTo>
                        <a:pt x="401066" y="391033"/>
                      </a:lnTo>
                      <a:lnTo>
                        <a:pt x="401066" y="389001"/>
                      </a:lnTo>
                      <a:lnTo>
                        <a:pt x="400685" y="386461"/>
                      </a:lnTo>
                      <a:lnTo>
                        <a:pt x="399034" y="385826"/>
                      </a:lnTo>
                      <a:lnTo>
                        <a:pt x="398272" y="384429"/>
                      </a:lnTo>
                      <a:lnTo>
                        <a:pt x="396621" y="381254"/>
                      </a:lnTo>
                      <a:lnTo>
                        <a:pt x="395351" y="377825"/>
                      </a:lnTo>
                      <a:lnTo>
                        <a:pt x="394589" y="376301"/>
                      </a:lnTo>
                      <a:lnTo>
                        <a:pt x="393700" y="374904"/>
                      </a:lnTo>
                      <a:lnTo>
                        <a:pt x="377317" y="399161"/>
                      </a:lnTo>
                      <a:lnTo>
                        <a:pt x="387604" y="411353"/>
                      </a:lnTo>
                      <a:lnTo>
                        <a:pt x="397891" y="423291"/>
                      </a:lnTo>
                      <a:lnTo>
                        <a:pt x="407670" y="435610"/>
                      </a:lnTo>
                      <a:lnTo>
                        <a:pt x="412623" y="442214"/>
                      </a:lnTo>
                      <a:lnTo>
                        <a:pt x="417068" y="448818"/>
                      </a:lnTo>
                      <a:lnTo>
                        <a:pt x="421386" y="455803"/>
                      </a:lnTo>
                      <a:lnTo>
                        <a:pt x="425069" y="463169"/>
                      </a:lnTo>
                      <a:lnTo>
                        <a:pt x="428752" y="470535"/>
                      </a:lnTo>
                      <a:lnTo>
                        <a:pt x="431419" y="478917"/>
                      </a:lnTo>
                      <a:lnTo>
                        <a:pt x="434086" y="487426"/>
                      </a:lnTo>
                      <a:lnTo>
                        <a:pt x="435737" y="496570"/>
                      </a:lnTo>
                      <a:lnTo>
                        <a:pt x="425069" y="488442"/>
                      </a:lnTo>
                      <a:lnTo>
                        <a:pt x="414655" y="479679"/>
                      </a:lnTo>
                      <a:lnTo>
                        <a:pt x="404368" y="471043"/>
                      </a:lnTo>
                      <a:lnTo>
                        <a:pt x="394970" y="461518"/>
                      </a:lnTo>
                      <a:lnTo>
                        <a:pt x="385572" y="451993"/>
                      </a:lnTo>
                      <a:lnTo>
                        <a:pt x="376047" y="442214"/>
                      </a:lnTo>
                      <a:lnTo>
                        <a:pt x="358267" y="421513"/>
                      </a:lnTo>
                      <a:lnTo>
                        <a:pt x="360553" y="420243"/>
                      </a:lnTo>
                      <a:lnTo>
                        <a:pt x="362966" y="419481"/>
                      </a:lnTo>
                      <a:lnTo>
                        <a:pt x="367919" y="418719"/>
                      </a:lnTo>
                      <a:lnTo>
                        <a:pt x="370332" y="418338"/>
                      </a:lnTo>
                      <a:lnTo>
                        <a:pt x="372364" y="417068"/>
                      </a:lnTo>
                      <a:lnTo>
                        <a:pt x="374015" y="415290"/>
                      </a:lnTo>
                      <a:lnTo>
                        <a:pt x="374396" y="414147"/>
                      </a:lnTo>
                      <a:lnTo>
                        <a:pt x="374904" y="412496"/>
                      </a:lnTo>
                      <a:lnTo>
                        <a:pt x="374396" y="408813"/>
                      </a:lnTo>
                      <a:lnTo>
                        <a:pt x="373634" y="405511"/>
                      </a:lnTo>
                      <a:lnTo>
                        <a:pt x="371221" y="399796"/>
                      </a:lnTo>
                      <a:lnTo>
                        <a:pt x="369951" y="396748"/>
                      </a:lnTo>
                      <a:lnTo>
                        <a:pt x="368681" y="393954"/>
                      </a:lnTo>
                      <a:lnTo>
                        <a:pt x="368300" y="390652"/>
                      </a:lnTo>
                      <a:lnTo>
                        <a:pt x="367919" y="386461"/>
                      </a:lnTo>
                      <a:lnTo>
                        <a:pt x="337566" y="405511"/>
                      </a:lnTo>
                      <a:lnTo>
                        <a:pt x="339852" y="410083"/>
                      </a:lnTo>
                      <a:lnTo>
                        <a:pt x="342900" y="413766"/>
                      </a:lnTo>
                      <a:lnTo>
                        <a:pt x="346583" y="417703"/>
                      </a:lnTo>
                      <a:lnTo>
                        <a:pt x="350647" y="422910"/>
                      </a:lnTo>
                      <a:lnTo>
                        <a:pt x="355219" y="427228"/>
                      </a:lnTo>
                      <a:lnTo>
                        <a:pt x="364998" y="438023"/>
                      </a:lnTo>
                      <a:lnTo>
                        <a:pt x="375666" y="448818"/>
                      </a:lnTo>
                      <a:lnTo>
                        <a:pt x="385953" y="459486"/>
                      </a:lnTo>
                      <a:lnTo>
                        <a:pt x="390398" y="464693"/>
                      </a:lnTo>
                      <a:lnTo>
                        <a:pt x="394970" y="469900"/>
                      </a:lnTo>
                      <a:lnTo>
                        <a:pt x="399034" y="474726"/>
                      </a:lnTo>
                      <a:lnTo>
                        <a:pt x="402336" y="479298"/>
                      </a:lnTo>
                      <a:lnTo>
                        <a:pt x="405257" y="483235"/>
                      </a:lnTo>
                      <a:lnTo>
                        <a:pt x="407670" y="487426"/>
                      </a:lnTo>
                      <a:lnTo>
                        <a:pt x="408432" y="489585"/>
                      </a:lnTo>
                      <a:lnTo>
                        <a:pt x="408940" y="491998"/>
                      </a:lnTo>
                      <a:lnTo>
                        <a:pt x="409702" y="496951"/>
                      </a:lnTo>
                      <a:lnTo>
                        <a:pt x="409702" y="508508"/>
                      </a:lnTo>
                      <a:lnTo>
                        <a:pt x="408051" y="509397"/>
                      </a:lnTo>
                      <a:lnTo>
                        <a:pt x="406019" y="510540"/>
                      </a:lnTo>
                      <a:lnTo>
                        <a:pt x="403987" y="510921"/>
                      </a:lnTo>
                      <a:lnTo>
                        <a:pt x="402336" y="510921"/>
                      </a:lnTo>
                      <a:lnTo>
                        <a:pt x="400685" y="510921"/>
                      </a:lnTo>
                      <a:lnTo>
                        <a:pt x="391668" y="501523"/>
                      </a:lnTo>
                      <a:lnTo>
                        <a:pt x="382270" y="491998"/>
                      </a:lnTo>
                      <a:lnTo>
                        <a:pt x="362585" y="472313"/>
                      </a:lnTo>
                      <a:lnTo>
                        <a:pt x="343535" y="452628"/>
                      </a:lnTo>
                      <a:lnTo>
                        <a:pt x="334518" y="442214"/>
                      </a:lnTo>
                      <a:lnTo>
                        <a:pt x="326517" y="432308"/>
                      </a:lnTo>
                      <a:lnTo>
                        <a:pt x="329565" y="433451"/>
                      </a:lnTo>
                      <a:lnTo>
                        <a:pt x="332232" y="433832"/>
                      </a:lnTo>
                      <a:lnTo>
                        <a:pt x="334518" y="434467"/>
                      </a:lnTo>
                      <a:lnTo>
                        <a:pt x="336550" y="433832"/>
                      </a:lnTo>
                      <a:lnTo>
                        <a:pt x="338582" y="433070"/>
                      </a:lnTo>
                      <a:lnTo>
                        <a:pt x="339852" y="431800"/>
                      </a:lnTo>
                      <a:lnTo>
                        <a:pt x="341249" y="430657"/>
                      </a:lnTo>
                      <a:lnTo>
                        <a:pt x="341884" y="428625"/>
                      </a:lnTo>
                      <a:lnTo>
                        <a:pt x="342519" y="425704"/>
                      </a:lnTo>
                      <a:lnTo>
                        <a:pt x="342519" y="423291"/>
                      </a:lnTo>
                      <a:lnTo>
                        <a:pt x="341884" y="420751"/>
                      </a:lnTo>
                      <a:lnTo>
                        <a:pt x="341376" y="418719"/>
                      </a:lnTo>
                      <a:lnTo>
                        <a:pt x="340233" y="414909"/>
                      </a:lnTo>
                      <a:lnTo>
                        <a:pt x="339852" y="412496"/>
                      </a:lnTo>
                      <a:lnTo>
                        <a:pt x="339852" y="410083"/>
                      </a:lnTo>
                      <a:lnTo>
                        <a:pt x="330708" y="448818"/>
                      </a:lnTo>
                      <a:lnTo>
                        <a:pt x="349885" y="468884"/>
                      </a:lnTo>
                      <a:lnTo>
                        <a:pt x="359283" y="479679"/>
                      </a:lnTo>
                      <a:lnTo>
                        <a:pt x="367919" y="490474"/>
                      </a:lnTo>
                      <a:lnTo>
                        <a:pt x="376555" y="501523"/>
                      </a:lnTo>
                      <a:lnTo>
                        <a:pt x="384302" y="512953"/>
                      </a:lnTo>
                      <a:lnTo>
                        <a:pt x="374904" y="510921"/>
                      </a:lnTo>
                      <a:lnTo>
                        <a:pt x="366268" y="508127"/>
                      </a:lnTo>
                      <a:lnTo>
                        <a:pt x="357632" y="504825"/>
                      </a:lnTo>
                      <a:lnTo>
                        <a:pt x="349250" y="500634"/>
                      </a:lnTo>
                      <a:lnTo>
                        <a:pt x="341376" y="496062"/>
                      </a:lnTo>
                      <a:lnTo>
                        <a:pt x="334010" y="491236"/>
                      </a:lnTo>
                      <a:lnTo>
                        <a:pt x="327025" y="485902"/>
                      </a:lnTo>
                      <a:lnTo>
                        <a:pt x="320548" y="480441"/>
                      </a:lnTo>
                      <a:lnTo>
                        <a:pt x="314325" y="474726"/>
                      </a:lnTo>
                      <a:lnTo>
                        <a:pt x="308229" y="468503"/>
                      </a:lnTo>
                      <a:lnTo>
                        <a:pt x="302895" y="462788"/>
                      </a:lnTo>
                      <a:lnTo>
                        <a:pt x="297942" y="456946"/>
                      </a:lnTo>
                      <a:lnTo>
                        <a:pt x="292989" y="451358"/>
                      </a:lnTo>
                      <a:lnTo>
                        <a:pt x="288925" y="445770"/>
                      </a:lnTo>
                      <a:lnTo>
                        <a:pt x="284861" y="440436"/>
                      </a:lnTo>
                      <a:lnTo>
                        <a:pt x="281559" y="435991"/>
                      </a:lnTo>
                      <a:lnTo>
                        <a:pt x="288163" y="438023"/>
                      </a:lnTo>
                      <a:lnTo>
                        <a:pt x="294640" y="440055"/>
                      </a:lnTo>
                      <a:lnTo>
                        <a:pt x="301625" y="441833"/>
                      </a:lnTo>
                      <a:lnTo>
                        <a:pt x="309499" y="442976"/>
                      </a:lnTo>
                      <a:lnTo>
                        <a:pt x="310642" y="440055"/>
                      </a:lnTo>
                      <a:lnTo>
                        <a:pt x="311531" y="436880"/>
                      </a:lnTo>
                      <a:lnTo>
                        <a:pt x="311912" y="433070"/>
                      </a:lnTo>
                      <a:lnTo>
                        <a:pt x="311912" y="428625"/>
                      </a:lnTo>
                      <a:lnTo>
                        <a:pt x="444754" y="486664"/>
                      </a:lnTo>
                      <a:lnTo>
                        <a:pt x="446786" y="487807"/>
                      </a:lnTo>
                      <a:lnTo>
                        <a:pt x="450596" y="489585"/>
                      </a:lnTo>
                      <a:lnTo>
                        <a:pt x="453771" y="489966"/>
                      </a:lnTo>
                      <a:lnTo>
                        <a:pt x="457073" y="489966"/>
                      </a:lnTo>
                      <a:lnTo>
                        <a:pt x="459994" y="489585"/>
                      </a:lnTo>
                      <a:lnTo>
                        <a:pt x="462788" y="489585"/>
                      </a:lnTo>
                      <a:lnTo>
                        <a:pt x="465709" y="489966"/>
                      </a:lnTo>
                      <a:lnTo>
                        <a:pt x="468630" y="491998"/>
                      </a:lnTo>
                      <a:lnTo>
                        <a:pt x="485775" y="525526"/>
                      </a:lnTo>
                      <a:lnTo>
                        <a:pt x="494030" y="542417"/>
                      </a:lnTo>
                      <a:lnTo>
                        <a:pt x="497713" y="550926"/>
                      </a:lnTo>
                      <a:lnTo>
                        <a:pt x="501015" y="559943"/>
                      </a:lnTo>
                      <a:lnTo>
                        <a:pt x="482473" y="559943"/>
                      </a:lnTo>
                      <a:lnTo>
                        <a:pt x="480441" y="556006"/>
                      </a:lnTo>
                      <a:lnTo>
                        <a:pt x="478028" y="551815"/>
                      </a:lnTo>
                      <a:lnTo>
                        <a:pt x="472694" y="544449"/>
                      </a:lnTo>
                      <a:lnTo>
                        <a:pt x="466979" y="537083"/>
                      </a:lnTo>
                      <a:lnTo>
                        <a:pt x="461645" y="529717"/>
                      </a:lnTo>
                      <a:lnTo>
                        <a:pt x="456692" y="532003"/>
                      </a:lnTo>
                      <a:lnTo>
                        <a:pt x="458343" y="535686"/>
                      </a:lnTo>
                      <a:lnTo>
                        <a:pt x="459994" y="538988"/>
                      </a:lnTo>
                      <a:lnTo>
                        <a:pt x="464947" y="545211"/>
                      </a:lnTo>
                      <a:lnTo>
                        <a:pt x="469392" y="550926"/>
                      </a:lnTo>
                      <a:lnTo>
                        <a:pt x="471424" y="554228"/>
                      </a:lnTo>
                      <a:lnTo>
                        <a:pt x="473075" y="557530"/>
                      </a:lnTo>
                      <a:lnTo>
                        <a:pt x="467741" y="557911"/>
                      </a:lnTo>
                      <a:lnTo>
                        <a:pt x="463296" y="557530"/>
                      </a:lnTo>
                      <a:lnTo>
                        <a:pt x="459105" y="556768"/>
                      </a:lnTo>
                      <a:lnTo>
                        <a:pt x="455803" y="556006"/>
                      </a:lnTo>
                      <a:lnTo>
                        <a:pt x="453009" y="555117"/>
                      </a:lnTo>
                      <a:lnTo>
                        <a:pt x="450596" y="553339"/>
                      </a:lnTo>
                      <a:lnTo>
                        <a:pt x="448437" y="551815"/>
                      </a:lnTo>
                      <a:lnTo>
                        <a:pt x="446786" y="550164"/>
                      </a:lnTo>
                      <a:lnTo>
                        <a:pt x="443611" y="546354"/>
                      </a:lnTo>
                      <a:lnTo>
                        <a:pt x="440436" y="542417"/>
                      </a:lnTo>
                      <a:lnTo>
                        <a:pt x="436626" y="538226"/>
                      </a:lnTo>
                      <a:lnTo>
                        <a:pt x="434086" y="536067"/>
                      </a:lnTo>
                      <a:lnTo>
                        <a:pt x="431038" y="534416"/>
                      </a:lnTo>
                      <a:lnTo>
                        <a:pt x="430784" y="536067"/>
                      </a:lnTo>
                      <a:lnTo>
                        <a:pt x="430784" y="538226"/>
                      </a:lnTo>
                      <a:lnTo>
                        <a:pt x="431038" y="539369"/>
                      </a:lnTo>
                      <a:lnTo>
                        <a:pt x="431419" y="540639"/>
                      </a:lnTo>
                      <a:lnTo>
                        <a:pt x="433070" y="542798"/>
                      </a:lnTo>
                      <a:lnTo>
                        <a:pt x="435102" y="544449"/>
                      </a:lnTo>
                      <a:lnTo>
                        <a:pt x="436753" y="545973"/>
                      </a:lnTo>
                      <a:lnTo>
                        <a:pt x="438785" y="547624"/>
                      </a:lnTo>
                      <a:lnTo>
                        <a:pt x="440309" y="549783"/>
                      </a:lnTo>
                      <a:lnTo>
                        <a:pt x="440309" y="551434"/>
                      </a:lnTo>
                      <a:lnTo>
                        <a:pt x="440309" y="552958"/>
                      </a:lnTo>
                      <a:lnTo>
                        <a:pt x="433451" y="552577"/>
                      </a:lnTo>
                      <a:lnTo>
                        <a:pt x="427355" y="552196"/>
                      </a:lnTo>
                      <a:lnTo>
                        <a:pt x="421640" y="550926"/>
                      </a:lnTo>
                      <a:lnTo>
                        <a:pt x="416687" y="550164"/>
                      </a:lnTo>
                      <a:lnTo>
                        <a:pt x="411734" y="548767"/>
                      </a:lnTo>
                      <a:lnTo>
                        <a:pt x="407289" y="547243"/>
                      </a:lnTo>
                      <a:lnTo>
                        <a:pt x="403098" y="545592"/>
                      </a:lnTo>
                      <a:lnTo>
                        <a:pt x="399415" y="543560"/>
                      </a:lnTo>
                      <a:lnTo>
                        <a:pt x="392557" y="538988"/>
                      </a:lnTo>
                      <a:lnTo>
                        <a:pt x="385953" y="533654"/>
                      </a:lnTo>
                      <a:lnTo>
                        <a:pt x="379349" y="527431"/>
                      </a:lnTo>
                      <a:lnTo>
                        <a:pt x="372364" y="520065"/>
                      </a:lnTo>
                      <a:lnTo>
                        <a:pt x="376555" y="518668"/>
                      </a:lnTo>
                      <a:lnTo>
                        <a:pt x="380238" y="517906"/>
                      </a:lnTo>
                      <a:lnTo>
                        <a:pt x="383032" y="517144"/>
                      </a:lnTo>
                      <a:lnTo>
                        <a:pt x="385953" y="516763"/>
                      </a:lnTo>
                      <a:lnTo>
                        <a:pt x="390906" y="516763"/>
                      </a:lnTo>
                      <a:lnTo>
                        <a:pt x="394970" y="516763"/>
                      </a:lnTo>
                      <a:lnTo>
                        <a:pt x="399034" y="517144"/>
                      </a:lnTo>
                      <a:lnTo>
                        <a:pt x="403606" y="517525"/>
                      </a:lnTo>
                      <a:lnTo>
                        <a:pt x="408432" y="516763"/>
                      </a:lnTo>
                      <a:lnTo>
                        <a:pt x="411353" y="516255"/>
                      </a:lnTo>
                      <a:lnTo>
                        <a:pt x="414655" y="515493"/>
                      </a:lnTo>
                      <a:lnTo>
                        <a:pt x="416052" y="512699"/>
                      </a:lnTo>
                      <a:lnTo>
                        <a:pt x="417068" y="510159"/>
                      </a:lnTo>
                      <a:lnTo>
                        <a:pt x="417957" y="505587"/>
                      </a:lnTo>
                      <a:lnTo>
                        <a:pt x="418338" y="503174"/>
                      </a:lnTo>
                      <a:lnTo>
                        <a:pt x="417957" y="500634"/>
                      </a:lnTo>
                      <a:lnTo>
                        <a:pt x="417703" y="497840"/>
                      </a:lnTo>
                      <a:lnTo>
                        <a:pt x="417068" y="494411"/>
                      </a:lnTo>
                      <a:lnTo>
                        <a:pt x="418719" y="494411"/>
                      </a:lnTo>
                      <a:lnTo>
                        <a:pt x="420370" y="495427"/>
                      </a:lnTo>
                      <a:lnTo>
                        <a:pt x="423418" y="496951"/>
                      </a:lnTo>
                      <a:lnTo>
                        <a:pt x="425577" y="498983"/>
                      </a:lnTo>
                      <a:lnTo>
                        <a:pt x="427355" y="501523"/>
                      </a:lnTo>
                      <a:lnTo>
                        <a:pt x="429387" y="503936"/>
                      </a:lnTo>
                      <a:lnTo>
                        <a:pt x="432054" y="505587"/>
                      </a:lnTo>
                      <a:lnTo>
                        <a:pt x="433451" y="505968"/>
                      </a:lnTo>
                      <a:lnTo>
                        <a:pt x="435737" y="506349"/>
                      </a:lnTo>
                      <a:lnTo>
                        <a:pt x="437769" y="506349"/>
                      </a:lnTo>
                      <a:lnTo>
                        <a:pt x="440309" y="505968"/>
                      </a:lnTo>
                      <a:lnTo>
                        <a:pt x="441960" y="501523"/>
                      </a:lnTo>
                      <a:lnTo>
                        <a:pt x="442595" y="496570"/>
                      </a:lnTo>
                      <a:lnTo>
                        <a:pt x="443103" y="491236"/>
                      </a:lnTo>
                      <a:lnTo>
                        <a:pt x="442595" y="485013"/>
                      </a:lnTo>
                      <a:lnTo>
                        <a:pt x="47117" y="503936"/>
                      </a:lnTo>
                      <a:lnTo>
                        <a:pt x="82169" y="508508"/>
                      </a:lnTo>
                      <a:lnTo>
                        <a:pt x="117475" y="512953"/>
                      </a:lnTo>
                      <a:lnTo>
                        <a:pt x="152908" y="517906"/>
                      </a:lnTo>
                      <a:lnTo>
                        <a:pt x="152908" y="522097"/>
                      </a:lnTo>
                      <a:lnTo>
                        <a:pt x="152527" y="525526"/>
                      </a:lnTo>
                      <a:lnTo>
                        <a:pt x="152527" y="528320"/>
                      </a:lnTo>
                      <a:lnTo>
                        <a:pt x="151892" y="530860"/>
                      </a:lnTo>
                      <a:lnTo>
                        <a:pt x="151511" y="535432"/>
                      </a:lnTo>
                      <a:lnTo>
                        <a:pt x="151892" y="538226"/>
                      </a:lnTo>
                      <a:lnTo>
                        <a:pt x="152908" y="541401"/>
                      </a:lnTo>
                      <a:lnTo>
                        <a:pt x="146177" y="540258"/>
                      </a:lnTo>
                      <a:lnTo>
                        <a:pt x="139192" y="539369"/>
                      </a:lnTo>
                      <a:lnTo>
                        <a:pt x="131445" y="538226"/>
                      </a:lnTo>
                      <a:lnTo>
                        <a:pt x="123698" y="537210"/>
                      </a:lnTo>
                      <a:lnTo>
                        <a:pt x="106807" y="534797"/>
                      </a:lnTo>
                      <a:lnTo>
                        <a:pt x="88773" y="532892"/>
                      </a:lnTo>
                      <a:lnTo>
                        <a:pt x="69723" y="530225"/>
                      </a:lnTo>
                      <a:lnTo>
                        <a:pt x="50800" y="527812"/>
                      </a:lnTo>
                      <a:lnTo>
                        <a:pt x="32385" y="524510"/>
                      </a:lnTo>
                      <a:lnTo>
                        <a:pt x="15113" y="521335"/>
                      </a:lnTo>
                      <a:lnTo>
                        <a:pt x="12319" y="517906"/>
                      </a:lnTo>
                      <a:lnTo>
                        <a:pt x="10287" y="514731"/>
                      </a:lnTo>
                      <a:lnTo>
                        <a:pt x="9398" y="511683"/>
                      </a:lnTo>
                      <a:lnTo>
                        <a:pt x="9017" y="508508"/>
                      </a:lnTo>
                      <a:lnTo>
                        <a:pt x="9398" y="505587"/>
                      </a:lnTo>
                      <a:lnTo>
                        <a:pt x="10287" y="503174"/>
                      </a:lnTo>
                      <a:lnTo>
                        <a:pt x="11049" y="501142"/>
                      </a:lnTo>
                      <a:lnTo>
                        <a:pt x="12319" y="498983"/>
                      </a:lnTo>
                      <a:lnTo>
                        <a:pt x="228473" y="519303"/>
                      </a:lnTo>
                      <a:lnTo>
                        <a:pt x="224282" y="519303"/>
                      </a:lnTo>
                      <a:lnTo>
                        <a:pt x="220599" y="520065"/>
                      </a:lnTo>
                      <a:lnTo>
                        <a:pt x="216916" y="521335"/>
                      </a:lnTo>
                      <a:lnTo>
                        <a:pt x="213233" y="522478"/>
                      </a:lnTo>
                      <a:lnTo>
                        <a:pt x="209550" y="524510"/>
                      </a:lnTo>
                      <a:lnTo>
                        <a:pt x="206756" y="526669"/>
                      </a:lnTo>
                      <a:lnTo>
                        <a:pt x="203835" y="528320"/>
                      </a:lnTo>
                      <a:lnTo>
                        <a:pt x="202946" y="532003"/>
                      </a:lnTo>
                      <a:lnTo>
                        <a:pt x="202565" y="535432"/>
                      </a:lnTo>
                      <a:lnTo>
                        <a:pt x="202565" y="538226"/>
                      </a:lnTo>
                      <a:lnTo>
                        <a:pt x="202565" y="540639"/>
                      </a:lnTo>
                      <a:lnTo>
                        <a:pt x="203454" y="542417"/>
                      </a:lnTo>
                      <a:lnTo>
                        <a:pt x="203835" y="544449"/>
                      </a:lnTo>
                      <a:lnTo>
                        <a:pt x="206248" y="546735"/>
                      </a:lnTo>
                      <a:lnTo>
                        <a:pt x="208788" y="548767"/>
                      </a:lnTo>
                      <a:lnTo>
                        <a:pt x="211201" y="550926"/>
                      </a:lnTo>
                      <a:lnTo>
                        <a:pt x="213614" y="552958"/>
                      </a:lnTo>
                      <a:lnTo>
                        <a:pt x="215773" y="555498"/>
                      </a:lnTo>
                      <a:lnTo>
                        <a:pt x="212852" y="556006"/>
                      </a:lnTo>
                      <a:lnTo>
                        <a:pt x="210439" y="556387"/>
                      </a:lnTo>
                      <a:lnTo>
                        <a:pt x="208280" y="556387"/>
                      </a:lnTo>
                      <a:lnTo>
                        <a:pt x="206248" y="556387"/>
                      </a:lnTo>
                      <a:lnTo>
                        <a:pt x="205105" y="556006"/>
                      </a:lnTo>
                      <a:lnTo>
                        <a:pt x="203835" y="554609"/>
                      </a:lnTo>
                      <a:lnTo>
                        <a:pt x="202565" y="552958"/>
                      </a:lnTo>
                      <a:lnTo>
                        <a:pt x="201422" y="550164"/>
                      </a:lnTo>
                      <a:lnTo>
                        <a:pt x="198120" y="549402"/>
                      </a:lnTo>
                      <a:lnTo>
                        <a:pt x="195580" y="548132"/>
                      </a:lnTo>
                      <a:lnTo>
                        <a:pt x="193548" y="545973"/>
                      </a:lnTo>
                      <a:lnTo>
                        <a:pt x="192405" y="544068"/>
                      </a:lnTo>
                      <a:lnTo>
                        <a:pt x="191516" y="541401"/>
                      </a:lnTo>
                      <a:lnTo>
                        <a:pt x="191516" y="538607"/>
                      </a:lnTo>
                      <a:lnTo>
                        <a:pt x="191516" y="536067"/>
                      </a:lnTo>
                      <a:lnTo>
                        <a:pt x="191897" y="533273"/>
                      </a:lnTo>
                      <a:lnTo>
                        <a:pt x="193929" y="527431"/>
                      </a:lnTo>
                      <a:lnTo>
                        <a:pt x="197231" y="522097"/>
                      </a:lnTo>
                      <a:lnTo>
                        <a:pt x="200533" y="517906"/>
                      </a:lnTo>
                      <a:lnTo>
                        <a:pt x="202184" y="516763"/>
                      </a:lnTo>
                      <a:lnTo>
                        <a:pt x="204216" y="515493"/>
                      </a:lnTo>
                      <a:lnTo>
                        <a:pt x="199771" y="516255"/>
                      </a:lnTo>
                      <a:lnTo>
                        <a:pt x="195580" y="517525"/>
                      </a:lnTo>
                      <a:lnTo>
                        <a:pt x="192405" y="519684"/>
                      </a:lnTo>
                      <a:lnTo>
                        <a:pt x="189865" y="522097"/>
                      </a:lnTo>
                      <a:lnTo>
                        <a:pt x="187452" y="525145"/>
                      </a:lnTo>
                      <a:lnTo>
                        <a:pt x="185801" y="528701"/>
                      </a:lnTo>
                      <a:lnTo>
                        <a:pt x="184150" y="532511"/>
                      </a:lnTo>
                      <a:lnTo>
                        <a:pt x="182880" y="536575"/>
                      </a:lnTo>
                      <a:lnTo>
                        <a:pt x="183261" y="539877"/>
                      </a:lnTo>
                      <a:lnTo>
                        <a:pt x="183769" y="542417"/>
                      </a:lnTo>
                      <a:lnTo>
                        <a:pt x="185420" y="547243"/>
                      </a:lnTo>
                      <a:lnTo>
                        <a:pt x="187071" y="551815"/>
                      </a:lnTo>
                      <a:lnTo>
                        <a:pt x="187833" y="554609"/>
                      </a:lnTo>
                      <a:lnTo>
                        <a:pt x="187833" y="557530"/>
                      </a:lnTo>
                      <a:lnTo>
                        <a:pt x="185801" y="557911"/>
                      </a:lnTo>
                      <a:lnTo>
                        <a:pt x="183769" y="557530"/>
                      </a:lnTo>
                      <a:lnTo>
                        <a:pt x="182499" y="556387"/>
                      </a:lnTo>
                      <a:lnTo>
                        <a:pt x="181229" y="555117"/>
                      </a:lnTo>
                      <a:lnTo>
                        <a:pt x="178816" y="551434"/>
                      </a:lnTo>
                      <a:lnTo>
                        <a:pt x="177546" y="549783"/>
                      </a:lnTo>
                      <a:lnTo>
                        <a:pt x="175514" y="548767"/>
                      </a:lnTo>
                      <a:lnTo>
                        <a:pt x="173101" y="547243"/>
                      </a:lnTo>
                      <a:lnTo>
                        <a:pt x="171069" y="545211"/>
                      </a:lnTo>
                      <a:lnTo>
                        <a:pt x="169799" y="542798"/>
                      </a:lnTo>
                      <a:lnTo>
                        <a:pt x="168910" y="540258"/>
                      </a:lnTo>
                      <a:lnTo>
                        <a:pt x="168910" y="537083"/>
                      </a:lnTo>
                      <a:lnTo>
                        <a:pt x="169418" y="534035"/>
                      </a:lnTo>
                      <a:lnTo>
                        <a:pt x="171831" y="527812"/>
                      </a:lnTo>
                      <a:lnTo>
                        <a:pt x="173482" y="525145"/>
                      </a:lnTo>
                      <a:lnTo>
                        <a:pt x="175133" y="522097"/>
                      </a:lnTo>
                      <a:lnTo>
                        <a:pt x="177546" y="519684"/>
                      </a:lnTo>
                      <a:lnTo>
                        <a:pt x="179578" y="517144"/>
                      </a:lnTo>
                      <a:lnTo>
                        <a:pt x="182499" y="515493"/>
                      </a:lnTo>
                      <a:lnTo>
                        <a:pt x="184912" y="514350"/>
                      </a:lnTo>
                      <a:lnTo>
                        <a:pt x="187452" y="513588"/>
                      </a:lnTo>
                      <a:lnTo>
                        <a:pt x="190246" y="512953"/>
                      </a:lnTo>
                      <a:lnTo>
                        <a:pt x="187452" y="512699"/>
                      </a:lnTo>
                      <a:lnTo>
                        <a:pt x="184912" y="512699"/>
                      </a:lnTo>
                      <a:lnTo>
                        <a:pt x="182880" y="513588"/>
                      </a:lnTo>
                      <a:lnTo>
                        <a:pt x="181737" y="513969"/>
                      </a:lnTo>
                      <a:lnTo>
                        <a:pt x="178816" y="515874"/>
                      </a:lnTo>
                      <a:lnTo>
                        <a:pt x="175895" y="517906"/>
                      </a:lnTo>
                      <a:lnTo>
                        <a:pt x="173482" y="519303"/>
                      </a:lnTo>
                      <a:lnTo>
                        <a:pt x="171450" y="520446"/>
                      </a:lnTo>
                      <a:lnTo>
                        <a:pt x="169799" y="522097"/>
                      </a:lnTo>
                      <a:lnTo>
                        <a:pt x="168529" y="523875"/>
                      </a:lnTo>
                      <a:lnTo>
                        <a:pt x="166878" y="527431"/>
                      </a:lnTo>
                      <a:lnTo>
                        <a:pt x="166116" y="531622"/>
                      </a:lnTo>
                      <a:lnTo>
                        <a:pt x="165735" y="539877"/>
                      </a:lnTo>
                      <a:lnTo>
                        <a:pt x="165227" y="544449"/>
                      </a:lnTo>
                      <a:lnTo>
                        <a:pt x="164465" y="548386"/>
                      </a:lnTo>
                      <a:lnTo>
                        <a:pt x="162052" y="542417"/>
                      </a:lnTo>
                      <a:lnTo>
                        <a:pt x="160528" y="537083"/>
                      </a:lnTo>
                      <a:lnTo>
                        <a:pt x="158877" y="534035"/>
                      </a:lnTo>
                      <a:lnTo>
                        <a:pt x="158242" y="531622"/>
                      </a:lnTo>
                      <a:lnTo>
                        <a:pt x="157226" y="528701"/>
                      </a:lnTo>
                      <a:lnTo>
                        <a:pt x="156845" y="526288"/>
                      </a:lnTo>
                      <a:lnTo>
                        <a:pt x="157226" y="523875"/>
                      </a:lnTo>
                      <a:lnTo>
                        <a:pt x="157861" y="521335"/>
                      </a:lnTo>
                      <a:lnTo>
                        <a:pt x="159385" y="517144"/>
                      </a:lnTo>
                      <a:lnTo>
                        <a:pt x="162560" y="512953"/>
                      </a:lnTo>
                      <a:lnTo>
                        <a:pt x="166878" y="509778"/>
                      </a:lnTo>
                      <a:lnTo>
                        <a:pt x="171831" y="507365"/>
                      </a:lnTo>
                      <a:lnTo>
                        <a:pt x="177546" y="505206"/>
                      </a:lnTo>
                      <a:lnTo>
                        <a:pt x="183769" y="503936"/>
                      </a:lnTo>
                      <a:lnTo>
                        <a:pt x="190246" y="503555"/>
                      </a:lnTo>
                      <a:lnTo>
                        <a:pt x="197231" y="503936"/>
                      </a:lnTo>
                      <a:lnTo>
                        <a:pt x="204597" y="505206"/>
                      </a:lnTo>
                      <a:lnTo>
                        <a:pt x="211582" y="507365"/>
                      </a:lnTo>
                      <a:lnTo>
                        <a:pt x="218948" y="510540"/>
                      </a:lnTo>
                      <a:lnTo>
                        <a:pt x="225552" y="514731"/>
                      </a:lnTo>
                      <a:lnTo>
                        <a:pt x="232156" y="520065"/>
                      </a:lnTo>
                      <a:lnTo>
                        <a:pt x="297942" y="540258"/>
                      </a:lnTo>
                      <a:lnTo>
                        <a:pt x="296291" y="542417"/>
                      </a:lnTo>
                      <a:lnTo>
                        <a:pt x="295148" y="545211"/>
                      </a:lnTo>
                      <a:lnTo>
                        <a:pt x="295148" y="548386"/>
                      </a:lnTo>
                      <a:lnTo>
                        <a:pt x="295529" y="552196"/>
                      </a:lnTo>
                      <a:lnTo>
                        <a:pt x="297180" y="556387"/>
                      </a:lnTo>
                      <a:lnTo>
                        <a:pt x="299212" y="560324"/>
                      </a:lnTo>
                      <a:lnTo>
                        <a:pt x="302895" y="564515"/>
                      </a:lnTo>
                      <a:lnTo>
                        <a:pt x="293878" y="562102"/>
                      </a:lnTo>
                      <a:lnTo>
                        <a:pt x="283972" y="559943"/>
                      </a:lnTo>
                      <a:lnTo>
                        <a:pt x="273812" y="558292"/>
                      </a:lnTo>
                      <a:lnTo>
                        <a:pt x="263144" y="557149"/>
                      </a:lnTo>
                      <a:lnTo>
                        <a:pt x="251968" y="555498"/>
                      </a:lnTo>
                      <a:lnTo>
                        <a:pt x="241554" y="553974"/>
                      </a:lnTo>
                      <a:lnTo>
                        <a:pt x="231775" y="552196"/>
                      </a:lnTo>
                      <a:lnTo>
                        <a:pt x="227203" y="550926"/>
                      </a:lnTo>
                      <a:lnTo>
                        <a:pt x="223139" y="549783"/>
                      </a:lnTo>
                      <a:lnTo>
                        <a:pt x="220599" y="548132"/>
                      </a:lnTo>
                      <a:lnTo>
                        <a:pt x="218948" y="546354"/>
                      </a:lnTo>
                      <a:lnTo>
                        <a:pt x="217424" y="544830"/>
                      </a:lnTo>
                      <a:lnTo>
                        <a:pt x="216154" y="543052"/>
                      </a:lnTo>
                      <a:lnTo>
                        <a:pt x="215265" y="539877"/>
                      </a:lnTo>
                      <a:lnTo>
                        <a:pt x="215773" y="536575"/>
                      </a:lnTo>
                      <a:lnTo>
                        <a:pt x="217424" y="533273"/>
                      </a:lnTo>
                      <a:lnTo>
                        <a:pt x="220218" y="531241"/>
                      </a:lnTo>
                      <a:lnTo>
                        <a:pt x="221869" y="530225"/>
                      </a:lnTo>
                      <a:lnTo>
                        <a:pt x="224155" y="529717"/>
                      </a:lnTo>
                      <a:lnTo>
                        <a:pt x="226441" y="529082"/>
                      </a:lnTo>
                      <a:lnTo>
                        <a:pt x="228473" y="529082"/>
                      </a:lnTo>
                      <a:lnTo>
                        <a:pt x="236855" y="529844"/>
                      </a:lnTo>
                      <a:lnTo>
                        <a:pt x="244856" y="530860"/>
                      </a:lnTo>
                      <a:lnTo>
                        <a:pt x="253873" y="532003"/>
                      </a:lnTo>
                      <a:lnTo>
                        <a:pt x="263144" y="533654"/>
                      </a:lnTo>
                      <a:lnTo>
                        <a:pt x="281559" y="536575"/>
                      </a:lnTo>
                      <a:lnTo>
                        <a:pt x="290957" y="538226"/>
                      </a:lnTo>
                      <a:lnTo>
                        <a:pt x="299974" y="538988"/>
                      </a:lnTo>
                      <a:lnTo>
                        <a:pt x="334518" y="537083"/>
                      </a:lnTo>
                      <a:lnTo>
                        <a:pt x="336550" y="537083"/>
                      </a:lnTo>
                      <a:lnTo>
                        <a:pt x="339598" y="537083"/>
                      </a:lnTo>
                      <a:lnTo>
                        <a:pt x="341884" y="537210"/>
                      </a:lnTo>
                      <a:lnTo>
                        <a:pt x="343281" y="537845"/>
                      </a:lnTo>
                      <a:lnTo>
                        <a:pt x="344551" y="538988"/>
                      </a:lnTo>
                      <a:lnTo>
                        <a:pt x="342519" y="541020"/>
                      </a:lnTo>
                      <a:lnTo>
                        <a:pt x="340868" y="543052"/>
                      </a:lnTo>
                      <a:lnTo>
                        <a:pt x="338201" y="547624"/>
                      </a:lnTo>
                      <a:lnTo>
                        <a:pt x="336550" y="552577"/>
                      </a:lnTo>
                      <a:lnTo>
                        <a:pt x="336042" y="557911"/>
                      </a:lnTo>
                      <a:lnTo>
                        <a:pt x="336042" y="563753"/>
                      </a:lnTo>
                      <a:lnTo>
                        <a:pt x="337185" y="569468"/>
                      </a:lnTo>
                      <a:lnTo>
                        <a:pt x="338201" y="575691"/>
                      </a:lnTo>
                      <a:lnTo>
                        <a:pt x="339852" y="581025"/>
                      </a:lnTo>
                      <a:lnTo>
                        <a:pt x="337693" y="579882"/>
                      </a:lnTo>
                      <a:lnTo>
                        <a:pt x="336550" y="579501"/>
                      </a:lnTo>
                      <a:lnTo>
                        <a:pt x="334518" y="578485"/>
                      </a:lnTo>
                      <a:lnTo>
                        <a:pt x="333375" y="577723"/>
                      </a:lnTo>
                      <a:lnTo>
                        <a:pt x="331851" y="576072"/>
                      </a:lnTo>
                      <a:lnTo>
                        <a:pt x="330708" y="574929"/>
                      </a:lnTo>
                      <a:lnTo>
                        <a:pt x="329565" y="573151"/>
                      </a:lnTo>
                      <a:lnTo>
                        <a:pt x="328041" y="571500"/>
                      </a:lnTo>
                      <a:lnTo>
                        <a:pt x="326517" y="569087"/>
                      </a:lnTo>
                      <a:lnTo>
                        <a:pt x="324231" y="568325"/>
                      </a:lnTo>
                      <a:lnTo>
                        <a:pt x="322834" y="566674"/>
                      </a:lnTo>
                      <a:lnTo>
                        <a:pt x="321691" y="564515"/>
                      </a:lnTo>
                      <a:lnTo>
                        <a:pt x="321183" y="562102"/>
                      </a:lnTo>
                      <a:lnTo>
                        <a:pt x="320548" y="559181"/>
                      </a:lnTo>
                      <a:lnTo>
                        <a:pt x="320548" y="556387"/>
                      </a:lnTo>
                      <a:lnTo>
                        <a:pt x="321310" y="550164"/>
                      </a:lnTo>
                      <a:lnTo>
                        <a:pt x="323342" y="544449"/>
                      </a:lnTo>
                      <a:lnTo>
                        <a:pt x="324866" y="541782"/>
                      </a:lnTo>
                      <a:lnTo>
                        <a:pt x="325882" y="539877"/>
                      </a:lnTo>
                      <a:lnTo>
                        <a:pt x="327533" y="538226"/>
                      </a:lnTo>
                      <a:lnTo>
                        <a:pt x="328676" y="537083"/>
                      </a:lnTo>
                      <a:lnTo>
                        <a:pt x="330708" y="536575"/>
                      </a:lnTo>
                      <a:lnTo>
                        <a:pt x="332359" y="537083"/>
                      </a:lnTo>
                      <a:lnTo>
                        <a:pt x="312674" y="536575"/>
                      </a:lnTo>
                      <a:lnTo>
                        <a:pt x="314833" y="536575"/>
                      </a:lnTo>
                      <a:lnTo>
                        <a:pt x="319278" y="537083"/>
                      </a:lnTo>
                      <a:lnTo>
                        <a:pt x="321310" y="537083"/>
                      </a:lnTo>
                      <a:lnTo>
                        <a:pt x="321691" y="537210"/>
                      </a:lnTo>
                      <a:lnTo>
                        <a:pt x="321691" y="537845"/>
                      </a:lnTo>
                      <a:lnTo>
                        <a:pt x="321310" y="538226"/>
                      </a:lnTo>
                      <a:lnTo>
                        <a:pt x="320167" y="538607"/>
                      </a:lnTo>
                      <a:lnTo>
                        <a:pt x="318897" y="538988"/>
                      </a:lnTo>
                      <a:lnTo>
                        <a:pt x="317627" y="543560"/>
                      </a:lnTo>
                      <a:lnTo>
                        <a:pt x="316865" y="548386"/>
                      </a:lnTo>
                      <a:lnTo>
                        <a:pt x="316865" y="553339"/>
                      </a:lnTo>
                      <a:lnTo>
                        <a:pt x="316865" y="558292"/>
                      </a:lnTo>
                      <a:lnTo>
                        <a:pt x="317627" y="562991"/>
                      </a:lnTo>
                      <a:lnTo>
                        <a:pt x="319278" y="567055"/>
                      </a:lnTo>
                      <a:lnTo>
                        <a:pt x="321183" y="570738"/>
                      </a:lnTo>
                      <a:lnTo>
                        <a:pt x="323342" y="574040"/>
                      </a:lnTo>
                      <a:lnTo>
                        <a:pt x="321183" y="574421"/>
                      </a:lnTo>
                      <a:lnTo>
                        <a:pt x="318897" y="574040"/>
                      </a:lnTo>
                      <a:lnTo>
                        <a:pt x="317246" y="573659"/>
                      </a:lnTo>
                      <a:lnTo>
                        <a:pt x="315595" y="572643"/>
                      </a:lnTo>
                      <a:lnTo>
                        <a:pt x="312674" y="570738"/>
                      </a:lnTo>
                      <a:lnTo>
                        <a:pt x="309499" y="569468"/>
                      </a:lnTo>
                      <a:lnTo>
                        <a:pt x="306959" y="564134"/>
                      </a:lnTo>
                      <a:lnTo>
                        <a:pt x="305308" y="558292"/>
                      </a:lnTo>
                      <a:lnTo>
                        <a:pt x="304546" y="555117"/>
                      </a:lnTo>
                      <a:lnTo>
                        <a:pt x="304165" y="551815"/>
                      </a:lnTo>
                      <a:lnTo>
                        <a:pt x="304165" y="548132"/>
                      </a:lnTo>
                      <a:lnTo>
                        <a:pt x="304546" y="543560"/>
                      </a:lnTo>
                      <a:lnTo>
                        <a:pt x="306959" y="542798"/>
                      </a:lnTo>
                      <a:lnTo>
                        <a:pt x="308991" y="541020"/>
                      </a:lnTo>
                      <a:lnTo>
                        <a:pt x="310642" y="538988"/>
                      </a:lnTo>
                      <a:lnTo>
                        <a:pt x="311912" y="536575"/>
                      </a:lnTo>
                      <a:lnTo>
                        <a:pt x="385953" y="541020"/>
                      </a:lnTo>
                      <a:lnTo>
                        <a:pt x="387604" y="541401"/>
                      </a:lnTo>
                      <a:lnTo>
                        <a:pt x="388747" y="541782"/>
                      </a:lnTo>
                      <a:lnTo>
                        <a:pt x="389636" y="542798"/>
                      </a:lnTo>
                      <a:lnTo>
                        <a:pt x="390398" y="544068"/>
                      </a:lnTo>
                      <a:lnTo>
                        <a:pt x="391287" y="545211"/>
                      </a:lnTo>
                      <a:lnTo>
                        <a:pt x="391287" y="546735"/>
                      </a:lnTo>
                      <a:lnTo>
                        <a:pt x="391287" y="548386"/>
                      </a:lnTo>
                      <a:lnTo>
                        <a:pt x="388747" y="548386"/>
                      </a:lnTo>
                      <a:lnTo>
                        <a:pt x="387223" y="548386"/>
                      </a:lnTo>
                      <a:lnTo>
                        <a:pt x="385953" y="548386"/>
                      </a:lnTo>
                      <a:lnTo>
                        <a:pt x="384683" y="547624"/>
                      </a:lnTo>
                      <a:lnTo>
                        <a:pt x="384302" y="546735"/>
                      </a:lnTo>
                      <a:lnTo>
                        <a:pt x="383921" y="545592"/>
                      </a:lnTo>
                      <a:lnTo>
                        <a:pt x="383921" y="543560"/>
                      </a:lnTo>
                      <a:lnTo>
                        <a:pt x="384302" y="541401"/>
                      </a:lnTo>
                      <a:lnTo>
                        <a:pt x="350266" y="539877"/>
                      </a:lnTo>
                      <a:lnTo>
                        <a:pt x="352933" y="538607"/>
                      </a:lnTo>
                      <a:lnTo>
                        <a:pt x="355981" y="538226"/>
                      </a:lnTo>
                      <a:lnTo>
                        <a:pt x="358267" y="537845"/>
                      </a:lnTo>
                      <a:lnTo>
                        <a:pt x="361315" y="538226"/>
                      </a:lnTo>
                      <a:lnTo>
                        <a:pt x="363728" y="539369"/>
                      </a:lnTo>
                      <a:lnTo>
                        <a:pt x="366649" y="541020"/>
                      </a:lnTo>
                      <a:lnTo>
                        <a:pt x="370332" y="543560"/>
                      </a:lnTo>
                      <a:lnTo>
                        <a:pt x="367030" y="547624"/>
                      </a:lnTo>
                      <a:lnTo>
                        <a:pt x="364236" y="551815"/>
                      </a:lnTo>
                      <a:lnTo>
                        <a:pt x="361696" y="556006"/>
                      </a:lnTo>
                      <a:lnTo>
                        <a:pt x="358267" y="559943"/>
                      </a:lnTo>
                      <a:lnTo>
                        <a:pt x="358013" y="562483"/>
                      </a:lnTo>
                      <a:lnTo>
                        <a:pt x="357632" y="564896"/>
                      </a:lnTo>
                      <a:lnTo>
                        <a:pt x="358013" y="568325"/>
                      </a:lnTo>
                      <a:lnTo>
                        <a:pt x="358902" y="571119"/>
                      </a:lnTo>
                      <a:lnTo>
                        <a:pt x="360045" y="573659"/>
                      </a:lnTo>
                      <a:lnTo>
                        <a:pt x="363347" y="578231"/>
                      </a:lnTo>
                      <a:lnTo>
                        <a:pt x="364617" y="580644"/>
                      </a:lnTo>
                      <a:lnTo>
                        <a:pt x="365379" y="583438"/>
                      </a:lnTo>
                      <a:lnTo>
                        <a:pt x="362966" y="584200"/>
                      </a:lnTo>
                      <a:lnTo>
                        <a:pt x="360553" y="584581"/>
                      </a:lnTo>
                      <a:lnTo>
                        <a:pt x="358013" y="584200"/>
                      </a:lnTo>
                      <a:lnTo>
                        <a:pt x="355981" y="584073"/>
                      </a:lnTo>
                      <a:lnTo>
                        <a:pt x="354330" y="582295"/>
                      </a:lnTo>
                      <a:lnTo>
                        <a:pt x="352298" y="580644"/>
                      </a:lnTo>
                      <a:lnTo>
                        <a:pt x="350901" y="577723"/>
                      </a:lnTo>
                      <a:lnTo>
                        <a:pt x="349250" y="574421"/>
                      </a:lnTo>
                      <a:lnTo>
                        <a:pt x="347218" y="574421"/>
                      </a:lnTo>
                      <a:lnTo>
                        <a:pt x="345567" y="574040"/>
                      </a:lnTo>
                      <a:lnTo>
                        <a:pt x="344551" y="573151"/>
                      </a:lnTo>
                      <a:lnTo>
                        <a:pt x="343281" y="572516"/>
                      </a:lnTo>
                      <a:lnTo>
                        <a:pt x="341884" y="570738"/>
                      </a:lnTo>
                      <a:lnTo>
                        <a:pt x="341249" y="569087"/>
                      </a:lnTo>
                      <a:lnTo>
                        <a:pt x="340868" y="566674"/>
                      </a:lnTo>
                      <a:lnTo>
                        <a:pt x="340868" y="564515"/>
                      </a:lnTo>
                      <a:lnTo>
                        <a:pt x="340868" y="559181"/>
                      </a:lnTo>
                      <a:lnTo>
                        <a:pt x="341884" y="553339"/>
                      </a:lnTo>
                      <a:lnTo>
                        <a:pt x="343916" y="547243"/>
                      </a:lnTo>
                      <a:lnTo>
                        <a:pt x="346964" y="541401"/>
                      </a:lnTo>
                      <a:lnTo>
                        <a:pt x="385572" y="551434"/>
                      </a:lnTo>
                      <a:lnTo>
                        <a:pt x="397891" y="552577"/>
                      </a:lnTo>
                      <a:lnTo>
                        <a:pt x="422402" y="555117"/>
                      </a:lnTo>
                      <a:lnTo>
                        <a:pt x="446405" y="558292"/>
                      </a:lnTo>
                      <a:lnTo>
                        <a:pt x="470281" y="561594"/>
                      </a:lnTo>
                      <a:lnTo>
                        <a:pt x="494411" y="564896"/>
                      </a:lnTo>
                      <a:lnTo>
                        <a:pt x="519049" y="567309"/>
                      </a:lnTo>
                      <a:lnTo>
                        <a:pt x="531749" y="568325"/>
                      </a:lnTo>
                      <a:lnTo>
                        <a:pt x="544703" y="569087"/>
                      </a:lnTo>
                      <a:lnTo>
                        <a:pt x="557784" y="569468"/>
                      </a:lnTo>
                      <a:lnTo>
                        <a:pt x="571373" y="569468"/>
                      </a:lnTo>
                      <a:lnTo>
                        <a:pt x="567182" y="574929"/>
                      </a:lnTo>
                      <a:lnTo>
                        <a:pt x="565150" y="577215"/>
                      </a:lnTo>
                      <a:lnTo>
                        <a:pt x="563499" y="580644"/>
                      </a:lnTo>
                      <a:lnTo>
                        <a:pt x="562356" y="584073"/>
                      </a:lnTo>
                      <a:lnTo>
                        <a:pt x="561848" y="587629"/>
                      </a:lnTo>
                      <a:lnTo>
                        <a:pt x="561467" y="592201"/>
                      </a:lnTo>
                      <a:lnTo>
                        <a:pt x="561848" y="597535"/>
                      </a:lnTo>
                      <a:lnTo>
                        <a:pt x="536829" y="594995"/>
                      </a:lnTo>
                      <a:lnTo>
                        <a:pt x="511683" y="592201"/>
                      </a:lnTo>
                      <a:lnTo>
                        <a:pt x="487426" y="588772"/>
                      </a:lnTo>
                      <a:lnTo>
                        <a:pt x="463296" y="585216"/>
                      </a:lnTo>
                      <a:lnTo>
                        <a:pt x="414655" y="578231"/>
                      </a:lnTo>
                      <a:lnTo>
                        <a:pt x="390398" y="574929"/>
                      </a:lnTo>
                      <a:lnTo>
                        <a:pt x="365379" y="571881"/>
                      </a:lnTo>
                      <a:lnTo>
                        <a:pt x="365379" y="568325"/>
                      </a:lnTo>
                      <a:lnTo>
                        <a:pt x="365887" y="564896"/>
                      </a:lnTo>
                      <a:lnTo>
                        <a:pt x="366649" y="562483"/>
                      </a:lnTo>
                      <a:lnTo>
                        <a:pt x="367919" y="559943"/>
                      </a:lnTo>
                      <a:lnTo>
                        <a:pt x="370332" y="555498"/>
                      </a:lnTo>
                      <a:lnTo>
                        <a:pt x="371602" y="552958"/>
                      </a:lnTo>
                      <a:lnTo>
                        <a:pt x="372364" y="550545"/>
                      </a:lnTo>
                      <a:lnTo>
                        <a:pt x="281559" y="566166"/>
                      </a:lnTo>
                      <a:lnTo>
                        <a:pt x="287655" y="567944"/>
                      </a:lnTo>
                      <a:lnTo>
                        <a:pt x="292989" y="569849"/>
                      </a:lnTo>
                      <a:lnTo>
                        <a:pt x="298323" y="571500"/>
                      </a:lnTo>
                      <a:lnTo>
                        <a:pt x="308610" y="576072"/>
                      </a:lnTo>
                      <a:lnTo>
                        <a:pt x="318897" y="580644"/>
                      </a:lnTo>
                      <a:lnTo>
                        <a:pt x="329184" y="584581"/>
                      </a:lnTo>
                      <a:lnTo>
                        <a:pt x="334518" y="586867"/>
                      </a:lnTo>
                      <a:lnTo>
                        <a:pt x="340868" y="588010"/>
                      </a:lnTo>
                      <a:lnTo>
                        <a:pt x="346964" y="589280"/>
                      </a:lnTo>
                      <a:lnTo>
                        <a:pt x="353568" y="590042"/>
                      </a:lnTo>
                      <a:lnTo>
                        <a:pt x="360553" y="590423"/>
                      </a:lnTo>
                      <a:lnTo>
                        <a:pt x="367919" y="590423"/>
                      </a:lnTo>
                      <a:lnTo>
                        <a:pt x="370713" y="587629"/>
                      </a:lnTo>
                      <a:lnTo>
                        <a:pt x="374396" y="585216"/>
                      </a:lnTo>
                      <a:lnTo>
                        <a:pt x="377317" y="582676"/>
                      </a:lnTo>
                      <a:lnTo>
                        <a:pt x="378587" y="581025"/>
                      </a:lnTo>
                      <a:lnTo>
                        <a:pt x="379730" y="578866"/>
                      </a:lnTo>
                      <a:lnTo>
                        <a:pt x="386334" y="578485"/>
                      </a:lnTo>
                      <a:lnTo>
                        <a:pt x="392557" y="578866"/>
                      </a:lnTo>
                      <a:lnTo>
                        <a:pt x="397891" y="579882"/>
                      </a:lnTo>
                      <a:lnTo>
                        <a:pt x="402717" y="581025"/>
                      </a:lnTo>
                      <a:lnTo>
                        <a:pt x="402717" y="586867"/>
                      </a:lnTo>
                      <a:lnTo>
                        <a:pt x="401955" y="592582"/>
                      </a:lnTo>
                      <a:lnTo>
                        <a:pt x="400304" y="598424"/>
                      </a:lnTo>
                      <a:lnTo>
                        <a:pt x="397891" y="604139"/>
                      </a:lnTo>
                      <a:lnTo>
                        <a:pt x="394589" y="609981"/>
                      </a:lnTo>
                      <a:lnTo>
                        <a:pt x="391287" y="615696"/>
                      </a:lnTo>
                      <a:lnTo>
                        <a:pt x="387223" y="621157"/>
                      </a:lnTo>
                      <a:lnTo>
                        <a:pt x="382651" y="626491"/>
                      </a:lnTo>
                      <a:lnTo>
                        <a:pt x="378079" y="631317"/>
                      </a:lnTo>
                      <a:lnTo>
                        <a:pt x="373253" y="635889"/>
                      </a:lnTo>
                      <a:lnTo>
                        <a:pt x="367919" y="639572"/>
                      </a:lnTo>
                      <a:lnTo>
                        <a:pt x="362585" y="642747"/>
                      </a:lnTo>
                      <a:lnTo>
                        <a:pt x="357632" y="645541"/>
                      </a:lnTo>
                      <a:lnTo>
                        <a:pt x="352298" y="647827"/>
                      </a:lnTo>
                      <a:lnTo>
                        <a:pt x="346964" y="648970"/>
                      </a:lnTo>
                      <a:lnTo>
                        <a:pt x="341884" y="648970"/>
                      </a:lnTo>
                      <a:lnTo>
                        <a:pt x="335534" y="648208"/>
                      </a:lnTo>
                      <a:lnTo>
                        <a:pt x="329184" y="646557"/>
                      </a:lnTo>
                      <a:lnTo>
                        <a:pt x="323342" y="643255"/>
                      </a:lnTo>
                      <a:lnTo>
                        <a:pt x="317627" y="639572"/>
                      </a:lnTo>
                      <a:lnTo>
                        <a:pt x="312674" y="635000"/>
                      </a:lnTo>
                      <a:lnTo>
                        <a:pt x="307848" y="629666"/>
                      </a:lnTo>
                      <a:lnTo>
                        <a:pt x="303657" y="623824"/>
                      </a:lnTo>
                      <a:lnTo>
                        <a:pt x="299593" y="617347"/>
                      </a:lnTo>
                      <a:lnTo>
                        <a:pt x="295529" y="610743"/>
                      </a:lnTo>
                      <a:lnTo>
                        <a:pt x="292227" y="604139"/>
                      </a:lnTo>
                      <a:lnTo>
                        <a:pt x="285623" y="590042"/>
                      </a:lnTo>
                      <a:lnTo>
                        <a:pt x="283210" y="583438"/>
                      </a:lnTo>
                      <a:lnTo>
                        <a:pt x="280289" y="576834"/>
                      </a:lnTo>
                      <a:lnTo>
                        <a:pt x="277876" y="570738"/>
                      </a:lnTo>
                      <a:lnTo>
                        <a:pt x="275336" y="564896"/>
                      </a:lnTo>
                      <a:lnTo>
                        <a:pt x="606552" y="572516"/>
                      </a:lnTo>
                      <a:lnTo>
                        <a:pt x="603377" y="577723"/>
                      </a:lnTo>
                      <a:lnTo>
                        <a:pt x="599186" y="582295"/>
                      </a:lnTo>
                      <a:lnTo>
                        <a:pt x="594741" y="585851"/>
                      </a:lnTo>
                      <a:lnTo>
                        <a:pt x="589788" y="589661"/>
                      </a:lnTo>
                      <a:lnTo>
                        <a:pt x="584454" y="592582"/>
                      </a:lnTo>
                      <a:lnTo>
                        <a:pt x="578358" y="594614"/>
                      </a:lnTo>
                      <a:lnTo>
                        <a:pt x="571754" y="596138"/>
                      </a:lnTo>
                      <a:lnTo>
                        <a:pt x="564388" y="597535"/>
                      </a:lnTo>
                      <a:lnTo>
                        <a:pt x="564388" y="593344"/>
                      </a:lnTo>
                      <a:lnTo>
                        <a:pt x="565150" y="589661"/>
                      </a:lnTo>
                      <a:lnTo>
                        <a:pt x="566420" y="586486"/>
                      </a:lnTo>
                      <a:lnTo>
                        <a:pt x="568071" y="583438"/>
                      </a:lnTo>
                      <a:lnTo>
                        <a:pt x="571754" y="576834"/>
                      </a:lnTo>
                      <a:lnTo>
                        <a:pt x="574167" y="573659"/>
                      </a:lnTo>
                      <a:lnTo>
                        <a:pt x="575818" y="569468"/>
                      </a:lnTo>
                      <a:lnTo>
                        <a:pt x="461645" y="588010"/>
                      </a:lnTo>
                      <a:lnTo>
                        <a:pt x="462407" y="591058"/>
                      </a:lnTo>
                      <a:lnTo>
                        <a:pt x="464058" y="593852"/>
                      </a:lnTo>
                      <a:lnTo>
                        <a:pt x="467741" y="598424"/>
                      </a:lnTo>
                      <a:lnTo>
                        <a:pt x="471043" y="603377"/>
                      </a:lnTo>
                      <a:lnTo>
                        <a:pt x="472313" y="606171"/>
                      </a:lnTo>
                      <a:lnTo>
                        <a:pt x="473075" y="609600"/>
                      </a:lnTo>
                      <a:lnTo>
                        <a:pt x="465709" y="605409"/>
                      </a:lnTo>
                      <a:lnTo>
                        <a:pt x="458724" y="600329"/>
                      </a:lnTo>
                      <a:lnTo>
                        <a:pt x="452628" y="594614"/>
                      </a:lnTo>
                      <a:lnTo>
                        <a:pt x="447675" y="588010"/>
                      </a:lnTo>
                      <a:lnTo>
                        <a:pt x="474726" y="591820"/>
                      </a:lnTo>
                      <a:lnTo>
                        <a:pt x="476758" y="592201"/>
                      </a:lnTo>
                      <a:lnTo>
                        <a:pt x="478790" y="592582"/>
                      </a:lnTo>
                      <a:lnTo>
                        <a:pt x="481330" y="592963"/>
                      </a:lnTo>
                      <a:lnTo>
                        <a:pt x="486664" y="592963"/>
                      </a:lnTo>
                      <a:lnTo>
                        <a:pt x="491998" y="592963"/>
                      </a:lnTo>
                      <a:lnTo>
                        <a:pt x="498094" y="606933"/>
                      </a:lnTo>
                      <a:lnTo>
                        <a:pt x="505714" y="620141"/>
                      </a:lnTo>
                      <a:lnTo>
                        <a:pt x="513334" y="632841"/>
                      </a:lnTo>
                      <a:lnTo>
                        <a:pt x="522351" y="644398"/>
                      </a:lnTo>
                      <a:lnTo>
                        <a:pt x="517398" y="642747"/>
                      </a:lnTo>
                      <a:lnTo>
                        <a:pt x="513080" y="640842"/>
                      </a:lnTo>
                      <a:lnTo>
                        <a:pt x="508381" y="638683"/>
                      </a:lnTo>
                      <a:lnTo>
                        <a:pt x="504698" y="636270"/>
                      </a:lnTo>
                      <a:lnTo>
                        <a:pt x="500634" y="633857"/>
                      </a:lnTo>
                      <a:lnTo>
                        <a:pt x="497332" y="630809"/>
                      </a:lnTo>
                      <a:lnTo>
                        <a:pt x="490728" y="624332"/>
                      </a:lnTo>
                      <a:lnTo>
                        <a:pt x="485394" y="617347"/>
                      </a:lnTo>
                      <a:lnTo>
                        <a:pt x="480441" y="609092"/>
                      </a:lnTo>
                      <a:lnTo>
                        <a:pt x="476377" y="599948"/>
                      </a:lnTo>
                      <a:lnTo>
                        <a:pt x="473075" y="590423"/>
                      </a:lnTo>
                      <a:lnTo>
                        <a:pt x="503809" y="594995"/>
                      </a:lnTo>
                      <a:lnTo>
                        <a:pt x="506349" y="594995"/>
                      </a:lnTo>
                      <a:lnTo>
                        <a:pt x="508000" y="595376"/>
                      </a:lnTo>
                      <a:lnTo>
                        <a:pt x="509651" y="596138"/>
                      </a:lnTo>
                      <a:lnTo>
                        <a:pt x="513080" y="597535"/>
                      </a:lnTo>
                      <a:lnTo>
                        <a:pt x="514985" y="597535"/>
                      </a:lnTo>
                      <a:lnTo>
                        <a:pt x="517398" y="597535"/>
                      </a:lnTo>
                      <a:lnTo>
                        <a:pt x="522097" y="606552"/>
                      </a:lnTo>
                      <a:lnTo>
                        <a:pt x="526034" y="615315"/>
                      </a:lnTo>
                      <a:lnTo>
                        <a:pt x="535432" y="632206"/>
                      </a:lnTo>
                      <a:lnTo>
                        <a:pt x="544703" y="649732"/>
                      </a:lnTo>
                      <a:lnTo>
                        <a:pt x="548767" y="658495"/>
                      </a:lnTo>
                      <a:lnTo>
                        <a:pt x="552831" y="668147"/>
                      </a:lnTo>
                      <a:lnTo>
                        <a:pt x="544703" y="660527"/>
                      </a:lnTo>
                      <a:lnTo>
                        <a:pt x="536829" y="652780"/>
                      </a:lnTo>
                      <a:lnTo>
                        <a:pt x="529844" y="644398"/>
                      </a:lnTo>
                      <a:lnTo>
                        <a:pt x="523113" y="635381"/>
                      </a:lnTo>
                      <a:lnTo>
                        <a:pt x="517017" y="625856"/>
                      </a:lnTo>
                      <a:lnTo>
                        <a:pt x="511175" y="616077"/>
                      </a:lnTo>
                      <a:lnTo>
                        <a:pt x="505841" y="605790"/>
                      </a:lnTo>
                      <a:lnTo>
                        <a:pt x="501015" y="594995"/>
                      </a:lnTo>
                      <a:lnTo>
                        <a:pt x="401955" y="633476"/>
                      </a:lnTo>
                      <a:lnTo>
                        <a:pt x="406019" y="652018"/>
                      </a:lnTo>
                      <a:lnTo>
                        <a:pt x="410083" y="670433"/>
                      </a:lnTo>
                      <a:lnTo>
                        <a:pt x="414655" y="688975"/>
                      </a:lnTo>
                      <a:lnTo>
                        <a:pt x="420751" y="710565"/>
                      </a:lnTo>
                      <a:lnTo>
                        <a:pt x="427736" y="731901"/>
                      </a:lnTo>
                      <a:lnTo>
                        <a:pt x="435102" y="753364"/>
                      </a:lnTo>
                      <a:lnTo>
                        <a:pt x="442087" y="774700"/>
                      </a:lnTo>
                      <a:lnTo>
                        <a:pt x="445643" y="785876"/>
                      </a:lnTo>
                      <a:lnTo>
                        <a:pt x="448437" y="797433"/>
                      </a:lnTo>
                      <a:lnTo>
                        <a:pt x="451358" y="808990"/>
                      </a:lnTo>
                      <a:lnTo>
                        <a:pt x="453771" y="820928"/>
                      </a:lnTo>
                      <a:lnTo>
                        <a:pt x="455803" y="832866"/>
                      </a:lnTo>
                      <a:lnTo>
                        <a:pt x="457454" y="845566"/>
                      </a:lnTo>
                      <a:lnTo>
                        <a:pt x="458724" y="858393"/>
                      </a:lnTo>
                      <a:lnTo>
                        <a:pt x="459105" y="871855"/>
                      </a:lnTo>
                      <a:lnTo>
                        <a:pt x="455803" y="876427"/>
                      </a:lnTo>
                      <a:lnTo>
                        <a:pt x="453009" y="880999"/>
                      </a:lnTo>
                      <a:lnTo>
                        <a:pt x="449453" y="885063"/>
                      </a:lnTo>
                      <a:lnTo>
                        <a:pt x="447675" y="886841"/>
                      </a:lnTo>
                      <a:lnTo>
                        <a:pt x="445262" y="888365"/>
                      </a:lnTo>
                      <a:lnTo>
                        <a:pt x="426085" y="803910"/>
                      </a:lnTo>
                      <a:lnTo>
                        <a:pt x="422021" y="784987"/>
                      </a:lnTo>
                      <a:lnTo>
                        <a:pt x="417703" y="766953"/>
                      </a:lnTo>
                      <a:lnTo>
                        <a:pt x="412369" y="749554"/>
                      </a:lnTo>
                      <a:lnTo>
                        <a:pt x="406908" y="733044"/>
                      </a:lnTo>
                      <a:lnTo>
                        <a:pt x="401066" y="716661"/>
                      </a:lnTo>
                      <a:lnTo>
                        <a:pt x="395351" y="700532"/>
                      </a:lnTo>
                      <a:lnTo>
                        <a:pt x="388747" y="684403"/>
                      </a:lnTo>
                      <a:lnTo>
                        <a:pt x="381889" y="668147"/>
                      </a:lnTo>
                      <a:lnTo>
                        <a:pt x="383032" y="671703"/>
                      </a:lnTo>
                      <a:lnTo>
                        <a:pt x="384683" y="676275"/>
                      </a:lnTo>
                      <a:lnTo>
                        <a:pt x="385953" y="681101"/>
                      </a:lnTo>
                      <a:lnTo>
                        <a:pt x="387604" y="686689"/>
                      </a:lnTo>
                      <a:lnTo>
                        <a:pt x="391287" y="697992"/>
                      </a:lnTo>
                      <a:lnTo>
                        <a:pt x="394589" y="710946"/>
                      </a:lnTo>
                      <a:lnTo>
                        <a:pt x="401955" y="737235"/>
                      </a:lnTo>
                      <a:lnTo>
                        <a:pt x="405257" y="749935"/>
                      </a:lnTo>
                      <a:lnTo>
                        <a:pt x="408432" y="761873"/>
                      </a:lnTo>
                      <a:lnTo>
                        <a:pt x="408940" y="763905"/>
                      </a:lnTo>
                      <a:lnTo>
                        <a:pt x="409702" y="766572"/>
                      </a:lnTo>
                      <a:lnTo>
                        <a:pt x="410591" y="769747"/>
                      </a:lnTo>
                      <a:lnTo>
                        <a:pt x="411734" y="773049"/>
                      </a:lnTo>
                      <a:lnTo>
                        <a:pt x="414274" y="780415"/>
                      </a:lnTo>
                      <a:lnTo>
                        <a:pt x="416687" y="789178"/>
                      </a:lnTo>
                      <a:lnTo>
                        <a:pt x="419735" y="798957"/>
                      </a:lnTo>
                      <a:lnTo>
                        <a:pt x="423037" y="808990"/>
                      </a:lnTo>
                      <a:lnTo>
                        <a:pt x="428752" y="830707"/>
                      </a:lnTo>
                      <a:lnTo>
                        <a:pt x="431038" y="841629"/>
                      </a:lnTo>
                      <a:lnTo>
                        <a:pt x="433451" y="852170"/>
                      </a:lnTo>
                      <a:lnTo>
                        <a:pt x="435102" y="862584"/>
                      </a:lnTo>
                      <a:lnTo>
                        <a:pt x="436626" y="872236"/>
                      </a:lnTo>
                      <a:lnTo>
                        <a:pt x="436753" y="880999"/>
                      </a:lnTo>
                      <a:lnTo>
                        <a:pt x="436753" y="885063"/>
                      </a:lnTo>
                      <a:lnTo>
                        <a:pt x="436753" y="888873"/>
                      </a:lnTo>
                      <a:lnTo>
                        <a:pt x="436626" y="892175"/>
                      </a:lnTo>
                      <a:lnTo>
                        <a:pt x="435737" y="894969"/>
                      </a:lnTo>
                      <a:lnTo>
                        <a:pt x="434594" y="898017"/>
                      </a:lnTo>
                      <a:lnTo>
                        <a:pt x="433070" y="899922"/>
                      </a:lnTo>
                      <a:lnTo>
                        <a:pt x="432943" y="900430"/>
                      </a:lnTo>
                      <a:lnTo>
                        <a:pt x="431419" y="901827"/>
                      </a:lnTo>
                      <a:lnTo>
                        <a:pt x="429768" y="903605"/>
                      </a:lnTo>
                      <a:lnTo>
                        <a:pt x="427355" y="906145"/>
                      </a:lnTo>
                      <a:lnTo>
                        <a:pt x="425577" y="908685"/>
                      </a:lnTo>
                      <a:lnTo>
                        <a:pt x="423418" y="911098"/>
                      </a:lnTo>
                      <a:lnTo>
                        <a:pt x="422021" y="913130"/>
                      </a:lnTo>
                      <a:lnTo>
                        <a:pt x="421640" y="913511"/>
                      </a:lnTo>
                      <a:lnTo>
                        <a:pt x="421640" y="913892"/>
                      </a:lnTo>
                      <a:lnTo>
                        <a:pt x="419100" y="914527"/>
                      </a:lnTo>
                      <a:lnTo>
                        <a:pt x="417068" y="913892"/>
                      </a:lnTo>
                      <a:lnTo>
                        <a:pt x="415036" y="913511"/>
                      </a:lnTo>
                      <a:lnTo>
                        <a:pt x="413766" y="912749"/>
                      </a:lnTo>
                      <a:lnTo>
                        <a:pt x="410972" y="910717"/>
                      </a:lnTo>
                      <a:lnTo>
                        <a:pt x="407670" y="909574"/>
                      </a:lnTo>
                      <a:lnTo>
                        <a:pt x="393700" y="853313"/>
                      </a:lnTo>
                      <a:lnTo>
                        <a:pt x="380619" y="796925"/>
                      </a:lnTo>
                      <a:lnTo>
                        <a:pt x="368300" y="739648"/>
                      </a:lnTo>
                      <a:lnTo>
                        <a:pt x="356362" y="681990"/>
                      </a:lnTo>
                      <a:lnTo>
                        <a:pt x="356870" y="694055"/>
                      </a:lnTo>
                      <a:lnTo>
                        <a:pt x="357632" y="706374"/>
                      </a:lnTo>
                      <a:lnTo>
                        <a:pt x="359283" y="719074"/>
                      </a:lnTo>
                      <a:lnTo>
                        <a:pt x="361315" y="732282"/>
                      </a:lnTo>
                      <a:lnTo>
                        <a:pt x="363728" y="745363"/>
                      </a:lnTo>
                      <a:lnTo>
                        <a:pt x="366649" y="758190"/>
                      </a:lnTo>
                      <a:lnTo>
                        <a:pt x="369570" y="770890"/>
                      </a:lnTo>
                      <a:lnTo>
                        <a:pt x="372364" y="783082"/>
                      </a:lnTo>
                      <a:lnTo>
                        <a:pt x="376936" y="798957"/>
                      </a:lnTo>
                      <a:lnTo>
                        <a:pt x="380619" y="815467"/>
                      </a:lnTo>
                      <a:lnTo>
                        <a:pt x="387985" y="849376"/>
                      </a:lnTo>
                      <a:lnTo>
                        <a:pt x="395351" y="883031"/>
                      </a:lnTo>
                      <a:lnTo>
                        <a:pt x="402717" y="916559"/>
                      </a:lnTo>
                      <a:lnTo>
                        <a:pt x="401066" y="918083"/>
                      </a:lnTo>
                      <a:lnTo>
                        <a:pt x="398653" y="920242"/>
                      </a:lnTo>
                      <a:lnTo>
                        <a:pt x="395351" y="921893"/>
                      </a:lnTo>
                      <a:lnTo>
                        <a:pt x="391668" y="923036"/>
                      </a:lnTo>
                      <a:lnTo>
                        <a:pt x="387985" y="924306"/>
                      </a:lnTo>
                      <a:lnTo>
                        <a:pt x="383921" y="924687"/>
                      </a:lnTo>
                      <a:lnTo>
                        <a:pt x="379349" y="924306"/>
                      </a:lnTo>
                      <a:lnTo>
                        <a:pt x="374904" y="923417"/>
                      </a:lnTo>
                      <a:lnTo>
                        <a:pt x="374015" y="923036"/>
                      </a:lnTo>
                      <a:lnTo>
                        <a:pt x="372872" y="921893"/>
                      </a:lnTo>
                      <a:lnTo>
                        <a:pt x="371602" y="920242"/>
                      </a:lnTo>
                      <a:lnTo>
                        <a:pt x="370713" y="917702"/>
                      </a:lnTo>
                      <a:lnTo>
                        <a:pt x="369570" y="915289"/>
                      </a:lnTo>
                      <a:lnTo>
                        <a:pt x="368300" y="911860"/>
                      </a:lnTo>
                      <a:lnTo>
                        <a:pt x="365887" y="905002"/>
                      </a:lnTo>
                      <a:lnTo>
                        <a:pt x="363347" y="896239"/>
                      </a:lnTo>
                      <a:lnTo>
                        <a:pt x="360553" y="886841"/>
                      </a:lnTo>
                      <a:lnTo>
                        <a:pt x="358013" y="876046"/>
                      </a:lnTo>
                      <a:lnTo>
                        <a:pt x="355600" y="865251"/>
                      </a:lnTo>
                      <a:lnTo>
                        <a:pt x="350901" y="843661"/>
                      </a:lnTo>
                      <a:lnTo>
                        <a:pt x="348996" y="832866"/>
                      </a:lnTo>
                      <a:lnTo>
                        <a:pt x="347218" y="822833"/>
                      </a:lnTo>
                      <a:lnTo>
                        <a:pt x="345567" y="813689"/>
                      </a:lnTo>
                      <a:lnTo>
                        <a:pt x="344551" y="806196"/>
                      </a:lnTo>
                      <a:lnTo>
                        <a:pt x="343535" y="802767"/>
                      </a:lnTo>
                      <a:lnTo>
                        <a:pt x="343281" y="799338"/>
                      </a:lnTo>
                      <a:lnTo>
                        <a:pt x="342900" y="796925"/>
                      </a:lnTo>
                      <a:lnTo>
                        <a:pt x="342900" y="795020"/>
                      </a:lnTo>
                      <a:lnTo>
                        <a:pt x="340233" y="779272"/>
                      </a:lnTo>
                      <a:lnTo>
                        <a:pt x="338201" y="763905"/>
                      </a:lnTo>
                      <a:lnTo>
                        <a:pt x="333375" y="734187"/>
                      </a:lnTo>
                      <a:lnTo>
                        <a:pt x="331216" y="719455"/>
                      </a:lnTo>
                      <a:lnTo>
                        <a:pt x="329184" y="704215"/>
                      </a:lnTo>
                      <a:lnTo>
                        <a:pt x="327025" y="688594"/>
                      </a:lnTo>
                      <a:lnTo>
                        <a:pt x="325882" y="672465"/>
                      </a:lnTo>
                      <a:lnTo>
                        <a:pt x="324993" y="684403"/>
                      </a:lnTo>
                      <a:lnTo>
                        <a:pt x="324993" y="697230"/>
                      </a:lnTo>
                      <a:lnTo>
                        <a:pt x="325374" y="710565"/>
                      </a:lnTo>
                      <a:lnTo>
                        <a:pt x="326517" y="724027"/>
                      </a:lnTo>
                      <a:lnTo>
                        <a:pt x="328041" y="738378"/>
                      </a:lnTo>
                      <a:lnTo>
                        <a:pt x="329565" y="753364"/>
                      </a:lnTo>
                      <a:lnTo>
                        <a:pt x="331851" y="768096"/>
                      </a:lnTo>
                      <a:lnTo>
                        <a:pt x="334010" y="783463"/>
                      </a:lnTo>
                      <a:lnTo>
                        <a:pt x="339598" y="814324"/>
                      </a:lnTo>
                      <a:lnTo>
                        <a:pt x="345186" y="845185"/>
                      </a:lnTo>
                      <a:lnTo>
                        <a:pt x="350901" y="875665"/>
                      </a:lnTo>
                      <a:lnTo>
                        <a:pt x="353949" y="890397"/>
                      </a:lnTo>
                      <a:lnTo>
                        <a:pt x="356362" y="904494"/>
                      </a:lnTo>
                      <a:lnTo>
                        <a:pt x="355981" y="906907"/>
                      </a:lnTo>
                      <a:lnTo>
                        <a:pt x="355600" y="908685"/>
                      </a:lnTo>
                      <a:lnTo>
                        <a:pt x="354584" y="909955"/>
                      </a:lnTo>
                      <a:lnTo>
                        <a:pt x="353949" y="910336"/>
                      </a:lnTo>
                      <a:lnTo>
                        <a:pt x="352933" y="910717"/>
                      </a:lnTo>
                      <a:lnTo>
                        <a:pt x="351917" y="910336"/>
                      </a:lnTo>
                      <a:lnTo>
                        <a:pt x="349250" y="909574"/>
                      </a:lnTo>
                      <a:lnTo>
                        <a:pt x="346964" y="904113"/>
                      </a:lnTo>
                      <a:lnTo>
                        <a:pt x="345186" y="899160"/>
                      </a:lnTo>
                      <a:lnTo>
                        <a:pt x="341249" y="889635"/>
                      </a:lnTo>
                      <a:lnTo>
                        <a:pt x="337566" y="880237"/>
                      </a:lnTo>
                      <a:lnTo>
                        <a:pt x="335915" y="875284"/>
                      </a:lnTo>
                      <a:lnTo>
                        <a:pt x="334010" y="869442"/>
                      </a:lnTo>
                      <a:lnTo>
                        <a:pt x="332359" y="859155"/>
                      </a:lnTo>
                      <a:lnTo>
                        <a:pt x="330708" y="849376"/>
                      </a:lnTo>
                      <a:lnTo>
                        <a:pt x="327025" y="830707"/>
                      </a:lnTo>
                      <a:lnTo>
                        <a:pt x="323850" y="812546"/>
                      </a:lnTo>
                      <a:lnTo>
                        <a:pt x="320167" y="794004"/>
                      </a:lnTo>
                      <a:lnTo>
                        <a:pt x="318516" y="784225"/>
                      </a:lnTo>
                      <a:lnTo>
                        <a:pt x="316865" y="774319"/>
                      </a:lnTo>
                      <a:lnTo>
                        <a:pt x="315214" y="763905"/>
                      </a:lnTo>
                      <a:lnTo>
                        <a:pt x="313944" y="752983"/>
                      </a:lnTo>
                      <a:lnTo>
                        <a:pt x="312293" y="741172"/>
                      </a:lnTo>
                      <a:lnTo>
                        <a:pt x="311023" y="729107"/>
                      </a:lnTo>
                      <a:lnTo>
                        <a:pt x="309880" y="715264"/>
                      </a:lnTo>
                      <a:lnTo>
                        <a:pt x="308991" y="701421"/>
                      </a:lnTo>
                      <a:lnTo>
                        <a:pt x="307848" y="714121"/>
                      </a:lnTo>
                      <a:lnTo>
                        <a:pt x="307340" y="726821"/>
                      </a:lnTo>
                      <a:lnTo>
                        <a:pt x="307340" y="739267"/>
                      </a:lnTo>
                      <a:lnTo>
                        <a:pt x="307848" y="752221"/>
                      </a:lnTo>
                      <a:lnTo>
                        <a:pt x="308610" y="764540"/>
                      </a:lnTo>
                      <a:lnTo>
                        <a:pt x="309880" y="776605"/>
                      </a:lnTo>
                      <a:lnTo>
                        <a:pt x="313182" y="800735"/>
                      </a:lnTo>
                      <a:lnTo>
                        <a:pt x="317246" y="824611"/>
                      </a:lnTo>
                      <a:lnTo>
                        <a:pt x="322199" y="847344"/>
                      </a:lnTo>
                      <a:lnTo>
                        <a:pt x="327533" y="869442"/>
                      </a:lnTo>
                      <a:lnTo>
                        <a:pt x="332867" y="890397"/>
                      </a:lnTo>
                      <a:lnTo>
                        <a:pt x="328549" y="888873"/>
                      </a:lnTo>
                      <a:lnTo>
                        <a:pt x="324231" y="886079"/>
                      </a:lnTo>
                      <a:lnTo>
                        <a:pt x="320167" y="881888"/>
                      </a:lnTo>
                      <a:lnTo>
                        <a:pt x="315976" y="876808"/>
                      </a:lnTo>
                      <a:lnTo>
                        <a:pt x="312674" y="871093"/>
                      </a:lnTo>
                      <a:lnTo>
                        <a:pt x="309499" y="864489"/>
                      </a:lnTo>
                      <a:lnTo>
                        <a:pt x="306197" y="857504"/>
                      </a:lnTo>
                      <a:lnTo>
                        <a:pt x="303276" y="850138"/>
                      </a:lnTo>
                      <a:lnTo>
                        <a:pt x="300863" y="842772"/>
                      </a:lnTo>
                      <a:lnTo>
                        <a:pt x="298323" y="834771"/>
                      </a:lnTo>
                      <a:lnTo>
                        <a:pt x="294640" y="819277"/>
                      </a:lnTo>
                      <a:lnTo>
                        <a:pt x="292989" y="811911"/>
                      </a:lnTo>
                      <a:lnTo>
                        <a:pt x="292227" y="804799"/>
                      </a:lnTo>
                      <a:lnTo>
                        <a:pt x="291338" y="798195"/>
                      </a:lnTo>
                      <a:lnTo>
                        <a:pt x="290576" y="791972"/>
                      </a:lnTo>
                      <a:lnTo>
                        <a:pt x="290195" y="781304"/>
                      </a:lnTo>
                      <a:lnTo>
                        <a:pt x="289814" y="770636"/>
                      </a:lnTo>
                      <a:lnTo>
                        <a:pt x="290195" y="749935"/>
                      </a:lnTo>
                      <a:lnTo>
                        <a:pt x="290957" y="729488"/>
                      </a:lnTo>
                      <a:lnTo>
                        <a:pt x="292227" y="709549"/>
                      </a:lnTo>
                      <a:lnTo>
                        <a:pt x="295529" y="670052"/>
                      </a:lnTo>
                      <a:lnTo>
                        <a:pt x="296672" y="650240"/>
                      </a:lnTo>
                      <a:lnTo>
                        <a:pt x="297561" y="630428"/>
                      </a:lnTo>
                      <a:lnTo>
                        <a:pt x="304927" y="637032"/>
                      </a:lnTo>
                      <a:lnTo>
                        <a:pt x="311912" y="642747"/>
                      </a:lnTo>
                      <a:lnTo>
                        <a:pt x="319278" y="646938"/>
                      </a:lnTo>
                      <a:lnTo>
                        <a:pt x="326517" y="650240"/>
                      </a:lnTo>
                      <a:lnTo>
                        <a:pt x="333375" y="652399"/>
                      </a:lnTo>
                      <a:lnTo>
                        <a:pt x="339852" y="653161"/>
                      </a:lnTo>
                      <a:lnTo>
                        <a:pt x="346964" y="653161"/>
                      </a:lnTo>
                      <a:lnTo>
                        <a:pt x="353568" y="652018"/>
                      </a:lnTo>
                      <a:lnTo>
                        <a:pt x="359664" y="650240"/>
                      </a:lnTo>
                      <a:lnTo>
                        <a:pt x="365887" y="647446"/>
                      </a:lnTo>
                      <a:lnTo>
                        <a:pt x="371983" y="643763"/>
                      </a:lnTo>
                      <a:lnTo>
                        <a:pt x="377698" y="639191"/>
                      </a:lnTo>
                      <a:lnTo>
                        <a:pt x="383032" y="633857"/>
                      </a:lnTo>
                      <a:lnTo>
                        <a:pt x="388366" y="628015"/>
                      </a:lnTo>
                      <a:lnTo>
                        <a:pt x="393700" y="621284"/>
                      </a:lnTo>
                      <a:lnTo>
                        <a:pt x="398272" y="6139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0" name="Полилиния 529"/>
                <p:cNvSpPr/>
                <p:nvPr/>
              </p:nvSpPr>
              <p:spPr>
                <a:xfrm>
                  <a:off x="9385935" y="4262501"/>
                  <a:ext cx="42419" cy="543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419" h="54357">
                      <a:moveTo>
                        <a:pt x="30480" y="0"/>
                      </a:moveTo>
                      <a:lnTo>
                        <a:pt x="32131" y="381"/>
                      </a:lnTo>
                      <a:lnTo>
                        <a:pt x="33782" y="1397"/>
                      </a:lnTo>
                      <a:lnTo>
                        <a:pt x="35814" y="2921"/>
                      </a:lnTo>
                      <a:lnTo>
                        <a:pt x="37846" y="4953"/>
                      </a:lnTo>
                      <a:lnTo>
                        <a:pt x="39878" y="7112"/>
                      </a:lnTo>
                      <a:lnTo>
                        <a:pt x="42037" y="15748"/>
                      </a:lnTo>
                      <a:lnTo>
                        <a:pt x="42418" y="20066"/>
                      </a:lnTo>
                      <a:lnTo>
                        <a:pt x="42418" y="23114"/>
                      </a:lnTo>
                      <a:lnTo>
                        <a:pt x="42418" y="25908"/>
                      </a:lnTo>
                      <a:lnTo>
                        <a:pt x="39116" y="30099"/>
                      </a:lnTo>
                      <a:lnTo>
                        <a:pt x="35814" y="33782"/>
                      </a:lnTo>
                      <a:lnTo>
                        <a:pt x="28448" y="40386"/>
                      </a:lnTo>
                      <a:lnTo>
                        <a:pt x="20701" y="46609"/>
                      </a:lnTo>
                      <a:lnTo>
                        <a:pt x="17399" y="50165"/>
                      </a:lnTo>
                      <a:lnTo>
                        <a:pt x="14097" y="53975"/>
                      </a:lnTo>
                      <a:lnTo>
                        <a:pt x="11684" y="54356"/>
                      </a:lnTo>
                      <a:lnTo>
                        <a:pt x="9525" y="54356"/>
                      </a:lnTo>
                      <a:lnTo>
                        <a:pt x="7874" y="53975"/>
                      </a:lnTo>
                      <a:lnTo>
                        <a:pt x="6731" y="53594"/>
                      </a:lnTo>
                      <a:lnTo>
                        <a:pt x="3810" y="52324"/>
                      </a:lnTo>
                      <a:lnTo>
                        <a:pt x="2159" y="51943"/>
                      </a:lnTo>
                      <a:lnTo>
                        <a:pt x="0" y="51562"/>
                      </a:lnTo>
                      <a:lnTo>
                        <a:pt x="3175" y="48133"/>
                      </a:lnTo>
                      <a:lnTo>
                        <a:pt x="6858" y="44958"/>
                      </a:lnTo>
                      <a:lnTo>
                        <a:pt x="11684" y="41529"/>
                      </a:lnTo>
                      <a:lnTo>
                        <a:pt x="16510" y="38862"/>
                      </a:lnTo>
                      <a:lnTo>
                        <a:pt x="21463" y="35052"/>
                      </a:lnTo>
                      <a:lnTo>
                        <a:pt x="26797" y="31369"/>
                      </a:lnTo>
                      <a:lnTo>
                        <a:pt x="32131" y="26797"/>
                      </a:lnTo>
                      <a:lnTo>
                        <a:pt x="37465" y="21082"/>
                      </a:lnTo>
                      <a:lnTo>
                        <a:pt x="37084" y="18288"/>
                      </a:lnTo>
                      <a:lnTo>
                        <a:pt x="36195" y="15240"/>
                      </a:lnTo>
                      <a:lnTo>
                        <a:pt x="33782" y="10668"/>
                      </a:lnTo>
                      <a:lnTo>
                        <a:pt x="32512" y="8763"/>
                      </a:lnTo>
                      <a:lnTo>
                        <a:pt x="31369" y="6096"/>
                      </a:lnTo>
                      <a:lnTo>
                        <a:pt x="30861" y="33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533" name="TextBox 532"/>
            <p:cNvSpPr txBox="1"/>
            <p:nvPr/>
          </p:nvSpPr>
          <p:spPr>
            <a:xfrm>
              <a:off x="9055100" y="5715000"/>
              <a:ext cx="1066800" cy="4924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600" b="1" smtClean="0">
                  <a:solidFill>
                    <a:srgbClr val="8B0000"/>
                  </a:solidFill>
                  <a:latin typeface="Times New Roman - 34"/>
                </a:rPr>
                <a:t>(7,4)</a:t>
              </a:r>
              <a:endParaRPr lang="ru-RU" sz="2600" b="1">
                <a:solidFill>
                  <a:srgbClr val="8B0000"/>
                </a:solidFill>
                <a:latin typeface="Times New Roman - 34"/>
              </a:endParaRPr>
            </a:p>
          </p:txBody>
        </p:sp>
      </p:grpSp>
      <p:grpSp>
        <p:nvGrpSpPr>
          <p:cNvPr id="537" name="Группа 536"/>
          <p:cNvGrpSpPr/>
          <p:nvPr/>
        </p:nvGrpSpPr>
        <p:grpSpPr>
          <a:xfrm>
            <a:off x="8928100" y="6261100"/>
            <a:ext cx="1278636" cy="2067243"/>
            <a:chOff x="8928100" y="6261100"/>
            <a:chExt cx="1278636" cy="2067243"/>
          </a:xfrm>
        </p:grpSpPr>
        <p:pic>
          <p:nvPicPr>
            <p:cNvPr id="535" name="Рисунок 53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100" y="6261100"/>
              <a:ext cx="1278636" cy="18963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536" name="TextBox 535"/>
            <p:cNvSpPr txBox="1"/>
            <p:nvPr/>
          </p:nvSpPr>
          <p:spPr>
            <a:xfrm>
              <a:off x="9029700" y="7835900"/>
              <a:ext cx="1066800" cy="4924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2600" b="1" smtClean="0">
                  <a:solidFill>
                    <a:srgbClr val="8B0000"/>
                  </a:solidFill>
                  <a:latin typeface="Times New Roman - 34"/>
                </a:rPr>
                <a:t>(8,3)</a:t>
              </a:r>
              <a:endParaRPr lang="ru-RU" sz="2600" b="1">
                <a:solidFill>
                  <a:srgbClr val="8B0000"/>
                </a:solidFill>
                <a:latin typeface="Times New Roman - 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285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Группа 49"/>
          <p:cNvGrpSpPr/>
          <p:nvPr/>
        </p:nvGrpSpPr>
        <p:grpSpPr>
          <a:xfrm>
            <a:off x="850900" y="698500"/>
            <a:ext cx="8737601" cy="6553201"/>
            <a:chOff x="850900" y="698500"/>
            <a:chExt cx="8737601" cy="6553201"/>
          </a:xfrm>
        </p:grpSpPr>
        <p:sp>
          <p:nvSpPr>
            <p:cNvPr id="2" name="Полилиния 1"/>
            <p:cNvSpPr/>
            <p:nvPr/>
          </p:nvSpPr>
          <p:spPr>
            <a:xfrm>
              <a:off x="3035300" y="6985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олилиния 2"/>
            <p:cNvSpPr/>
            <p:nvPr/>
          </p:nvSpPr>
          <p:spPr>
            <a:xfrm>
              <a:off x="4127500" y="6985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3035300" y="17907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4127500" y="17907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850900" y="6985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943100" y="6985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850900" y="17907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943100" y="17907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035300" y="28829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127500" y="28829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035300" y="39751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127500" y="39751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850900" y="28829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943100" y="28829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850900" y="39751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943100" y="39751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404100" y="6985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8496300" y="6985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7404100" y="17907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8496300" y="17907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219700" y="6985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311900" y="6985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5219700" y="17907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6311900" y="17907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7404100" y="28829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8496300" y="28829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7404100" y="39751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8496300" y="39751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5219700" y="28829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6311900" y="28829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5219700" y="39751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6311900" y="39751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3035300" y="50673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4127500" y="50673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3035300" y="61595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4127500" y="61595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850900" y="50673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1943100" y="50673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850900" y="61595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1943100" y="61595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7404100" y="50673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8496300" y="50673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7404100" y="61595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8496300" y="61595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5219700" y="50673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6311900" y="50673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5219700" y="61595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6311900" y="6159500"/>
              <a:ext cx="1092201" cy="1092201"/>
            </a:xfrm>
            <a:custGeom>
              <a:avLst/>
              <a:gdLst/>
              <a:ahLst/>
              <a:cxnLst/>
              <a:rect l="0" t="0" r="0" b="0"/>
              <a:pathLst>
                <a:path w="1092201" h="1092201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12700" cap="flat" cmpd="sng" algn="ctr">
              <a:solidFill>
                <a:srgbClr val="0000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57200" y="7175500"/>
            <a:ext cx="1675131" cy="1041401"/>
            <a:chOff x="457200" y="7175500"/>
            <a:chExt cx="1675131" cy="1041401"/>
          </a:xfrm>
        </p:grpSpPr>
        <p:sp>
          <p:nvSpPr>
            <p:cNvPr id="51" name="Полилиния 50"/>
            <p:cNvSpPr/>
            <p:nvPr/>
          </p:nvSpPr>
          <p:spPr>
            <a:xfrm>
              <a:off x="850900" y="7251700"/>
              <a:ext cx="33021" cy="38101"/>
            </a:xfrm>
            <a:custGeom>
              <a:avLst/>
              <a:gdLst/>
              <a:ahLst/>
              <a:cxnLst/>
              <a:rect l="0" t="0" r="0" b="0"/>
              <a:pathLst>
                <a:path w="33021" h="38101">
                  <a:moveTo>
                    <a:pt x="25400" y="38100"/>
                  </a:moveTo>
                  <a:lnTo>
                    <a:pt x="33020" y="16510"/>
                  </a:lnTo>
                  <a:lnTo>
                    <a:pt x="29210" y="25400"/>
                  </a:lnTo>
                  <a:lnTo>
                    <a:pt x="27940" y="25400"/>
                  </a:lnTo>
                  <a:lnTo>
                    <a:pt x="26670" y="2159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457200" y="7306310"/>
              <a:ext cx="450851" cy="760731"/>
            </a:xfrm>
            <a:custGeom>
              <a:avLst/>
              <a:gdLst/>
              <a:ahLst/>
              <a:cxnLst/>
              <a:rect l="0" t="0" r="0" b="0"/>
              <a:pathLst>
                <a:path w="450851" h="760731">
                  <a:moveTo>
                    <a:pt x="139700" y="59690"/>
                  </a:moveTo>
                  <a:lnTo>
                    <a:pt x="104140" y="113030"/>
                  </a:lnTo>
                  <a:lnTo>
                    <a:pt x="95250" y="129540"/>
                  </a:lnTo>
                  <a:lnTo>
                    <a:pt x="85090" y="148590"/>
                  </a:lnTo>
                  <a:lnTo>
                    <a:pt x="73660" y="168910"/>
                  </a:lnTo>
                  <a:lnTo>
                    <a:pt x="63500" y="190500"/>
                  </a:lnTo>
                  <a:lnTo>
                    <a:pt x="53340" y="212090"/>
                  </a:lnTo>
                  <a:lnTo>
                    <a:pt x="44450" y="233680"/>
                  </a:lnTo>
                  <a:lnTo>
                    <a:pt x="36830" y="252730"/>
                  </a:lnTo>
                  <a:lnTo>
                    <a:pt x="30480" y="271780"/>
                  </a:lnTo>
                  <a:lnTo>
                    <a:pt x="24130" y="289560"/>
                  </a:lnTo>
                  <a:lnTo>
                    <a:pt x="19050" y="307340"/>
                  </a:lnTo>
                  <a:lnTo>
                    <a:pt x="13970" y="325120"/>
                  </a:lnTo>
                  <a:lnTo>
                    <a:pt x="8890" y="342900"/>
                  </a:lnTo>
                  <a:lnTo>
                    <a:pt x="6350" y="360680"/>
                  </a:lnTo>
                  <a:lnTo>
                    <a:pt x="3810" y="381000"/>
                  </a:lnTo>
                  <a:lnTo>
                    <a:pt x="2540" y="400050"/>
                  </a:lnTo>
                  <a:lnTo>
                    <a:pt x="1270" y="419100"/>
                  </a:lnTo>
                  <a:lnTo>
                    <a:pt x="1270" y="438150"/>
                  </a:lnTo>
                  <a:lnTo>
                    <a:pt x="1270" y="455930"/>
                  </a:lnTo>
                  <a:lnTo>
                    <a:pt x="0" y="472440"/>
                  </a:lnTo>
                  <a:lnTo>
                    <a:pt x="0" y="501650"/>
                  </a:lnTo>
                  <a:lnTo>
                    <a:pt x="2540" y="516890"/>
                  </a:lnTo>
                  <a:lnTo>
                    <a:pt x="7620" y="532130"/>
                  </a:lnTo>
                  <a:lnTo>
                    <a:pt x="13970" y="548640"/>
                  </a:lnTo>
                  <a:lnTo>
                    <a:pt x="19050" y="565150"/>
                  </a:lnTo>
                  <a:lnTo>
                    <a:pt x="24130" y="581660"/>
                  </a:lnTo>
                  <a:lnTo>
                    <a:pt x="29210" y="598170"/>
                  </a:lnTo>
                  <a:lnTo>
                    <a:pt x="34290" y="614680"/>
                  </a:lnTo>
                  <a:lnTo>
                    <a:pt x="41910" y="631190"/>
                  </a:lnTo>
                  <a:lnTo>
                    <a:pt x="48260" y="647700"/>
                  </a:lnTo>
                  <a:lnTo>
                    <a:pt x="58420" y="664210"/>
                  </a:lnTo>
                  <a:lnTo>
                    <a:pt x="68580" y="678180"/>
                  </a:lnTo>
                  <a:lnTo>
                    <a:pt x="78740" y="692150"/>
                  </a:lnTo>
                  <a:lnTo>
                    <a:pt x="92710" y="706120"/>
                  </a:lnTo>
                  <a:lnTo>
                    <a:pt x="106680" y="718820"/>
                  </a:lnTo>
                  <a:lnTo>
                    <a:pt x="121920" y="731520"/>
                  </a:lnTo>
                  <a:lnTo>
                    <a:pt x="137160" y="741680"/>
                  </a:lnTo>
                  <a:lnTo>
                    <a:pt x="153670" y="750570"/>
                  </a:lnTo>
                  <a:lnTo>
                    <a:pt x="170180" y="756920"/>
                  </a:lnTo>
                  <a:lnTo>
                    <a:pt x="185420" y="760730"/>
                  </a:lnTo>
                  <a:lnTo>
                    <a:pt x="199390" y="760730"/>
                  </a:lnTo>
                  <a:lnTo>
                    <a:pt x="213360" y="759460"/>
                  </a:lnTo>
                  <a:lnTo>
                    <a:pt x="228600" y="758190"/>
                  </a:lnTo>
                  <a:lnTo>
                    <a:pt x="243840" y="755650"/>
                  </a:lnTo>
                  <a:lnTo>
                    <a:pt x="260350" y="751840"/>
                  </a:lnTo>
                  <a:lnTo>
                    <a:pt x="275590" y="745490"/>
                  </a:lnTo>
                  <a:lnTo>
                    <a:pt x="289560" y="736600"/>
                  </a:lnTo>
                  <a:lnTo>
                    <a:pt x="302260" y="727710"/>
                  </a:lnTo>
                  <a:lnTo>
                    <a:pt x="316230" y="715010"/>
                  </a:lnTo>
                  <a:lnTo>
                    <a:pt x="328930" y="701040"/>
                  </a:lnTo>
                  <a:lnTo>
                    <a:pt x="342900" y="685800"/>
                  </a:lnTo>
                  <a:lnTo>
                    <a:pt x="354330" y="671830"/>
                  </a:lnTo>
                  <a:lnTo>
                    <a:pt x="364490" y="659130"/>
                  </a:lnTo>
                  <a:lnTo>
                    <a:pt x="374650" y="645160"/>
                  </a:lnTo>
                  <a:lnTo>
                    <a:pt x="383540" y="631190"/>
                  </a:lnTo>
                  <a:lnTo>
                    <a:pt x="392430" y="614680"/>
                  </a:lnTo>
                  <a:lnTo>
                    <a:pt x="401320" y="599440"/>
                  </a:lnTo>
                  <a:lnTo>
                    <a:pt x="410210" y="582930"/>
                  </a:lnTo>
                  <a:lnTo>
                    <a:pt x="419100" y="566420"/>
                  </a:lnTo>
                  <a:lnTo>
                    <a:pt x="426720" y="549910"/>
                  </a:lnTo>
                  <a:lnTo>
                    <a:pt x="433070" y="533400"/>
                  </a:lnTo>
                  <a:lnTo>
                    <a:pt x="436880" y="516890"/>
                  </a:lnTo>
                  <a:lnTo>
                    <a:pt x="439420" y="500380"/>
                  </a:lnTo>
                  <a:lnTo>
                    <a:pt x="441960" y="482600"/>
                  </a:lnTo>
                  <a:lnTo>
                    <a:pt x="445770" y="466090"/>
                  </a:lnTo>
                  <a:lnTo>
                    <a:pt x="449580" y="449580"/>
                  </a:lnTo>
                  <a:lnTo>
                    <a:pt x="450850" y="430530"/>
                  </a:lnTo>
                  <a:lnTo>
                    <a:pt x="449580" y="411480"/>
                  </a:lnTo>
                  <a:lnTo>
                    <a:pt x="448310" y="391160"/>
                  </a:lnTo>
                  <a:lnTo>
                    <a:pt x="447040" y="372110"/>
                  </a:lnTo>
                  <a:lnTo>
                    <a:pt x="445770" y="354330"/>
                  </a:lnTo>
                  <a:lnTo>
                    <a:pt x="445770" y="336550"/>
                  </a:lnTo>
                  <a:lnTo>
                    <a:pt x="443230" y="314960"/>
                  </a:lnTo>
                  <a:lnTo>
                    <a:pt x="440690" y="290830"/>
                  </a:lnTo>
                  <a:lnTo>
                    <a:pt x="438150" y="264160"/>
                  </a:lnTo>
                  <a:lnTo>
                    <a:pt x="433070" y="241300"/>
                  </a:lnTo>
                  <a:lnTo>
                    <a:pt x="426720" y="219710"/>
                  </a:lnTo>
                  <a:lnTo>
                    <a:pt x="420370" y="200660"/>
                  </a:lnTo>
                  <a:lnTo>
                    <a:pt x="411480" y="177800"/>
                  </a:lnTo>
                  <a:lnTo>
                    <a:pt x="401320" y="152400"/>
                  </a:lnTo>
                  <a:lnTo>
                    <a:pt x="389890" y="125730"/>
                  </a:lnTo>
                  <a:lnTo>
                    <a:pt x="378460" y="104140"/>
                  </a:lnTo>
                  <a:lnTo>
                    <a:pt x="367030" y="85090"/>
                  </a:lnTo>
                  <a:lnTo>
                    <a:pt x="354330" y="68580"/>
                  </a:lnTo>
                  <a:lnTo>
                    <a:pt x="341630" y="53340"/>
                  </a:lnTo>
                  <a:lnTo>
                    <a:pt x="330200" y="41910"/>
                  </a:lnTo>
                  <a:lnTo>
                    <a:pt x="317500" y="30480"/>
                  </a:lnTo>
                  <a:lnTo>
                    <a:pt x="303530" y="21590"/>
                  </a:lnTo>
                  <a:lnTo>
                    <a:pt x="288290" y="15240"/>
                  </a:lnTo>
                  <a:lnTo>
                    <a:pt x="273050" y="8890"/>
                  </a:lnTo>
                  <a:lnTo>
                    <a:pt x="257810" y="5080"/>
                  </a:lnTo>
                  <a:lnTo>
                    <a:pt x="243840" y="1270"/>
                  </a:lnTo>
                  <a:lnTo>
                    <a:pt x="229870" y="0"/>
                  </a:lnTo>
                  <a:lnTo>
                    <a:pt x="217170" y="1270"/>
                  </a:lnTo>
                  <a:lnTo>
                    <a:pt x="204470" y="5080"/>
                  </a:lnTo>
                  <a:lnTo>
                    <a:pt x="190500" y="10160"/>
                  </a:lnTo>
                  <a:lnTo>
                    <a:pt x="177800" y="19050"/>
                  </a:lnTo>
                  <a:lnTo>
                    <a:pt x="165100" y="27940"/>
                  </a:lnTo>
                  <a:lnTo>
                    <a:pt x="152400" y="38100"/>
                  </a:lnTo>
                  <a:lnTo>
                    <a:pt x="140970" y="50800"/>
                  </a:lnTo>
                  <a:lnTo>
                    <a:pt x="130810" y="64770"/>
                  </a:lnTo>
                  <a:lnTo>
                    <a:pt x="120650" y="80010"/>
                  </a:lnTo>
                  <a:lnTo>
                    <a:pt x="113030" y="96520"/>
                  </a:lnTo>
                  <a:lnTo>
                    <a:pt x="106680" y="111760"/>
                  </a:lnTo>
                  <a:lnTo>
                    <a:pt x="100330" y="128270"/>
                  </a:lnTo>
                  <a:lnTo>
                    <a:pt x="95250" y="143510"/>
                  </a:lnTo>
                  <a:lnTo>
                    <a:pt x="85090" y="171450"/>
                  </a:lnTo>
                  <a:lnTo>
                    <a:pt x="82550" y="185420"/>
                  </a:lnTo>
                  <a:lnTo>
                    <a:pt x="80010" y="198120"/>
                  </a:lnTo>
                  <a:lnTo>
                    <a:pt x="76200" y="2501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1955800" y="7175500"/>
              <a:ext cx="12701" cy="241301"/>
            </a:xfrm>
            <a:custGeom>
              <a:avLst/>
              <a:gdLst/>
              <a:ahLst/>
              <a:cxnLst/>
              <a:rect l="0" t="0" r="0" b="0"/>
              <a:pathLst>
                <a:path w="12701" h="241301">
                  <a:moveTo>
                    <a:pt x="0" y="0"/>
                  </a:moveTo>
                  <a:lnTo>
                    <a:pt x="6350" y="20320"/>
                  </a:lnTo>
                  <a:lnTo>
                    <a:pt x="8890" y="30480"/>
                  </a:lnTo>
                  <a:lnTo>
                    <a:pt x="10160" y="41910"/>
                  </a:lnTo>
                  <a:lnTo>
                    <a:pt x="11430" y="53340"/>
                  </a:lnTo>
                  <a:lnTo>
                    <a:pt x="11430" y="64770"/>
                  </a:lnTo>
                  <a:lnTo>
                    <a:pt x="11430" y="77470"/>
                  </a:lnTo>
                  <a:lnTo>
                    <a:pt x="12700" y="90170"/>
                  </a:lnTo>
                  <a:lnTo>
                    <a:pt x="12700" y="101600"/>
                  </a:lnTo>
                  <a:lnTo>
                    <a:pt x="12700" y="127000"/>
                  </a:lnTo>
                  <a:lnTo>
                    <a:pt x="11430" y="139700"/>
                  </a:lnTo>
                  <a:lnTo>
                    <a:pt x="8890" y="152400"/>
                  </a:lnTo>
                  <a:lnTo>
                    <a:pt x="6350" y="165100"/>
                  </a:lnTo>
                  <a:lnTo>
                    <a:pt x="3810" y="177800"/>
                  </a:lnTo>
                  <a:lnTo>
                    <a:pt x="2540" y="190500"/>
                  </a:ln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1727200" y="7514590"/>
              <a:ext cx="405131" cy="702311"/>
            </a:xfrm>
            <a:custGeom>
              <a:avLst/>
              <a:gdLst/>
              <a:ahLst/>
              <a:cxnLst/>
              <a:rect l="0" t="0" r="0" b="0"/>
              <a:pathLst>
                <a:path w="405131" h="702311">
                  <a:moveTo>
                    <a:pt x="0" y="295910"/>
                  </a:moveTo>
                  <a:lnTo>
                    <a:pt x="20320" y="289560"/>
                  </a:lnTo>
                  <a:lnTo>
                    <a:pt x="33020" y="284480"/>
                  </a:lnTo>
                  <a:lnTo>
                    <a:pt x="49530" y="278130"/>
                  </a:lnTo>
                  <a:lnTo>
                    <a:pt x="66040" y="271780"/>
                  </a:lnTo>
                  <a:lnTo>
                    <a:pt x="82550" y="265430"/>
                  </a:lnTo>
                  <a:lnTo>
                    <a:pt x="97790" y="260350"/>
                  </a:lnTo>
                  <a:lnTo>
                    <a:pt x="111760" y="255270"/>
                  </a:lnTo>
                  <a:lnTo>
                    <a:pt x="130810" y="246380"/>
                  </a:lnTo>
                  <a:lnTo>
                    <a:pt x="153670" y="234950"/>
                  </a:lnTo>
                  <a:lnTo>
                    <a:pt x="179070" y="220980"/>
                  </a:lnTo>
                  <a:lnTo>
                    <a:pt x="199390" y="209550"/>
                  </a:lnTo>
                  <a:lnTo>
                    <a:pt x="217170" y="198120"/>
                  </a:lnTo>
                  <a:lnTo>
                    <a:pt x="233680" y="189230"/>
                  </a:lnTo>
                  <a:lnTo>
                    <a:pt x="248920" y="177800"/>
                  </a:lnTo>
                  <a:lnTo>
                    <a:pt x="262890" y="166370"/>
                  </a:lnTo>
                  <a:lnTo>
                    <a:pt x="276860" y="154940"/>
                  </a:lnTo>
                  <a:lnTo>
                    <a:pt x="289560" y="142240"/>
                  </a:lnTo>
                  <a:lnTo>
                    <a:pt x="299720" y="129540"/>
                  </a:lnTo>
                  <a:lnTo>
                    <a:pt x="309880" y="118110"/>
                  </a:lnTo>
                  <a:lnTo>
                    <a:pt x="321310" y="105410"/>
                  </a:lnTo>
                  <a:lnTo>
                    <a:pt x="332740" y="92710"/>
                  </a:lnTo>
                  <a:lnTo>
                    <a:pt x="344170" y="80010"/>
                  </a:lnTo>
                  <a:lnTo>
                    <a:pt x="355600" y="67310"/>
                  </a:lnTo>
                  <a:lnTo>
                    <a:pt x="365760" y="54610"/>
                  </a:lnTo>
                  <a:lnTo>
                    <a:pt x="374650" y="41910"/>
                  </a:lnTo>
                  <a:lnTo>
                    <a:pt x="383540" y="29210"/>
                  </a:lnTo>
                  <a:lnTo>
                    <a:pt x="392430" y="16510"/>
                  </a:lnTo>
                  <a:lnTo>
                    <a:pt x="405130" y="0"/>
                  </a:lnTo>
                  <a:lnTo>
                    <a:pt x="394970" y="13970"/>
                  </a:lnTo>
                  <a:lnTo>
                    <a:pt x="359410" y="68580"/>
                  </a:lnTo>
                  <a:lnTo>
                    <a:pt x="350520" y="83820"/>
                  </a:lnTo>
                  <a:lnTo>
                    <a:pt x="342900" y="100330"/>
                  </a:lnTo>
                  <a:lnTo>
                    <a:pt x="334010" y="119380"/>
                  </a:lnTo>
                  <a:lnTo>
                    <a:pt x="313690" y="166370"/>
                  </a:lnTo>
                  <a:lnTo>
                    <a:pt x="302260" y="193040"/>
                  </a:lnTo>
                  <a:lnTo>
                    <a:pt x="293370" y="215900"/>
                  </a:lnTo>
                  <a:lnTo>
                    <a:pt x="285750" y="236220"/>
                  </a:lnTo>
                  <a:lnTo>
                    <a:pt x="271780" y="278130"/>
                  </a:lnTo>
                  <a:lnTo>
                    <a:pt x="256540" y="325120"/>
                  </a:lnTo>
                  <a:lnTo>
                    <a:pt x="248920" y="347980"/>
                  </a:lnTo>
                  <a:lnTo>
                    <a:pt x="241300" y="369570"/>
                  </a:lnTo>
                  <a:lnTo>
                    <a:pt x="232410" y="391160"/>
                  </a:lnTo>
                  <a:lnTo>
                    <a:pt x="223520" y="416560"/>
                  </a:lnTo>
                  <a:lnTo>
                    <a:pt x="215900" y="441960"/>
                  </a:lnTo>
                  <a:lnTo>
                    <a:pt x="207010" y="469900"/>
                  </a:lnTo>
                  <a:lnTo>
                    <a:pt x="199390" y="494030"/>
                  </a:lnTo>
                  <a:lnTo>
                    <a:pt x="190500" y="515620"/>
                  </a:lnTo>
                  <a:lnTo>
                    <a:pt x="181610" y="534670"/>
                  </a:lnTo>
                  <a:lnTo>
                    <a:pt x="175260" y="553720"/>
                  </a:lnTo>
                  <a:lnTo>
                    <a:pt x="168910" y="572770"/>
                  </a:lnTo>
                  <a:lnTo>
                    <a:pt x="163830" y="590550"/>
                  </a:lnTo>
                  <a:lnTo>
                    <a:pt x="158750" y="607060"/>
                  </a:lnTo>
                  <a:lnTo>
                    <a:pt x="148590" y="636270"/>
                  </a:lnTo>
                  <a:lnTo>
                    <a:pt x="127000" y="7023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2618740" y="7188200"/>
            <a:ext cx="1710691" cy="1057911"/>
            <a:chOff x="2618740" y="7188200"/>
            <a:chExt cx="1710691" cy="1057911"/>
          </a:xfrm>
        </p:grpSpPr>
        <p:sp>
          <p:nvSpPr>
            <p:cNvPr id="56" name="Полилиния 55"/>
            <p:cNvSpPr/>
            <p:nvPr/>
          </p:nvSpPr>
          <p:spPr>
            <a:xfrm>
              <a:off x="3035300" y="7188200"/>
              <a:ext cx="38101" cy="241301"/>
            </a:xfrm>
            <a:custGeom>
              <a:avLst/>
              <a:gdLst/>
              <a:ahLst/>
              <a:cxnLst/>
              <a:rect l="0" t="0" r="0" b="0"/>
              <a:pathLst>
                <a:path w="38101" h="241301">
                  <a:moveTo>
                    <a:pt x="38100" y="0"/>
                  </a:moveTo>
                  <a:lnTo>
                    <a:pt x="24130" y="26670"/>
                  </a:lnTo>
                  <a:lnTo>
                    <a:pt x="20320" y="40640"/>
                  </a:lnTo>
                  <a:lnTo>
                    <a:pt x="17780" y="55880"/>
                  </a:lnTo>
                  <a:lnTo>
                    <a:pt x="16510" y="71120"/>
                  </a:lnTo>
                  <a:lnTo>
                    <a:pt x="13970" y="86360"/>
                  </a:lnTo>
                  <a:lnTo>
                    <a:pt x="10160" y="102870"/>
                  </a:lnTo>
                  <a:lnTo>
                    <a:pt x="7620" y="119380"/>
                  </a:lnTo>
                  <a:lnTo>
                    <a:pt x="5080" y="135890"/>
                  </a:lnTo>
                  <a:lnTo>
                    <a:pt x="2540" y="152400"/>
                  </a:lnTo>
                  <a:lnTo>
                    <a:pt x="2540" y="170180"/>
                  </a:lnTo>
                  <a:lnTo>
                    <a:pt x="1270" y="185420"/>
                  </a:lnTo>
                  <a:lnTo>
                    <a:pt x="1270" y="199390"/>
                  </a:lnTo>
                  <a:lnTo>
                    <a:pt x="0" y="241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2618740" y="7570470"/>
              <a:ext cx="670561" cy="675641"/>
            </a:xfrm>
            <a:custGeom>
              <a:avLst/>
              <a:gdLst/>
              <a:ahLst/>
              <a:cxnLst/>
              <a:rect l="0" t="0" r="0" b="0"/>
              <a:pathLst>
                <a:path w="670561" h="675641">
                  <a:moveTo>
                    <a:pt x="289560" y="62230"/>
                  </a:moveTo>
                  <a:lnTo>
                    <a:pt x="303530" y="41910"/>
                  </a:lnTo>
                  <a:lnTo>
                    <a:pt x="313690" y="33020"/>
                  </a:lnTo>
                  <a:lnTo>
                    <a:pt x="328930" y="24130"/>
                  </a:lnTo>
                  <a:lnTo>
                    <a:pt x="345440" y="16510"/>
                  </a:lnTo>
                  <a:lnTo>
                    <a:pt x="360680" y="10160"/>
                  </a:lnTo>
                  <a:lnTo>
                    <a:pt x="374650" y="6350"/>
                  </a:lnTo>
                  <a:lnTo>
                    <a:pt x="388620" y="3810"/>
                  </a:lnTo>
                  <a:lnTo>
                    <a:pt x="407670" y="2540"/>
                  </a:lnTo>
                  <a:lnTo>
                    <a:pt x="430530" y="1270"/>
                  </a:lnTo>
                  <a:lnTo>
                    <a:pt x="455930" y="0"/>
                  </a:lnTo>
                  <a:lnTo>
                    <a:pt x="478790" y="1270"/>
                  </a:lnTo>
                  <a:lnTo>
                    <a:pt x="501650" y="2540"/>
                  </a:lnTo>
                  <a:lnTo>
                    <a:pt x="524510" y="6350"/>
                  </a:lnTo>
                  <a:lnTo>
                    <a:pt x="543560" y="11430"/>
                  </a:lnTo>
                  <a:lnTo>
                    <a:pt x="560070" y="20320"/>
                  </a:lnTo>
                  <a:lnTo>
                    <a:pt x="576580" y="30480"/>
                  </a:lnTo>
                  <a:lnTo>
                    <a:pt x="590550" y="40640"/>
                  </a:lnTo>
                  <a:lnTo>
                    <a:pt x="604520" y="52070"/>
                  </a:lnTo>
                  <a:lnTo>
                    <a:pt x="618490" y="63500"/>
                  </a:lnTo>
                  <a:lnTo>
                    <a:pt x="628650" y="76200"/>
                  </a:lnTo>
                  <a:lnTo>
                    <a:pt x="636270" y="88900"/>
                  </a:lnTo>
                  <a:lnTo>
                    <a:pt x="643890" y="100330"/>
                  </a:lnTo>
                  <a:lnTo>
                    <a:pt x="647700" y="114300"/>
                  </a:lnTo>
                  <a:lnTo>
                    <a:pt x="647700" y="129540"/>
                  </a:lnTo>
                  <a:lnTo>
                    <a:pt x="646430" y="144780"/>
                  </a:lnTo>
                  <a:lnTo>
                    <a:pt x="638810" y="161290"/>
                  </a:lnTo>
                  <a:lnTo>
                    <a:pt x="627380" y="177800"/>
                  </a:lnTo>
                  <a:lnTo>
                    <a:pt x="612140" y="194310"/>
                  </a:lnTo>
                  <a:lnTo>
                    <a:pt x="598170" y="205740"/>
                  </a:lnTo>
                  <a:lnTo>
                    <a:pt x="584200" y="212090"/>
                  </a:lnTo>
                  <a:lnTo>
                    <a:pt x="570230" y="217170"/>
                  </a:lnTo>
                  <a:lnTo>
                    <a:pt x="554990" y="222250"/>
                  </a:lnTo>
                  <a:lnTo>
                    <a:pt x="537210" y="227330"/>
                  </a:lnTo>
                  <a:lnTo>
                    <a:pt x="518160" y="231140"/>
                  </a:lnTo>
                  <a:lnTo>
                    <a:pt x="487680" y="233680"/>
                  </a:lnTo>
                  <a:lnTo>
                    <a:pt x="452120" y="236220"/>
                  </a:lnTo>
                  <a:lnTo>
                    <a:pt x="410210" y="237490"/>
                  </a:lnTo>
                  <a:lnTo>
                    <a:pt x="373380" y="238760"/>
                  </a:lnTo>
                  <a:lnTo>
                    <a:pt x="337820" y="238760"/>
                  </a:lnTo>
                  <a:lnTo>
                    <a:pt x="304800" y="238760"/>
                  </a:lnTo>
                  <a:lnTo>
                    <a:pt x="278130" y="241300"/>
                  </a:lnTo>
                  <a:lnTo>
                    <a:pt x="256540" y="243840"/>
                  </a:lnTo>
                  <a:lnTo>
                    <a:pt x="238760" y="246380"/>
                  </a:lnTo>
                  <a:lnTo>
                    <a:pt x="220980" y="250190"/>
                  </a:lnTo>
                  <a:lnTo>
                    <a:pt x="205740" y="254000"/>
                  </a:lnTo>
                  <a:lnTo>
                    <a:pt x="191770" y="257810"/>
                  </a:lnTo>
                  <a:lnTo>
                    <a:pt x="176530" y="265430"/>
                  </a:lnTo>
                  <a:lnTo>
                    <a:pt x="160020" y="276860"/>
                  </a:lnTo>
                  <a:lnTo>
                    <a:pt x="144780" y="289560"/>
                  </a:lnTo>
                  <a:lnTo>
                    <a:pt x="130810" y="303530"/>
                  </a:lnTo>
                  <a:lnTo>
                    <a:pt x="118110" y="316230"/>
                  </a:lnTo>
                  <a:lnTo>
                    <a:pt x="107950" y="328930"/>
                  </a:lnTo>
                  <a:lnTo>
                    <a:pt x="97790" y="342900"/>
                  </a:lnTo>
                  <a:lnTo>
                    <a:pt x="88900" y="358140"/>
                  </a:lnTo>
                  <a:lnTo>
                    <a:pt x="78740" y="373380"/>
                  </a:lnTo>
                  <a:lnTo>
                    <a:pt x="58420" y="410210"/>
                  </a:lnTo>
                  <a:lnTo>
                    <a:pt x="45720" y="429260"/>
                  </a:lnTo>
                  <a:lnTo>
                    <a:pt x="36830" y="448310"/>
                  </a:lnTo>
                  <a:lnTo>
                    <a:pt x="29210" y="466090"/>
                  </a:lnTo>
                  <a:lnTo>
                    <a:pt x="22860" y="483870"/>
                  </a:lnTo>
                  <a:lnTo>
                    <a:pt x="17780" y="500380"/>
                  </a:lnTo>
                  <a:lnTo>
                    <a:pt x="7620" y="529590"/>
                  </a:lnTo>
                  <a:lnTo>
                    <a:pt x="3810" y="542290"/>
                  </a:lnTo>
                  <a:lnTo>
                    <a:pt x="1270" y="556260"/>
                  </a:lnTo>
                  <a:lnTo>
                    <a:pt x="0" y="568960"/>
                  </a:lnTo>
                  <a:lnTo>
                    <a:pt x="3810" y="575310"/>
                  </a:lnTo>
                  <a:lnTo>
                    <a:pt x="10160" y="576580"/>
                  </a:lnTo>
                  <a:lnTo>
                    <a:pt x="30480" y="570230"/>
                  </a:lnTo>
                  <a:lnTo>
                    <a:pt x="43180" y="565150"/>
                  </a:lnTo>
                  <a:lnTo>
                    <a:pt x="57150" y="557530"/>
                  </a:lnTo>
                  <a:lnTo>
                    <a:pt x="72390" y="551180"/>
                  </a:lnTo>
                  <a:lnTo>
                    <a:pt x="88900" y="543560"/>
                  </a:lnTo>
                  <a:lnTo>
                    <a:pt x="104140" y="534670"/>
                  </a:lnTo>
                  <a:lnTo>
                    <a:pt x="119380" y="528320"/>
                  </a:lnTo>
                  <a:lnTo>
                    <a:pt x="134620" y="523240"/>
                  </a:lnTo>
                  <a:lnTo>
                    <a:pt x="147320" y="516890"/>
                  </a:lnTo>
                  <a:lnTo>
                    <a:pt x="162560" y="511810"/>
                  </a:lnTo>
                  <a:lnTo>
                    <a:pt x="177800" y="508000"/>
                  </a:lnTo>
                  <a:lnTo>
                    <a:pt x="194310" y="502920"/>
                  </a:lnTo>
                  <a:lnTo>
                    <a:pt x="210820" y="499110"/>
                  </a:lnTo>
                  <a:lnTo>
                    <a:pt x="227330" y="494030"/>
                  </a:lnTo>
                  <a:lnTo>
                    <a:pt x="243840" y="490220"/>
                  </a:lnTo>
                  <a:lnTo>
                    <a:pt x="259080" y="487680"/>
                  </a:lnTo>
                  <a:lnTo>
                    <a:pt x="273050" y="485140"/>
                  </a:lnTo>
                  <a:lnTo>
                    <a:pt x="287020" y="483870"/>
                  </a:lnTo>
                  <a:lnTo>
                    <a:pt x="300990" y="487680"/>
                  </a:lnTo>
                  <a:lnTo>
                    <a:pt x="313690" y="494030"/>
                  </a:lnTo>
                  <a:lnTo>
                    <a:pt x="326390" y="502920"/>
                  </a:lnTo>
                  <a:lnTo>
                    <a:pt x="335280" y="511810"/>
                  </a:lnTo>
                  <a:lnTo>
                    <a:pt x="341630" y="523240"/>
                  </a:lnTo>
                  <a:lnTo>
                    <a:pt x="358140" y="571500"/>
                  </a:lnTo>
                  <a:lnTo>
                    <a:pt x="363220" y="584200"/>
                  </a:lnTo>
                  <a:lnTo>
                    <a:pt x="369570" y="599440"/>
                  </a:lnTo>
                  <a:lnTo>
                    <a:pt x="377190" y="614680"/>
                  </a:lnTo>
                  <a:lnTo>
                    <a:pt x="386080" y="628650"/>
                  </a:lnTo>
                  <a:lnTo>
                    <a:pt x="396240" y="640080"/>
                  </a:lnTo>
                  <a:lnTo>
                    <a:pt x="407670" y="650240"/>
                  </a:lnTo>
                  <a:lnTo>
                    <a:pt x="420370" y="659130"/>
                  </a:lnTo>
                  <a:lnTo>
                    <a:pt x="434340" y="666750"/>
                  </a:lnTo>
                  <a:lnTo>
                    <a:pt x="449580" y="671830"/>
                  </a:lnTo>
                  <a:lnTo>
                    <a:pt x="463550" y="674370"/>
                  </a:lnTo>
                  <a:lnTo>
                    <a:pt x="477520" y="675640"/>
                  </a:lnTo>
                  <a:lnTo>
                    <a:pt x="491490" y="674370"/>
                  </a:lnTo>
                  <a:lnTo>
                    <a:pt x="504190" y="670560"/>
                  </a:lnTo>
                  <a:lnTo>
                    <a:pt x="516890" y="665480"/>
                  </a:lnTo>
                  <a:lnTo>
                    <a:pt x="530860" y="659130"/>
                  </a:lnTo>
                  <a:lnTo>
                    <a:pt x="547370" y="648970"/>
                  </a:lnTo>
                  <a:lnTo>
                    <a:pt x="567690" y="637540"/>
                  </a:lnTo>
                  <a:lnTo>
                    <a:pt x="589280" y="623570"/>
                  </a:lnTo>
                  <a:lnTo>
                    <a:pt x="624840" y="600710"/>
                  </a:lnTo>
                  <a:lnTo>
                    <a:pt x="670560" y="5702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4127500" y="7188200"/>
              <a:ext cx="38101" cy="165101"/>
            </a:xfrm>
            <a:custGeom>
              <a:avLst/>
              <a:gdLst/>
              <a:ahLst/>
              <a:cxnLst/>
              <a:rect l="0" t="0" r="0" b="0"/>
              <a:pathLst>
                <a:path w="38101" h="165101">
                  <a:moveTo>
                    <a:pt x="38100" y="0"/>
                  </a:moveTo>
                  <a:lnTo>
                    <a:pt x="24130" y="46990"/>
                  </a:lnTo>
                  <a:lnTo>
                    <a:pt x="19050" y="67310"/>
                  </a:lnTo>
                  <a:lnTo>
                    <a:pt x="13970" y="85090"/>
                  </a:lnTo>
                  <a:lnTo>
                    <a:pt x="0" y="165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3752850" y="7495540"/>
              <a:ext cx="576581" cy="742951"/>
            </a:xfrm>
            <a:custGeom>
              <a:avLst/>
              <a:gdLst/>
              <a:ahLst/>
              <a:cxnLst/>
              <a:rect l="0" t="0" r="0" b="0"/>
              <a:pathLst>
                <a:path w="576581" h="742951">
                  <a:moveTo>
                    <a:pt x="285750" y="22860"/>
                  </a:moveTo>
                  <a:lnTo>
                    <a:pt x="339090" y="5080"/>
                  </a:lnTo>
                  <a:lnTo>
                    <a:pt x="350520" y="2540"/>
                  </a:lnTo>
                  <a:lnTo>
                    <a:pt x="363220" y="1270"/>
                  </a:lnTo>
                  <a:lnTo>
                    <a:pt x="375920" y="0"/>
                  </a:lnTo>
                  <a:lnTo>
                    <a:pt x="388620" y="0"/>
                  </a:lnTo>
                  <a:lnTo>
                    <a:pt x="403860" y="2540"/>
                  </a:lnTo>
                  <a:lnTo>
                    <a:pt x="419100" y="5080"/>
                  </a:lnTo>
                  <a:lnTo>
                    <a:pt x="434340" y="8890"/>
                  </a:lnTo>
                  <a:lnTo>
                    <a:pt x="448310" y="15240"/>
                  </a:lnTo>
                  <a:lnTo>
                    <a:pt x="462280" y="21590"/>
                  </a:lnTo>
                  <a:lnTo>
                    <a:pt x="474980" y="29210"/>
                  </a:lnTo>
                  <a:lnTo>
                    <a:pt x="487680" y="36830"/>
                  </a:lnTo>
                  <a:lnTo>
                    <a:pt x="501650" y="44450"/>
                  </a:lnTo>
                  <a:lnTo>
                    <a:pt x="514350" y="55880"/>
                  </a:lnTo>
                  <a:lnTo>
                    <a:pt x="527050" y="68580"/>
                  </a:lnTo>
                  <a:lnTo>
                    <a:pt x="539750" y="83820"/>
                  </a:lnTo>
                  <a:lnTo>
                    <a:pt x="546100" y="97790"/>
                  </a:lnTo>
                  <a:lnTo>
                    <a:pt x="549910" y="114300"/>
                  </a:lnTo>
                  <a:lnTo>
                    <a:pt x="551180" y="130810"/>
                  </a:lnTo>
                  <a:lnTo>
                    <a:pt x="548640" y="144780"/>
                  </a:lnTo>
                  <a:lnTo>
                    <a:pt x="544830" y="160020"/>
                  </a:lnTo>
                  <a:lnTo>
                    <a:pt x="538480" y="172720"/>
                  </a:lnTo>
                  <a:lnTo>
                    <a:pt x="529590" y="186690"/>
                  </a:lnTo>
                  <a:lnTo>
                    <a:pt x="516890" y="199390"/>
                  </a:lnTo>
                  <a:lnTo>
                    <a:pt x="502920" y="213360"/>
                  </a:lnTo>
                  <a:lnTo>
                    <a:pt x="490220" y="224790"/>
                  </a:lnTo>
                  <a:lnTo>
                    <a:pt x="477520" y="234950"/>
                  </a:lnTo>
                  <a:lnTo>
                    <a:pt x="463550" y="245110"/>
                  </a:lnTo>
                  <a:lnTo>
                    <a:pt x="449580" y="254000"/>
                  </a:lnTo>
                  <a:lnTo>
                    <a:pt x="434340" y="262890"/>
                  </a:lnTo>
                  <a:lnTo>
                    <a:pt x="419100" y="271780"/>
                  </a:lnTo>
                  <a:lnTo>
                    <a:pt x="400050" y="279400"/>
                  </a:lnTo>
                  <a:lnTo>
                    <a:pt x="378460" y="285750"/>
                  </a:lnTo>
                  <a:lnTo>
                    <a:pt x="356870" y="290830"/>
                  </a:lnTo>
                  <a:lnTo>
                    <a:pt x="335280" y="294640"/>
                  </a:lnTo>
                  <a:lnTo>
                    <a:pt x="316230" y="297180"/>
                  </a:lnTo>
                  <a:lnTo>
                    <a:pt x="297180" y="298450"/>
                  </a:lnTo>
                  <a:lnTo>
                    <a:pt x="289560" y="297180"/>
                  </a:lnTo>
                  <a:lnTo>
                    <a:pt x="288290" y="293370"/>
                  </a:lnTo>
                  <a:lnTo>
                    <a:pt x="292100" y="288290"/>
                  </a:lnTo>
                  <a:lnTo>
                    <a:pt x="299720" y="284480"/>
                  </a:lnTo>
                  <a:lnTo>
                    <a:pt x="309880" y="281940"/>
                  </a:lnTo>
                  <a:lnTo>
                    <a:pt x="323850" y="280670"/>
                  </a:lnTo>
                  <a:lnTo>
                    <a:pt x="337820" y="280670"/>
                  </a:lnTo>
                  <a:lnTo>
                    <a:pt x="353060" y="281940"/>
                  </a:lnTo>
                  <a:lnTo>
                    <a:pt x="368300" y="284480"/>
                  </a:lnTo>
                  <a:lnTo>
                    <a:pt x="383540" y="287020"/>
                  </a:lnTo>
                  <a:lnTo>
                    <a:pt x="397510" y="290830"/>
                  </a:lnTo>
                  <a:lnTo>
                    <a:pt x="411480" y="294640"/>
                  </a:lnTo>
                  <a:lnTo>
                    <a:pt x="424180" y="298450"/>
                  </a:lnTo>
                  <a:lnTo>
                    <a:pt x="436880" y="302260"/>
                  </a:lnTo>
                  <a:lnTo>
                    <a:pt x="450850" y="307340"/>
                  </a:lnTo>
                  <a:lnTo>
                    <a:pt x="463550" y="312420"/>
                  </a:lnTo>
                  <a:lnTo>
                    <a:pt x="476250" y="318770"/>
                  </a:lnTo>
                  <a:lnTo>
                    <a:pt x="488950" y="326390"/>
                  </a:lnTo>
                  <a:lnTo>
                    <a:pt x="501650" y="336550"/>
                  </a:lnTo>
                  <a:lnTo>
                    <a:pt x="514350" y="349250"/>
                  </a:lnTo>
                  <a:lnTo>
                    <a:pt x="527050" y="363220"/>
                  </a:lnTo>
                  <a:lnTo>
                    <a:pt x="537210" y="377190"/>
                  </a:lnTo>
                  <a:lnTo>
                    <a:pt x="544830" y="389890"/>
                  </a:lnTo>
                  <a:lnTo>
                    <a:pt x="551180" y="402590"/>
                  </a:lnTo>
                  <a:lnTo>
                    <a:pt x="557530" y="417830"/>
                  </a:lnTo>
                  <a:lnTo>
                    <a:pt x="562610" y="433070"/>
                  </a:lnTo>
                  <a:lnTo>
                    <a:pt x="567690" y="448310"/>
                  </a:lnTo>
                  <a:lnTo>
                    <a:pt x="571500" y="464820"/>
                  </a:lnTo>
                  <a:lnTo>
                    <a:pt x="574040" y="481330"/>
                  </a:lnTo>
                  <a:lnTo>
                    <a:pt x="575310" y="497840"/>
                  </a:lnTo>
                  <a:lnTo>
                    <a:pt x="575310" y="513080"/>
                  </a:lnTo>
                  <a:lnTo>
                    <a:pt x="576580" y="527050"/>
                  </a:lnTo>
                  <a:lnTo>
                    <a:pt x="576580" y="541020"/>
                  </a:lnTo>
                  <a:lnTo>
                    <a:pt x="575310" y="556260"/>
                  </a:lnTo>
                  <a:lnTo>
                    <a:pt x="574040" y="571500"/>
                  </a:lnTo>
                  <a:lnTo>
                    <a:pt x="570230" y="588010"/>
                  </a:lnTo>
                  <a:lnTo>
                    <a:pt x="566420" y="604520"/>
                  </a:lnTo>
                  <a:lnTo>
                    <a:pt x="560070" y="621030"/>
                  </a:lnTo>
                  <a:lnTo>
                    <a:pt x="553720" y="637540"/>
                  </a:lnTo>
                  <a:lnTo>
                    <a:pt x="544830" y="651510"/>
                  </a:lnTo>
                  <a:lnTo>
                    <a:pt x="534670" y="662940"/>
                  </a:lnTo>
                  <a:lnTo>
                    <a:pt x="523240" y="674370"/>
                  </a:lnTo>
                  <a:lnTo>
                    <a:pt x="510540" y="685800"/>
                  </a:lnTo>
                  <a:lnTo>
                    <a:pt x="496570" y="697230"/>
                  </a:lnTo>
                  <a:lnTo>
                    <a:pt x="481330" y="709930"/>
                  </a:lnTo>
                  <a:lnTo>
                    <a:pt x="461010" y="718820"/>
                  </a:lnTo>
                  <a:lnTo>
                    <a:pt x="438150" y="726440"/>
                  </a:lnTo>
                  <a:lnTo>
                    <a:pt x="412750" y="734060"/>
                  </a:lnTo>
                  <a:lnTo>
                    <a:pt x="388620" y="737870"/>
                  </a:lnTo>
                  <a:lnTo>
                    <a:pt x="365760" y="740410"/>
                  </a:lnTo>
                  <a:lnTo>
                    <a:pt x="342900" y="742950"/>
                  </a:lnTo>
                  <a:lnTo>
                    <a:pt x="323850" y="742950"/>
                  </a:lnTo>
                  <a:lnTo>
                    <a:pt x="307340" y="741680"/>
                  </a:lnTo>
                  <a:lnTo>
                    <a:pt x="292100" y="739140"/>
                  </a:lnTo>
                  <a:lnTo>
                    <a:pt x="274320" y="732790"/>
                  </a:lnTo>
                  <a:lnTo>
                    <a:pt x="255270" y="725170"/>
                  </a:lnTo>
                  <a:lnTo>
                    <a:pt x="236220" y="715010"/>
                  </a:lnTo>
                  <a:lnTo>
                    <a:pt x="218440" y="706120"/>
                  </a:lnTo>
                  <a:lnTo>
                    <a:pt x="203200" y="697230"/>
                  </a:lnTo>
                  <a:lnTo>
                    <a:pt x="187960" y="688340"/>
                  </a:lnTo>
                  <a:lnTo>
                    <a:pt x="171450" y="675640"/>
                  </a:lnTo>
                  <a:lnTo>
                    <a:pt x="152400" y="659130"/>
                  </a:lnTo>
                  <a:lnTo>
                    <a:pt x="133350" y="642620"/>
                  </a:lnTo>
                  <a:lnTo>
                    <a:pt x="116840" y="627380"/>
                  </a:lnTo>
                  <a:lnTo>
                    <a:pt x="101600" y="614680"/>
                  </a:lnTo>
                  <a:lnTo>
                    <a:pt x="86360" y="604520"/>
                  </a:lnTo>
                  <a:lnTo>
                    <a:pt x="73660" y="591820"/>
                  </a:lnTo>
                  <a:lnTo>
                    <a:pt x="62230" y="580390"/>
                  </a:lnTo>
                  <a:lnTo>
                    <a:pt x="52070" y="567690"/>
                  </a:lnTo>
                  <a:lnTo>
                    <a:pt x="44450" y="556260"/>
                  </a:lnTo>
                  <a:lnTo>
                    <a:pt x="36830" y="543560"/>
                  </a:lnTo>
                  <a:lnTo>
                    <a:pt x="30480" y="530860"/>
                  </a:lnTo>
                  <a:lnTo>
                    <a:pt x="24130" y="515620"/>
                  </a:lnTo>
                  <a:lnTo>
                    <a:pt x="16510" y="497840"/>
                  </a:lnTo>
                  <a:lnTo>
                    <a:pt x="8890" y="478790"/>
                  </a:lnTo>
                  <a:lnTo>
                    <a:pt x="3810" y="462280"/>
                  </a:lnTo>
                  <a:lnTo>
                    <a:pt x="0" y="447040"/>
                  </a:lnTo>
                  <a:lnTo>
                    <a:pt x="19050" y="3784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5039360" y="7137400"/>
            <a:ext cx="3733801" cy="1117601"/>
            <a:chOff x="5039360" y="7137400"/>
            <a:chExt cx="3733801" cy="1117601"/>
          </a:xfrm>
        </p:grpSpPr>
        <p:sp>
          <p:nvSpPr>
            <p:cNvPr id="61" name="Полилиния 60"/>
            <p:cNvSpPr/>
            <p:nvPr/>
          </p:nvSpPr>
          <p:spPr>
            <a:xfrm>
              <a:off x="5219700" y="7137400"/>
              <a:ext cx="50801" cy="266701"/>
            </a:xfrm>
            <a:custGeom>
              <a:avLst/>
              <a:gdLst/>
              <a:ahLst/>
              <a:cxnLst/>
              <a:rect l="0" t="0" r="0" b="0"/>
              <a:pathLst>
                <a:path w="50801" h="266701">
                  <a:moveTo>
                    <a:pt x="50800" y="0"/>
                  </a:moveTo>
                  <a:lnTo>
                    <a:pt x="44450" y="26670"/>
                  </a:lnTo>
                  <a:lnTo>
                    <a:pt x="40640" y="41910"/>
                  </a:lnTo>
                  <a:lnTo>
                    <a:pt x="36830" y="58420"/>
                  </a:lnTo>
                  <a:lnTo>
                    <a:pt x="33020" y="77470"/>
                  </a:lnTo>
                  <a:lnTo>
                    <a:pt x="27940" y="99060"/>
                  </a:lnTo>
                  <a:lnTo>
                    <a:pt x="21590" y="124460"/>
                  </a:lnTo>
                  <a:lnTo>
                    <a:pt x="13970" y="151130"/>
                  </a:lnTo>
                  <a:lnTo>
                    <a:pt x="8890" y="175260"/>
                  </a:lnTo>
                  <a:lnTo>
                    <a:pt x="6350" y="198120"/>
                  </a:lnTo>
                  <a:lnTo>
                    <a:pt x="0" y="266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5039360" y="7454900"/>
              <a:ext cx="269241" cy="342901"/>
            </a:xfrm>
            <a:custGeom>
              <a:avLst/>
              <a:gdLst/>
              <a:ahLst/>
              <a:cxnLst/>
              <a:rect l="0" t="0" r="0" b="0"/>
              <a:pathLst>
                <a:path w="269241" h="342901">
                  <a:moveTo>
                    <a:pt x="129540" y="0"/>
                  </a:moveTo>
                  <a:lnTo>
                    <a:pt x="123190" y="20320"/>
                  </a:lnTo>
                  <a:lnTo>
                    <a:pt x="116840" y="33020"/>
                  </a:lnTo>
                  <a:lnTo>
                    <a:pt x="107950" y="49530"/>
                  </a:lnTo>
                  <a:lnTo>
                    <a:pt x="97790" y="66040"/>
                  </a:lnTo>
                  <a:lnTo>
                    <a:pt x="88900" y="83820"/>
                  </a:lnTo>
                  <a:lnTo>
                    <a:pt x="80010" y="101600"/>
                  </a:lnTo>
                  <a:lnTo>
                    <a:pt x="71120" y="118110"/>
                  </a:lnTo>
                  <a:lnTo>
                    <a:pt x="58420" y="146050"/>
                  </a:lnTo>
                  <a:lnTo>
                    <a:pt x="41910" y="182880"/>
                  </a:lnTo>
                  <a:lnTo>
                    <a:pt x="25400" y="223520"/>
                  </a:lnTo>
                  <a:lnTo>
                    <a:pt x="12700" y="254000"/>
                  </a:lnTo>
                  <a:lnTo>
                    <a:pt x="5080" y="279400"/>
                  </a:lnTo>
                  <a:lnTo>
                    <a:pt x="0" y="300990"/>
                  </a:lnTo>
                  <a:lnTo>
                    <a:pt x="2540" y="313690"/>
                  </a:lnTo>
                  <a:lnTo>
                    <a:pt x="8890" y="320040"/>
                  </a:lnTo>
                  <a:lnTo>
                    <a:pt x="20320" y="323850"/>
                  </a:lnTo>
                  <a:lnTo>
                    <a:pt x="33020" y="323850"/>
                  </a:lnTo>
                  <a:lnTo>
                    <a:pt x="46990" y="323850"/>
                  </a:lnTo>
                  <a:lnTo>
                    <a:pt x="60960" y="321310"/>
                  </a:lnTo>
                  <a:lnTo>
                    <a:pt x="76200" y="320040"/>
                  </a:lnTo>
                  <a:lnTo>
                    <a:pt x="88900" y="318770"/>
                  </a:lnTo>
                  <a:lnTo>
                    <a:pt x="102870" y="318770"/>
                  </a:lnTo>
                  <a:lnTo>
                    <a:pt x="120650" y="320040"/>
                  </a:lnTo>
                  <a:lnTo>
                    <a:pt x="139700" y="321310"/>
                  </a:lnTo>
                  <a:lnTo>
                    <a:pt x="162560" y="325120"/>
                  </a:lnTo>
                  <a:lnTo>
                    <a:pt x="180340" y="327660"/>
                  </a:lnTo>
                  <a:lnTo>
                    <a:pt x="198120" y="331470"/>
                  </a:lnTo>
                  <a:lnTo>
                    <a:pt x="269240" y="342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5207000" y="7581900"/>
              <a:ext cx="254001" cy="673101"/>
            </a:xfrm>
            <a:custGeom>
              <a:avLst/>
              <a:gdLst/>
              <a:ahLst/>
              <a:cxnLst/>
              <a:rect l="0" t="0" r="0" b="0"/>
              <a:pathLst>
                <a:path w="254001" h="673101">
                  <a:moveTo>
                    <a:pt x="254000" y="0"/>
                  </a:moveTo>
                  <a:lnTo>
                    <a:pt x="233680" y="46990"/>
                  </a:lnTo>
                  <a:lnTo>
                    <a:pt x="224790" y="64770"/>
                  </a:lnTo>
                  <a:lnTo>
                    <a:pt x="215900" y="81280"/>
                  </a:lnTo>
                  <a:lnTo>
                    <a:pt x="208280" y="96520"/>
                  </a:lnTo>
                  <a:lnTo>
                    <a:pt x="198120" y="116840"/>
                  </a:lnTo>
                  <a:lnTo>
                    <a:pt x="186690" y="139700"/>
                  </a:lnTo>
                  <a:lnTo>
                    <a:pt x="175260" y="165100"/>
                  </a:lnTo>
                  <a:lnTo>
                    <a:pt x="166370" y="186690"/>
                  </a:lnTo>
                  <a:lnTo>
                    <a:pt x="158750" y="204470"/>
                  </a:lnTo>
                  <a:lnTo>
                    <a:pt x="152400" y="220980"/>
                  </a:lnTo>
                  <a:lnTo>
                    <a:pt x="147320" y="236220"/>
                  </a:lnTo>
                  <a:lnTo>
                    <a:pt x="142240" y="250190"/>
                  </a:lnTo>
                  <a:lnTo>
                    <a:pt x="137160" y="264160"/>
                  </a:lnTo>
                  <a:lnTo>
                    <a:pt x="123190" y="302260"/>
                  </a:lnTo>
                  <a:lnTo>
                    <a:pt x="72390" y="457200"/>
                  </a:lnTo>
                  <a:lnTo>
                    <a:pt x="64770" y="476250"/>
                  </a:lnTo>
                  <a:lnTo>
                    <a:pt x="38100" y="551180"/>
                  </a:lnTo>
                  <a:lnTo>
                    <a:pt x="30480" y="571500"/>
                  </a:lnTo>
                  <a:lnTo>
                    <a:pt x="24130" y="588010"/>
                  </a:lnTo>
                  <a:lnTo>
                    <a:pt x="19050" y="604520"/>
                  </a:lnTo>
                  <a:lnTo>
                    <a:pt x="13970" y="622300"/>
                  </a:lnTo>
                  <a:lnTo>
                    <a:pt x="0" y="673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6299200" y="7162800"/>
              <a:ext cx="38101" cy="215901"/>
            </a:xfrm>
            <a:custGeom>
              <a:avLst/>
              <a:gdLst/>
              <a:ahLst/>
              <a:cxnLst/>
              <a:rect l="0" t="0" r="0" b="0"/>
              <a:pathLst>
                <a:path w="38101" h="215901">
                  <a:moveTo>
                    <a:pt x="38100" y="0"/>
                  </a:moveTo>
                  <a:lnTo>
                    <a:pt x="31750" y="20320"/>
                  </a:lnTo>
                  <a:lnTo>
                    <a:pt x="29210" y="30480"/>
                  </a:lnTo>
                  <a:lnTo>
                    <a:pt x="27940" y="41910"/>
                  </a:lnTo>
                  <a:lnTo>
                    <a:pt x="26670" y="53340"/>
                  </a:lnTo>
                  <a:lnTo>
                    <a:pt x="25400" y="64770"/>
                  </a:lnTo>
                  <a:lnTo>
                    <a:pt x="22860" y="77470"/>
                  </a:lnTo>
                  <a:lnTo>
                    <a:pt x="19050" y="90170"/>
                  </a:lnTo>
                  <a:lnTo>
                    <a:pt x="16510" y="102870"/>
                  </a:lnTo>
                  <a:lnTo>
                    <a:pt x="15240" y="118110"/>
                  </a:lnTo>
                  <a:lnTo>
                    <a:pt x="15240" y="133350"/>
                  </a:lnTo>
                  <a:lnTo>
                    <a:pt x="13970" y="148590"/>
                  </a:lnTo>
                  <a:lnTo>
                    <a:pt x="13970" y="162560"/>
                  </a:lnTo>
                  <a:lnTo>
                    <a:pt x="0" y="2159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5977890" y="7543800"/>
              <a:ext cx="468631" cy="596901"/>
            </a:xfrm>
            <a:custGeom>
              <a:avLst/>
              <a:gdLst/>
              <a:ahLst/>
              <a:cxnLst/>
              <a:rect l="0" t="0" r="0" b="0"/>
              <a:pathLst>
                <a:path w="468631" h="596901">
                  <a:moveTo>
                    <a:pt x="410210" y="0"/>
                  </a:moveTo>
                  <a:lnTo>
                    <a:pt x="389890" y="20320"/>
                  </a:lnTo>
                  <a:lnTo>
                    <a:pt x="375920" y="39370"/>
                  </a:lnTo>
                  <a:lnTo>
                    <a:pt x="356870" y="63500"/>
                  </a:lnTo>
                  <a:lnTo>
                    <a:pt x="336550" y="93980"/>
                  </a:lnTo>
                  <a:lnTo>
                    <a:pt x="318770" y="119380"/>
                  </a:lnTo>
                  <a:lnTo>
                    <a:pt x="302260" y="140970"/>
                  </a:lnTo>
                  <a:lnTo>
                    <a:pt x="288290" y="161290"/>
                  </a:lnTo>
                  <a:lnTo>
                    <a:pt x="275590" y="181610"/>
                  </a:lnTo>
                  <a:lnTo>
                    <a:pt x="264160" y="199390"/>
                  </a:lnTo>
                  <a:lnTo>
                    <a:pt x="252730" y="218440"/>
                  </a:lnTo>
                  <a:lnTo>
                    <a:pt x="242570" y="232410"/>
                  </a:lnTo>
                  <a:lnTo>
                    <a:pt x="229870" y="245110"/>
                  </a:lnTo>
                  <a:lnTo>
                    <a:pt x="218440" y="256540"/>
                  </a:lnTo>
                  <a:lnTo>
                    <a:pt x="214630" y="259080"/>
                  </a:lnTo>
                  <a:lnTo>
                    <a:pt x="215900" y="254000"/>
                  </a:lnTo>
                  <a:lnTo>
                    <a:pt x="222250" y="245110"/>
                  </a:lnTo>
                  <a:lnTo>
                    <a:pt x="231140" y="237490"/>
                  </a:lnTo>
                  <a:lnTo>
                    <a:pt x="242570" y="228600"/>
                  </a:lnTo>
                  <a:lnTo>
                    <a:pt x="256540" y="219710"/>
                  </a:lnTo>
                  <a:lnTo>
                    <a:pt x="269240" y="213360"/>
                  </a:lnTo>
                  <a:lnTo>
                    <a:pt x="281940" y="207010"/>
                  </a:lnTo>
                  <a:lnTo>
                    <a:pt x="295910" y="201930"/>
                  </a:lnTo>
                  <a:lnTo>
                    <a:pt x="309880" y="198120"/>
                  </a:lnTo>
                  <a:lnTo>
                    <a:pt x="325120" y="195580"/>
                  </a:lnTo>
                  <a:lnTo>
                    <a:pt x="340360" y="194310"/>
                  </a:lnTo>
                  <a:lnTo>
                    <a:pt x="355600" y="194310"/>
                  </a:lnTo>
                  <a:lnTo>
                    <a:pt x="369570" y="195580"/>
                  </a:lnTo>
                  <a:lnTo>
                    <a:pt x="383540" y="198120"/>
                  </a:lnTo>
                  <a:lnTo>
                    <a:pt x="397510" y="205740"/>
                  </a:lnTo>
                  <a:lnTo>
                    <a:pt x="412750" y="215900"/>
                  </a:lnTo>
                  <a:lnTo>
                    <a:pt x="429260" y="228600"/>
                  </a:lnTo>
                  <a:lnTo>
                    <a:pt x="440690" y="241300"/>
                  </a:lnTo>
                  <a:lnTo>
                    <a:pt x="450850" y="254000"/>
                  </a:lnTo>
                  <a:lnTo>
                    <a:pt x="458470" y="266700"/>
                  </a:lnTo>
                  <a:lnTo>
                    <a:pt x="463550" y="279400"/>
                  </a:lnTo>
                  <a:lnTo>
                    <a:pt x="467360" y="292100"/>
                  </a:lnTo>
                  <a:lnTo>
                    <a:pt x="468630" y="304800"/>
                  </a:lnTo>
                  <a:lnTo>
                    <a:pt x="468630" y="320040"/>
                  </a:lnTo>
                  <a:lnTo>
                    <a:pt x="467360" y="337820"/>
                  </a:lnTo>
                  <a:lnTo>
                    <a:pt x="466090" y="356870"/>
                  </a:lnTo>
                  <a:lnTo>
                    <a:pt x="461010" y="374650"/>
                  </a:lnTo>
                  <a:lnTo>
                    <a:pt x="455930" y="392430"/>
                  </a:lnTo>
                  <a:lnTo>
                    <a:pt x="448310" y="410210"/>
                  </a:lnTo>
                  <a:lnTo>
                    <a:pt x="440690" y="427990"/>
                  </a:lnTo>
                  <a:lnTo>
                    <a:pt x="430530" y="448310"/>
                  </a:lnTo>
                  <a:lnTo>
                    <a:pt x="419100" y="467360"/>
                  </a:lnTo>
                  <a:lnTo>
                    <a:pt x="407670" y="485140"/>
                  </a:lnTo>
                  <a:lnTo>
                    <a:pt x="396240" y="501650"/>
                  </a:lnTo>
                  <a:lnTo>
                    <a:pt x="383540" y="516890"/>
                  </a:lnTo>
                  <a:lnTo>
                    <a:pt x="368300" y="530860"/>
                  </a:lnTo>
                  <a:lnTo>
                    <a:pt x="351790" y="543560"/>
                  </a:lnTo>
                  <a:lnTo>
                    <a:pt x="332740" y="557530"/>
                  </a:lnTo>
                  <a:lnTo>
                    <a:pt x="316230" y="567690"/>
                  </a:lnTo>
                  <a:lnTo>
                    <a:pt x="300990" y="576580"/>
                  </a:lnTo>
                  <a:lnTo>
                    <a:pt x="287020" y="582930"/>
                  </a:lnTo>
                  <a:lnTo>
                    <a:pt x="273050" y="588010"/>
                  </a:lnTo>
                  <a:lnTo>
                    <a:pt x="259080" y="590550"/>
                  </a:lnTo>
                  <a:lnTo>
                    <a:pt x="246380" y="593090"/>
                  </a:lnTo>
                  <a:lnTo>
                    <a:pt x="227330" y="594360"/>
                  </a:lnTo>
                  <a:lnTo>
                    <a:pt x="205740" y="595630"/>
                  </a:lnTo>
                  <a:lnTo>
                    <a:pt x="180340" y="595630"/>
                  </a:lnTo>
                  <a:lnTo>
                    <a:pt x="160020" y="595630"/>
                  </a:lnTo>
                  <a:lnTo>
                    <a:pt x="125730" y="596900"/>
                  </a:lnTo>
                  <a:lnTo>
                    <a:pt x="107950" y="590550"/>
                  </a:lnTo>
                  <a:lnTo>
                    <a:pt x="88900" y="581660"/>
                  </a:lnTo>
                  <a:lnTo>
                    <a:pt x="68580" y="570230"/>
                  </a:lnTo>
                  <a:lnTo>
                    <a:pt x="52070" y="557530"/>
                  </a:lnTo>
                  <a:lnTo>
                    <a:pt x="39370" y="544830"/>
                  </a:lnTo>
                  <a:lnTo>
                    <a:pt x="27940" y="533400"/>
                  </a:lnTo>
                  <a:lnTo>
                    <a:pt x="17780" y="520700"/>
                  </a:lnTo>
                  <a:lnTo>
                    <a:pt x="10160" y="508000"/>
                  </a:lnTo>
                  <a:lnTo>
                    <a:pt x="3810" y="495300"/>
                  </a:lnTo>
                  <a:lnTo>
                    <a:pt x="1270" y="482600"/>
                  </a:lnTo>
                  <a:lnTo>
                    <a:pt x="0" y="469900"/>
                  </a:lnTo>
                  <a:lnTo>
                    <a:pt x="1270" y="457200"/>
                  </a:lnTo>
                  <a:lnTo>
                    <a:pt x="5080" y="443230"/>
                  </a:lnTo>
                  <a:lnTo>
                    <a:pt x="10160" y="427990"/>
                  </a:lnTo>
                  <a:lnTo>
                    <a:pt x="16510" y="412750"/>
                  </a:lnTo>
                  <a:lnTo>
                    <a:pt x="25400" y="405130"/>
                  </a:lnTo>
                  <a:lnTo>
                    <a:pt x="34290" y="402590"/>
                  </a:lnTo>
                  <a:lnTo>
                    <a:pt x="67310" y="406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6438900" y="7531100"/>
              <a:ext cx="292101" cy="81281"/>
            </a:xfrm>
            <a:custGeom>
              <a:avLst/>
              <a:gdLst/>
              <a:ahLst/>
              <a:cxnLst/>
              <a:rect l="0" t="0" r="0" b="0"/>
              <a:pathLst>
                <a:path w="292101" h="81281">
                  <a:moveTo>
                    <a:pt x="0" y="38100"/>
                  </a:moveTo>
                  <a:lnTo>
                    <a:pt x="20320" y="52070"/>
                  </a:lnTo>
                  <a:lnTo>
                    <a:pt x="30480" y="57150"/>
                  </a:lnTo>
                  <a:lnTo>
                    <a:pt x="41910" y="62230"/>
                  </a:lnTo>
                  <a:lnTo>
                    <a:pt x="53340" y="67310"/>
                  </a:lnTo>
                  <a:lnTo>
                    <a:pt x="64770" y="71120"/>
                  </a:lnTo>
                  <a:lnTo>
                    <a:pt x="77470" y="76200"/>
                  </a:lnTo>
                  <a:lnTo>
                    <a:pt x="90170" y="80010"/>
                  </a:lnTo>
                  <a:lnTo>
                    <a:pt x="102870" y="81280"/>
                  </a:lnTo>
                  <a:lnTo>
                    <a:pt x="118110" y="81280"/>
                  </a:lnTo>
                  <a:lnTo>
                    <a:pt x="133350" y="80010"/>
                  </a:lnTo>
                  <a:lnTo>
                    <a:pt x="151130" y="76200"/>
                  </a:lnTo>
                  <a:lnTo>
                    <a:pt x="170180" y="69850"/>
                  </a:lnTo>
                  <a:lnTo>
                    <a:pt x="189230" y="63500"/>
                  </a:lnTo>
                  <a:lnTo>
                    <a:pt x="207010" y="57150"/>
                  </a:lnTo>
                  <a:lnTo>
                    <a:pt x="222250" y="49530"/>
                  </a:lnTo>
                  <a:lnTo>
                    <a:pt x="2921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7429500" y="7175500"/>
              <a:ext cx="25401" cy="203201"/>
            </a:xfrm>
            <a:custGeom>
              <a:avLst/>
              <a:gdLst/>
              <a:ahLst/>
              <a:cxnLst/>
              <a:rect l="0" t="0" r="0" b="0"/>
              <a:pathLst>
                <a:path w="25401" h="203201">
                  <a:moveTo>
                    <a:pt x="25400" y="0"/>
                  </a:moveTo>
                  <a:lnTo>
                    <a:pt x="19050" y="20320"/>
                  </a:lnTo>
                  <a:lnTo>
                    <a:pt x="16510" y="31750"/>
                  </a:lnTo>
                  <a:lnTo>
                    <a:pt x="15240" y="45720"/>
                  </a:lnTo>
                  <a:lnTo>
                    <a:pt x="13970" y="59690"/>
                  </a:lnTo>
                  <a:lnTo>
                    <a:pt x="12700" y="77470"/>
                  </a:lnTo>
                  <a:lnTo>
                    <a:pt x="10160" y="99060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7204710" y="7482840"/>
              <a:ext cx="567691" cy="687071"/>
            </a:xfrm>
            <a:custGeom>
              <a:avLst/>
              <a:gdLst/>
              <a:ahLst/>
              <a:cxnLst/>
              <a:rect l="0" t="0" r="0" b="0"/>
              <a:pathLst>
                <a:path w="567691" h="687071">
                  <a:moveTo>
                    <a:pt x="567690" y="35560"/>
                  </a:moveTo>
                  <a:lnTo>
                    <a:pt x="547370" y="21590"/>
                  </a:lnTo>
                  <a:lnTo>
                    <a:pt x="537210" y="16510"/>
                  </a:lnTo>
                  <a:lnTo>
                    <a:pt x="525780" y="11430"/>
                  </a:lnTo>
                  <a:lnTo>
                    <a:pt x="514350" y="6350"/>
                  </a:lnTo>
                  <a:lnTo>
                    <a:pt x="497840" y="3810"/>
                  </a:lnTo>
                  <a:lnTo>
                    <a:pt x="478790" y="1270"/>
                  </a:lnTo>
                  <a:lnTo>
                    <a:pt x="458470" y="0"/>
                  </a:lnTo>
                  <a:lnTo>
                    <a:pt x="438150" y="1270"/>
                  </a:lnTo>
                  <a:lnTo>
                    <a:pt x="419100" y="2540"/>
                  </a:lnTo>
                  <a:lnTo>
                    <a:pt x="401320" y="5080"/>
                  </a:lnTo>
                  <a:lnTo>
                    <a:pt x="383540" y="10160"/>
                  </a:lnTo>
                  <a:lnTo>
                    <a:pt x="365760" y="15240"/>
                  </a:lnTo>
                  <a:lnTo>
                    <a:pt x="347980" y="21590"/>
                  </a:lnTo>
                  <a:lnTo>
                    <a:pt x="330200" y="30480"/>
                  </a:lnTo>
                  <a:lnTo>
                    <a:pt x="309880" y="40640"/>
                  </a:lnTo>
                  <a:lnTo>
                    <a:pt x="290830" y="52070"/>
                  </a:lnTo>
                  <a:lnTo>
                    <a:pt x="271780" y="64770"/>
                  </a:lnTo>
                  <a:lnTo>
                    <a:pt x="252730" y="78740"/>
                  </a:lnTo>
                  <a:lnTo>
                    <a:pt x="234950" y="93980"/>
                  </a:lnTo>
                  <a:lnTo>
                    <a:pt x="217170" y="107950"/>
                  </a:lnTo>
                  <a:lnTo>
                    <a:pt x="200660" y="121920"/>
                  </a:lnTo>
                  <a:lnTo>
                    <a:pt x="182880" y="135890"/>
                  </a:lnTo>
                  <a:lnTo>
                    <a:pt x="168910" y="148590"/>
                  </a:lnTo>
                  <a:lnTo>
                    <a:pt x="156210" y="161290"/>
                  </a:lnTo>
                  <a:lnTo>
                    <a:pt x="144780" y="175260"/>
                  </a:lnTo>
                  <a:lnTo>
                    <a:pt x="96520" y="233680"/>
                  </a:lnTo>
                  <a:lnTo>
                    <a:pt x="81280" y="252730"/>
                  </a:lnTo>
                  <a:lnTo>
                    <a:pt x="68580" y="269240"/>
                  </a:lnTo>
                  <a:lnTo>
                    <a:pt x="57150" y="284480"/>
                  </a:lnTo>
                  <a:lnTo>
                    <a:pt x="46990" y="300990"/>
                  </a:lnTo>
                  <a:lnTo>
                    <a:pt x="36830" y="320040"/>
                  </a:lnTo>
                  <a:lnTo>
                    <a:pt x="27940" y="339090"/>
                  </a:lnTo>
                  <a:lnTo>
                    <a:pt x="20320" y="356870"/>
                  </a:lnTo>
                  <a:lnTo>
                    <a:pt x="13970" y="372110"/>
                  </a:lnTo>
                  <a:lnTo>
                    <a:pt x="7620" y="387350"/>
                  </a:lnTo>
                  <a:lnTo>
                    <a:pt x="3810" y="403860"/>
                  </a:lnTo>
                  <a:lnTo>
                    <a:pt x="1270" y="422910"/>
                  </a:lnTo>
                  <a:lnTo>
                    <a:pt x="0" y="441960"/>
                  </a:lnTo>
                  <a:lnTo>
                    <a:pt x="0" y="461010"/>
                  </a:lnTo>
                  <a:lnTo>
                    <a:pt x="1270" y="481330"/>
                  </a:lnTo>
                  <a:lnTo>
                    <a:pt x="3810" y="502920"/>
                  </a:lnTo>
                  <a:lnTo>
                    <a:pt x="5080" y="520700"/>
                  </a:lnTo>
                  <a:lnTo>
                    <a:pt x="6350" y="535940"/>
                  </a:lnTo>
                  <a:lnTo>
                    <a:pt x="7620" y="551180"/>
                  </a:lnTo>
                  <a:lnTo>
                    <a:pt x="12700" y="567690"/>
                  </a:lnTo>
                  <a:lnTo>
                    <a:pt x="19050" y="582930"/>
                  </a:lnTo>
                  <a:lnTo>
                    <a:pt x="29210" y="599440"/>
                  </a:lnTo>
                  <a:lnTo>
                    <a:pt x="39370" y="613410"/>
                  </a:lnTo>
                  <a:lnTo>
                    <a:pt x="49530" y="624840"/>
                  </a:lnTo>
                  <a:lnTo>
                    <a:pt x="62230" y="636270"/>
                  </a:lnTo>
                  <a:lnTo>
                    <a:pt x="73660" y="646430"/>
                  </a:lnTo>
                  <a:lnTo>
                    <a:pt x="86360" y="655320"/>
                  </a:lnTo>
                  <a:lnTo>
                    <a:pt x="97790" y="665480"/>
                  </a:lnTo>
                  <a:lnTo>
                    <a:pt x="111760" y="671830"/>
                  </a:lnTo>
                  <a:lnTo>
                    <a:pt x="127000" y="679450"/>
                  </a:lnTo>
                  <a:lnTo>
                    <a:pt x="142240" y="684530"/>
                  </a:lnTo>
                  <a:lnTo>
                    <a:pt x="158750" y="687070"/>
                  </a:lnTo>
                  <a:lnTo>
                    <a:pt x="175260" y="687070"/>
                  </a:lnTo>
                  <a:lnTo>
                    <a:pt x="191770" y="685800"/>
                  </a:lnTo>
                  <a:lnTo>
                    <a:pt x="207010" y="683260"/>
                  </a:lnTo>
                  <a:lnTo>
                    <a:pt x="220980" y="680720"/>
                  </a:lnTo>
                  <a:lnTo>
                    <a:pt x="234950" y="676910"/>
                  </a:lnTo>
                  <a:lnTo>
                    <a:pt x="248920" y="671830"/>
                  </a:lnTo>
                  <a:lnTo>
                    <a:pt x="261620" y="665480"/>
                  </a:lnTo>
                  <a:lnTo>
                    <a:pt x="274320" y="659130"/>
                  </a:lnTo>
                  <a:lnTo>
                    <a:pt x="289560" y="650240"/>
                  </a:lnTo>
                  <a:lnTo>
                    <a:pt x="304800" y="640080"/>
                  </a:lnTo>
                  <a:lnTo>
                    <a:pt x="320040" y="628650"/>
                  </a:lnTo>
                  <a:lnTo>
                    <a:pt x="335280" y="614680"/>
                  </a:lnTo>
                  <a:lnTo>
                    <a:pt x="349250" y="598170"/>
                  </a:lnTo>
                  <a:lnTo>
                    <a:pt x="363220" y="580390"/>
                  </a:lnTo>
                  <a:lnTo>
                    <a:pt x="374650" y="562610"/>
                  </a:lnTo>
                  <a:lnTo>
                    <a:pt x="384810" y="544830"/>
                  </a:lnTo>
                  <a:lnTo>
                    <a:pt x="394970" y="527050"/>
                  </a:lnTo>
                  <a:lnTo>
                    <a:pt x="403860" y="509270"/>
                  </a:lnTo>
                  <a:lnTo>
                    <a:pt x="410210" y="488950"/>
                  </a:lnTo>
                  <a:lnTo>
                    <a:pt x="416560" y="469900"/>
                  </a:lnTo>
                  <a:lnTo>
                    <a:pt x="419100" y="448310"/>
                  </a:lnTo>
                  <a:lnTo>
                    <a:pt x="419100" y="427990"/>
                  </a:lnTo>
                  <a:lnTo>
                    <a:pt x="417830" y="407670"/>
                  </a:lnTo>
                  <a:lnTo>
                    <a:pt x="415290" y="387350"/>
                  </a:lnTo>
                  <a:lnTo>
                    <a:pt x="412750" y="369570"/>
                  </a:lnTo>
                  <a:lnTo>
                    <a:pt x="408940" y="350520"/>
                  </a:lnTo>
                  <a:lnTo>
                    <a:pt x="403860" y="334010"/>
                  </a:lnTo>
                  <a:lnTo>
                    <a:pt x="397510" y="316230"/>
                  </a:lnTo>
                  <a:lnTo>
                    <a:pt x="391160" y="298450"/>
                  </a:lnTo>
                  <a:lnTo>
                    <a:pt x="381000" y="284480"/>
                  </a:lnTo>
                  <a:lnTo>
                    <a:pt x="368300" y="271780"/>
                  </a:lnTo>
                  <a:lnTo>
                    <a:pt x="354330" y="260350"/>
                  </a:lnTo>
                  <a:lnTo>
                    <a:pt x="339090" y="252730"/>
                  </a:lnTo>
                  <a:lnTo>
                    <a:pt x="323850" y="245110"/>
                  </a:lnTo>
                  <a:lnTo>
                    <a:pt x="307340" y="238760"/>
                  </a:lnTo>
                  <a:lnTo>
                    <a:pt x="293370" y="236220"/>
                  </a:lnTo>
                  <a:lnTo>
                    <a:pt x="278130" y="234950"/>
                  </a:lnTo>
                  <a:lnTo>
                    <a:pt x="265430" y="236220"/>
                  </a:lnTo>
                  <a:lnTo>
                    <a:pt x="247650" y="241300"/>
                  </a:lnTo>
                  <a:lnTo>
                    <a:pt x="227330" y="248920"/>
                  </a:lnTo>
                  <a:lnTo>
                    <a:pt x="205740" y="257810"/>
                  </a:lnTo>
                  <a:lnTo>
                    <a:pt x="186690" y="270510"/>
                  </a:lnTo>
                  <a:lnTo>
                    <a:pt x="168910" y="283210"/>
                  </a:lnTo>
                  <a:lnTo>
                    <a:pt x="110490" y="3403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8509000" y="718820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25400" y="0"/>
                  </a:moveTo>
                  <a:lnTo>
                    <a:pt x="19050" y="20320"/>
                  </a:lnTo>
                  <a:lnTo>
                    <a:pt x="15240" y="31750"/>
                  </a:lnTo>
                  <a:lnTo>
                    <a:pt x="11430" y="45720"/>
                  </a:lnTo>
                  <a:lnTo>
                    <a:pt x="0" y="1397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олилиния 69"/>
            <p:cNvSpPr/>
            <p:nvPr/>
          </p:nvSpPr>
          <p:spPr>
            <a:xfrm>
              <a:off x="8293100" y="7440930"/>
              <a:ext cx="480061" cy="801371"/>
            </a:xfrm>
            <a:custGeom>
              <a:avLst/>
              <a:gdLst/>
              <a:ahLst/>
              <a:cxnLst/>
              <a:rect l="0" t="0" r="0" b="0"/>
              <a:pathLst>
                <a:path w="480061" h="801371">
                  <a:moveTo>
                    <a:pt x="0" y="90170"/>
                  </a:moveTo>
                  <a:lnTo>
                    <a:pt x="20320" y="69850"/>
                  </a:lnTo>
                  <a:lnTo>
                    <a:pt x="29210" y="59690"/>
                  </a:lnTo>
                  <a:lnTo>
                    <a:pt x="38100" y="48260"/>
                  </a:lnTo>
                  <a:lnTo>
                    <a:pt x="45720" y="36830"/>
                  </a:lnTo>
                  <a:lnTo>
                    <a:pt x="55880" y="25400"/>
                  </a:lnTo>
                  <a:lnTo>
                    <a:pt x="67310" y="12700"/>
                  </a:lnTo>
                  <a:lnTo>
                    <a:pt x="78740" y="0"/>
                  </a:lnTo>
                  <a:lnTo>
                    <a:pt x="87630" y="1270"/>
                  </a:lnTo>
                  <a:lnTo>
                    <a:pt x="95250" y="8890"/>
                  </a:lnTo>
                  <a:lnTo>
                    <a:pt x="101600" y="24130"/>
                  </a:lnTo>
                  <a:lnTo>
                    <a:pt x="105410" y="39370"/>
                  </a:lnTo>
                  <a:lnTo>
                    <a:pt x="109220" y="54610"/>
                  </a:lnTo>
                  <a:lnTo>
                    <a:pt x="110490" y="71120"/>
                  </a:lnTo>
                  <a:lnTo>
                    <a:pt x="114300" y="88900"/>
                  </a:lnTo>
                  <a:lnTo>
                    <a:pt x="120650" y="107950"/>
                  </a:lnTo>
                  <a:lnTo>
                    <a:pt x="127000" y="127000"/>
                  </a:lnTo>
                  <a:lnTo>
                    <a:pt x="133350" y="146050"/>
                  </a:lnTo>
                  <a:lnTo>
                    <a:pt x="140970" y="163830"/>
                  </a:lnTo>
                  <a:lnTo>
                    <a:pt x="149860" y="181610"/>
                  </a:lnTo>
                  <a:lnTo>
                    <a:pt x="160020" y="198120"/>
                  </a:lnTo>
                  <a:lnTo>
                    <a:pt x="172720" y="212090"/>
                  </a:lnTo>
                  <a:lnTo>
                    <a:pt x="187960" y="227330"/>
                  </a:lnTo>
                  <a:lnTo>
                    <a:pt x="200660" y="238760"/>
                  </a:lnTo>
                  <a:lnTo>
                    <a:pt x="214630" y="250190"/>
                  </a:lnTo>
                  <a:lnTo>
                    <a:pt x="227330" y="260350"/>
                  </a:lnTo>
                  <a:lnTo>
                    <a:pt x="242570" y="265430"/>
                  </a:lnTo>
                  <a:lnTo>
                    <a:pt x="257810" y="267970"/>
                  </a:lnTo>
                  <a:lnTo>
                    <a:pt x="273050" y="267970"/>
                  </a:lnTo>
                  <a:lnTo>
                    <a:pt x="290830" y="260350"/>
                  </a:lnTo>
                  <a:lnTo>
                    <a:pt x="309880" y="248920"/>
                  </a:lnTo>
                  <a:lnTo>
                    <a:pt x="328930" y="233680"/>
                  </a:lnTo>
                  <a:lnTo>
                    <a:pt x="346710" y="219710"/>
                  </a:lnTo>
                  <a:lnTo>
                    <a:pt x="361950" y="207010"/>
                  </a:lnTo>
                  <a:lnTo>
                    <a:pt x="377190" y="193040"/>
                  </a:lnTo>
                  <a:lnTo>
                    <a:pt x="391160" y="179070"/>
                  </a:lnTo>
                  <a:lnTo>
                    <a:pt x="405130" y="162560"/>
                  </a:lnTo>
                  <a:lnTo>
                    <a:pt x="417830" y="147320"/>
                  </a:lnTo>
                  <a:lnTo>
                    <a:pt x="429260" y="132080"/>
                  </a:lnTo>
                  <a:lnTo>
                    <a:pt x="440690" y="118110"/>
                  </a:lnTo>
                  <a:lnTo>
                    <a:pt x="449580" y="104140"/>
                  </a:lnTo>
                  <a:lnTo>
                    <a:pt x="459740" y="91440"/>
                  </a:lnTo>
                  <a:lnTo>
                    <a:pt x="468630" y="78740"/>
                  </a:lnTo>
                  <a:lnTo>
                    <a:pt x="477520" y="64770"/>
                  </a:lnTo>
                  <a:lnTo>
                    <a:pt x="480060" y="62230"/>
                  </a:lnTo>
                  <a:lnTo>
                    <a:pt x="480060" y="66040"/>
                  </a:lnTo>
                  <a:lnTo>
                    <a:pt x="476250" y="73660"/>
                  </a:lnTo>
                  <a:lnTo>
                    <a:pt x="468630" y="85090"/>
                  </a:lnTo>
                  <a:lnTo>
                    <a:pt x="457200" y="97790"/>
                  </a:lnTo>
                  <a:lnTo>
                    <a:pt x="444500" y="111760"/>
                  </a:lnTo>
                  <a:lnTo>
                    <a:pt x="431800" y="129540"/>
                  </a:lnTo>
                  <a:lnTo>
                    <a:pt x="419100" y="147320"/>
                  </a:lnTo>
                  <a:lnTo>
                    <a:pt x="322580" y="293370"/>
                  </a:lnTo>
                  <a:lnTo>
                    <a:pt x="307340" y="317500"/>
                  </a:lnTo>
                  <a:lnTo>
                    <a:pt x="289560" y="349250"/>
                  </a:lnTo>
                  <a:lnTo>
                    <a:pt x="269240" y="384810"/>
                  </a:lnTo>
                  <a:lnTo>
                    <a:pt x="252730" y="415290"/>
                  </a:lnTo>
                  <a:lnTo>
                    <a:pt x="238760" y="440690"/>
                  </a:lnTo>
                  <a:lnTo>
                    <a:pt x="227330" y="463550"/>
                  </a:lnTo>
                  <a:lnTo>
                    <a:pt x="214630" y="490220"/>
                  </a:lnTo>
                  <a:lnTo>
                    <a:pt x="203200" y="519430"/>
                  </a:lnTo>
                  <a:lnTo>
                    <a:pt x="190500" y="549910"/>
                  </a:lnTo>
                  <a:lnTo>
                    <a:pt x="179070" y="574040"/>
                  </a:lnTo>
                  <a:lnTo>
                    <a:pt x="168910" y="594360"/>
                  </a:lnTo>
                  <a:lnTo>
                    <a:pt x="158750" y="613410"/>
                  </a:lnTo>
                  <a:lnTo>
                    <a:pt x="151130" y="631190"/>
                  </a:lnTo>
                  <a:lnTo>
                    <a:pt x="144780" y="647700"/>
                  </a:lnTo>
                  <a:lnTo>
                    <a:pt x="138430" y="665480"/>
                  </a:lnTo>
                  <a:lnTo>
                    <a:pt x="134620" y="680720"/>
                  </a:lnTo>
                  <a:lnTo>
                    <a:pt x="132080" y="695960"/>
                  </a:lnTo>
                  <a:lnTo>
                    <a:pt x="130810" y="709930"/>
                  </a:lnTo>
                  <a:lnTo>
                    <a:pt x="127000" y="726440"/>
                  </a:lnTo>
                  <a:lnTo>
                    <a:pt x="120650" y="744220"/>
                  </a:lnTo>
                  <a:lnTo>
                    <a:pt x="101600" y="8013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8343900" y="7835900"/>
              <a:ext cx="368301" cy="50801"/>
            </a:xfrm>
            <a:custGeom>
              <a:avLst/>
              <a:gdLst/>
              <a:ahLst/>
              <a:cxnLst/>
              <a:rect l="0" t="0" r="0" b="0"/>
              <a:pathLst>
                <a:path w="368301" h="50801">
                  <a:moveTo>
                    <a:pt x="0" y="0"/>
                  </a:moveTo>
                  <a:lnTo>
                    <a:pt x="40640" y="0"/>
                  </a:lnTo>
                  <a:lnTo>
                    <a:pt x="59690" y="1270"/>
                  </a:lnTo>
                  <a:lnTo>
                    <a:pt x="78740" y="3810"/>
                  </a:lnTo>
                  <a:lnTo>
                    <a:pt x="99060" y="6350"/>
                  </a:lnTo>
                  <a:lnTo>
                    <a:pt x="144780" y="13970"/>
                  </a:lnTo>
                  <a:lnTo>
                    <a:pt x="167640" y="17780"/>
                  </a:lnTo>
                  <a:lnTo>
                    <a:pt x="187960" y="20320"/>
                  </a:lnTo>
                  <a:lnTo>
                    <a:pt x="205740" y="21590"/>
                  </a:lnTo>
                  <a:lnTo>
                    <a:pt x="222250" y="22860"/>
                  </a:lnTo>
                  <a:lnTo>
                    <a:pt x="242570" y="25400"/>
                  </a:lnTo>
                  <a:lnTo>
                    <a:pt x="266700" y="27940"/>
                  </a:lnTo>
                  <a:lnTo>
                    <a:pt x="368300" y="50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261620" y="2451100"/>
            <a:ext cx="665481" cy="3937001"/>
            <a:chOff x="261620" y="2451100"/>
            <a:chExt cx="665481" cy="3937001"/>
          </a:xfrm>
        </p:grpSpPr>
        <p:sp>
          <p:nvSpPr>
            <p:cNvPr id="73" name="Полилиния 72"/>
            <p:cNvSpPr/>
            <p:nvPr/>
          </p:nvSpPr>
          <p:spPr>
            <a:xfrm>
              <a:off x="812800" y="61976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1143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олилиния 73"/>
            <p:cNvSpPr/>
            <p:nvPr/>
          </p:nvSpPr>
          <p:spPr>
            <a:xfrm>
              <a:off x="393700" y="5815330"/>
              <a:ext cx="245111" cy="572771"/>
            </a:xfrm>
            <a:custGeom>
              <a:avLst/>
              <a:gdLst/>
              <a:ahLst/>
              <a:cxnLst/>
              <a:rect l="0" t="0" r="0" b="0"/>
              <a:pathLst>
                <a:path w="245111" h="572771">
                  <a:moveTo>
                    <a:pt x="0" y="293370"/>
                  </a:moveTo>
                  <a:lnTo>
                    <a:pt x="53340" y="257810"/>
                  </a:lnTo>
                  <a:lnTo>
                    <a:pt x="63500" y="248920"/>
                  </a:lnTo>
                  <a:lnTo>
                    <a:pt x="73660" y="238760"/>
                  </a:lnTo>
                  <a:lnTo>
                    <a:pt x="82550" y="227329"/>
                  </a:lnTo>
                  <a:lnTo>
                    <a:pt x="95250" y="214629"/>
                  </a:lnTo>
                  <a:lnTo>
                    <a:pt x="107950" y="203200"/>
                  </a:lnTo>
                  <a:lnTo>
                    <a:pt x="123190" y="190500"/>
                  </a:lnTo>
                  <a:lnTo>
                    <a:pt x="139700" y="173990"/>
                  </a:lnTo>
                  <a:lnTo>
                    <a:pt x="158750" y="154940"/>
                  </a:lnTo>
                  <a:lnTo>
                    <a:pt x="177800" y="133350"/>
                  </a:lnTo>
                  <a:lnTo>
                    <a:pt x="193040" y="114300"/>
                  </a:lnTo>
                  <a:lnTo>
                    <a:pt x="205740" y="97790"/>
                  </a:lnTo>
                  <a:lnTo>
                    <a:pt x="218440" y="82550"/>
                  </a:lnTo>
                  <a:lnTo>
                    <a:pt x="227330" y="68579"/>
                  </a:lnTo>
                  <a:lnTo>
                    <a:pt x="234950" y="54610"/>
                  </a:lnTo>
                  <a:lnTo>
                    <a:pt x="241300" y="40640"/>
                  </a:lnTo>
                  <a:lnTo>
                    <a:pt x="243840" y="27940"/>
                  </a:lnTo>
                  <a:lnTo>
                    <a:pt x="245110" y="15240"/>
                  </a:lnTo>
                  <a:lnTo>
                    <a:pt x="243840" y="1270"/>
                  </a:lnTo>
                  <a:lnTo>
                    <a:pt x="238760" y="0"/>
                  </a:lnTo>
                  <a:lnTo>
                    <a:pt x="231140" y="6350"/>
                  </a:lnTo>
                  <a:lnTo>
                    <a:pt x="222250" y="17779"/>
                  </a:lnTo>
                  <a:lnTo>
                    <a:pt x="214630" y="29210"/>
                  </a:lnTo>
                  <a:lnTo>
                    <a:pt x="208280" y="40640"/>
                  </a:lnTo>
                  <a:lnTo>
                    <a:pt x="201930" y="53340"/>
                  </a:lnTo>
                  <a:lnTo>
                    <a:pt x="195580" y="71120"/>
                  </a:lnTo>
                  <a:lnTo>
                    <a:pt x="187960" y="92710"/>
                  </a:lnTo>
                  <a:lnTo>
                    <a:pt x="180340" y="116840"/>
                  </a:lnTo>
                  <a:lnTo>
                    <a:pt x="163830" y="167640"/>
                  </a:lnTo>
                  <a:lnTo>
                    <a:pt x="128270" y="276860"/>
                  </a:lnTo>
                  <a:lnTo>
                    <a:pt x="123190" y="290829"/>
                  </a:lnTo>
                  <a:lnTo>
                    <a:pt x="119380" y="306070"/>
                  </a:lnTo>
                  <a:lnTo>
                    <a:pt x="114300" y="321310"/>
                  </a:lnTo>
                  <a:lnTo>
                    <a:pt x="110490" y="337820"/>
                  </a:lnTo>
                  <a:lnTo>
                    <a:pt x="107950" y="353060"/>
                  </a:lnTo>
                  <a:lnTo>
                    <a:pt x="105410" y="367029"/>
                  </a:lnTo>
                  <a:lnTo>
                    <a:pt x="104140" y="379729"/>
                  </a:lnTo>
                  <a:lnTo>
                    <a:pt x="99060" y="405129"/>
                  </a:lnTo>
                  <a:lnTo>
                    <a:pt x="91440" y="436879"/>
                  </a:lnTo>
                  <a:lnTo>
                    <a:pt x="50800" y="5727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800100" y="51054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114300" y="25400"/>
                  </a:moveTo>
                  <a:lnTo>
                    <a:pt x="99060" y="1778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261620" y="4806950"/>
              <a:ext cx="424181" cy="520701"/>
            </a:xfrm>
            <a:custGeom>
              <a:avLst/>
              <a:gdLst/>
              <a:ahLst/>
              <a:cxnLst/>
              <a:rect l="0" t="0" r="0" b="0"/>
              <a:pathLst>
                <a:path w="424181" h="520701">
                  <a:moveTo>
                    <a:pt x="220980" y="6350"/>
                  </a:moveTo>
                  <a:lnTo>
                    <a:pt x="247650" y="0"/>
                  </a:lnTo>
                  <a:lnTo>
                    <a:pt x="260350" y="0"/>
                  </a:lnTo>
                  <a:lnTo>
                    <a:pt x="273050" y="3810"/>
                  </a:lnTo>
                  <a:lnTo>
                    <a:pt x="284480" y="8890"/>
                  </a:lnTo>
                  <a:lnTo>
                    <a:pt x="295910" y="17780"/>
                  </a:lnTo>
                  <a:lnTo>
                    <a:pt x="306070" y="29210"/>
                  </a:lnTo>
                  <a:lnTo>
                    <a:pt x="316230" y="43180"/>
                  </a:lnTo>
                  <a:lnTo>
                    <a:pt x="323850" y="57150"/>
                  </a:lnTo>
                  <a:lnTo>
                    <a:pt x="330200" y="72390"/>
                  </a:lnTo>
                  <a:lnTo>
                    <a:pt x="336550" y="88900"/>
                  </a:lnTo>
                  <a:lnTo>
                    <a:pt x="340360" y="105410"/>
                  </a:lnTo>
                  <a:lnTo>
                    <a:pt x="342900" y="121920"/>
                  </a:lnTo>
                  <a:lnTo>
                    <a:pt x="344170" y="138430"/>
                  </a:lnTo>
                  <a:lnTo>
                    <a:pt x="342900" y="153670"/>
                  </a:lnTo>
                  <a:lnTo>
                    <a:pt x="339090" y="167640"/>
                  </a:lnTo>
                  <a:lnTo>
                    <a:pt x="334010" y="181610"/>
                  </a:lnTo>
                  <a:lnTo>
                    <a:pt x="325120" y="193040"/>
                  </a:lnTo>
                  <a:lnTo>
                    <a:pt x="316230" y="200660"/>
                  </a:lnTo>
                  <a:lnTo>
                    <a:pt x="306070" y="208280"/>
                  </a:lnTo>
                  <a:lnTo>
                    <a:pt x="289560" y="213360"/>
                  </a:lnTo>
                  <a:lnTo>
                    <a:pt x="271780" y="215900"/>
                  </a:lnTo>
                  <a:lnTo>
                    <a:pt x="250190" y="218440"/>
                  </a:lnTo>
                  <a:lnTo>
                    <a:pt x="231140" y="219710"/>
                  </a:lnTo>
                  <a:lnTo>
                    <a:pt x="212090" y="220980"/>
                  </a:lnTo>
                  <a:lnTo>
                    <a:pt x="194310" y="220980"/>
                  </a:lnTo>
                  <a:lnTo>
                    <a:pt x="177800" y="222250"/>
                  </a:lnTo>
                  <a:lnTo>
                    <a:pt x="162560" y="226060"/>
                  </a:lnTo>
                  <a:lnTo>
                    <a:pt x="148590" y="228600"/>
                  </a:lnTo>
                  <a:lnTo>
                    <a:pt x="134620" y="233680"/>
                  </a:lnTo>
                  <a:lnTo>
                    <a:pt x="120650" y="240030"/>
                  </a:lnTo>
                  <a:lnTo>
                    <a:pt x="107950" y="246380"/>
                  </a:lnTo>
                  <a:lnTo>
                    <a:pt x="96520" y="255270"/>
                  </a:lnTo>
                  <a:lnTo>
                    <a:pt x="85090" y="265430"/>
                  </a:lnTo>
                  <a:lnTo>
                    <a:pt x="76200" y="276860"/>
                  </a:lnTo>
                  <a:lnTo>
                    <a:pt x="67310" y="288290"/>
                  </a:lnTo>
                  <a:lnTo>
                    <a:pt x="60960" y="299720"/>
                  </a:lnTo>
                  <a:lnTo>
                    <a:pt x="54610" y="312420"/>
                  </a:lnTo>
                  <a:lnTo>
                    <a:pt x="26670" y="369570"/>
                  </a:lnTo>
                  <a:lnTo>
                    <a:pt x="19050" y="389890"/>
                  </a:lnTo>
                  <a:lnTo>
                    <a:pt x="13970" y="408940"/>
                  </a:lnTo>
                  <a:lnTo>
                    <a:pt x="11430" y="426720"/>
                  </a:lnTo>
                  <a:lnTo>
                    <a:pt x="7620" y="443230"/>
                  </a:lnTo>
                  <a:lnTo>
                    <a:pt x="3810" y="458470"/>
                  </a:lnTo>
                  <a:lnTo>
                    <a:pt x="0" y="472440"/>
                  </a:lnTo>
                  <a:lnTo>
                    <a:pt x="1270" y="480060"/>
                  </a:lnTo>
                  <a:lnTo>
                    <a:pt x="7620" y="481330"/>
                  </a:lnTo>
                  <a:lnTo>
                    <a:pt x="15240" y="480060"/>
                  </a:lnTo>
                  <a:lnTo>
                    <a:pt x="25400" y="473710"/>
                  </a:lnTo>
                  <a:lnTo>
                    <a:pt x="38100" y="466090"/>
                  </a:lnTo>
                  <a:lnTo>
                    <a:pt x="53340" y="457200"/>
                  </a:lnTo>
                  <a:lnTo>
                    <a:pt x="68580" y="448310"/>
                  </a:lnTo>
                  <a:lnTo>
                    <a:pt x="83820" y="439420"/>
                  </a:lnTo>
                  <a:lnTo>
                    <a:pt x="100330" y="430530"/>
                  </a:lnTo>
                  <a:lnTo>
                    <a:pt x="114300" y="422910"/>
                  </a:lnTo>
                  <a:lnTo>
                    <a:pt x="129540" y="416560"/>
                  </a:lnTo>
                  <a:lnTo>
                    <a:pt x="142240" y="411480"/>
                  </a:lnTo>
                  <a:lnTo>
                    <a:pt x="154940" y="411480"/>
                  </a:lnTo>
                  <a:lnTo>
                    <a:pt x="165100" y="416560"/>
                  </a:lnTo>
                  <a:lnTo>
                    <a:pt x="175260" y="424180"/>
                  </a:lnTo>
                  <a:lnTo>
                    <a:pt x="189230" y="435610"/>
                  </a:lnTo>
                  <a:lnTo>
                    <a:pt x="205740" y="450850"/>
                  </a:lnTo>
                  <a:lnTo>
                    <a:pt x="223520" y="467360"/>
                  </a:lnTo>
                  <a:lnTo>
                    <a:pt x="241300" y="481330"/>
                  </a:lnTo>
                  <a:lnTo>
                    <a:pt x="257810" y="494030"/>
                  </a:lnTo>
                  <a:lnTo>
                    <a:pt x="275590" y="505460"/>
                  </a:lnTo>
                  <a:lnTo>
                    <a:pt x="290830" y="511810"/>
                  </a:lnTo>
                  <a:lnTo>
                    <a:pt x="306070" y="516890"/>
                  </a:lnTo>
                  <a:lnTo>
                    <a:pt x="320040" y="520700"/>
                  </a:lnTo>
                  <a:lnTo>
                    <a:pt x="334010" y="520700"/>
                  </a:lnTo>
                  <a:lnTo>
                    <a:pt x="346710" y="520700"/>
                  </a:lnTo>
                  <a:lnTo>
                    <a:pt x="424180" y="5016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>
              <a:off x="774700" y="3987800"/>
              <a:ext cx="127001" cy="7621"/>
            </a:xfrm>
            <a:custGeom>
              <a:avLst/>
              <a:gdLst/>
              <a:ahLst/>
              <a:cxnLst/>
              <a:rect l="0" t="0" r="0" b="0"/>
              <a:pathLst>
                <a:path w="127001" h="7621">
                  <a:moveTo>
                    <a:pt x="127000" y="0"/>
                  </a:moveTo>
                  <a:lnTo>
                    <a:pt x="106680" y="6350"/>
                  </a:lnTo>
                  <a:lnTo>
                    <a:pt x="95250" y="762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309880" y="3709670"/>
              <a:ext cx="356871" cy="642621"/>
            </a:xfrm>
            <a:custGeom>
              <a:avLst/>
              <a:gdLst/>
              <a:ahLst/>
              <a:cxnLst/>
              <a:rect l="0" t="0" r="0" b="0"/>
              <a:pathLst>
                <a:path w="356871" h="642621">
                  <a:moveTo>
                    <a:pt x="96520" y="36830"/>
                  </a:moveTo>
                  <a:lnTo>
                    <a:pt x="110490" y="16510"/>
                  </a:lnTo>
                  <a:lnTo>
                    <a:pt x="118110" y="10160"/>
                  </a:lnTo>
                  <a:lnTo>
                    <a:pt x="128270" y="6350"/>
                  </a:lnTo>
                  <a:lnTo>
                    <a:pt x="138430" y="3810"/>
                  </a:lnTo>
                  <a:lnTo>
                    <a:pt x="149860" y="2540"/>
                  </a:lnTo>
                  <a:lnTo>
                    <a:pt x="161290" y="1270"/>
                  </a:lnTo>
                  <a:lnTo>
                    <a:pt x="173990" y="0"/>
                  </a:lnTo>
                  <a:lnTo>
                    <a:pt x="186690" y="6350"/>
                  </a:lnTo>
                  <a:lnTo>
                    <a:pt x="198120" y="17780"/>
                  </a:lnTo>
                  <a:lnTo>
                    <a:pt x="210820" y="33020"/>
                  </a:lnTo>
                  <a:lnTo>
                    <a:pt x="219710" y="49530"/>
                  </a:lnTo>
                  <a:lnTo>
                    <a:pt x="224790" y="68580"/>
                  </a:lnTo>
                  <a:lnTo>
                    <a:pt x="228600" y="87630"/>
                  </a:lnTo>
                  <a:lnTo>
                    <a:pt x="229870" y="106680"/>
                  </a:lnTo>
                  <a:lnTo>
                    <a:pt x="228600" y="127000"/>
                  </a:lnTo>
                  <a:lnTo>
                    <a:pt x="227330" y="148590"/>
                  </a:lnTo>
                  <a:lnTo>
                    <a:pt x="223520" y="167640"/>
                  </a:lnTo>
                  <a:lnTo>
                    <a:pt x="217170" y="185420"/>
                  </a:lnTo>
                  <a:lnTo>
                    <a:pt x="210820" y="204470"/>
                  </a:lnTo>
                  <a:lnTo>
                    <a:pt x="204470" y="219710"/>
                  </a:lnTo>
                  <a:lnTo>
                    <a:pt x="196850" y="234950"/>
                  </a:lnTo>
                  <a:lnTo>
                    <a:pt x="187960" y="250190"/>
                  </a:lnTo>
                  <a:lnTo>
                    <a:pt x="180340" y="262890"/>
                  </a:lnTo>
                  <a:lnTo>
                    <a:pt x="172720" y="276860"/>
                  </a:lnTo>
                  <a:lnTo>
                    <a:pt x="163830" y="289560"/>
                  </a:lnTo>
                  <a:lnTo>
                    <a:pt x="153670" y="299720"/>
                  </a:lnTo>
                  <a:lnTo>
                    <a:pt x="143510" y="308610"/>
                  </a:lnTo>
                  <a:lnTo>
                    <a:pt x="132080" y="314960"/>
                  </a:lnTo>
                  <a:lnTo>
                    <a:pt x="124460" y="314960"/>
                  </a:lnTo>
                  <a:lnTo>
                    <a:pt x="119380" y="311150"/>
                  </a:lnTo>
                  <a:lnTo>
                    <a:pt x="115570" y="304800"/>
                  </a:lnTo>
                  <a:lnTo>
                    <a:pt x="118110" y="295910"/>
                  </a:lnTo>
                  <a:lnTo>
                    <a:pt x="123190" y="285750"/>
                  </a:lnTo>
                  <a:lnTo>
                    <a:pt x="132080" y="274320"/>
                  </a:lnTo>
                  <a:lnTo>
                    <a:pt x="140970" y="265430"/>
                  </a:lnTo>
                  <a:lnTo>
                    <a:pt x="151130" y="259080"/>
                  </a:lnTo>
                  <a:lnTo>
                    <a:pt x="162560" y="252730"/>
                  </a:lnTo>
                  <a:lnTo>
                    <a:pt x="176530" y="248920"/>
                  </a:lnTo>
                  <a:lnTo>
                    <a:pt x="190500" y="245110"/>
                  </a:lnTo>
                  <a:lnTo>
                    <a:pt x="205740" y="243840"/>
                  </a:lnTo>
                  <a:lnTo>
                    <a:pt x="220980" y="243840"/>
                  </a:lnTo>
                  <a:lnTo>
                    <a:pt x="237490" y="245110"/>
                  </a:lnTo>
                  <a:lnTo>
                    <a:pt x="254000" y="247650"/>
                  </a:lnTo>
                  <a:lnTo>
                    <a:pt x="270510" y="256540"/>
                  </a:lnTo>
                  <a:lnTo>
                    <a:pt x="287020" y="269240"/>
                  </a:lnTo>
                  <a:lnTo>
                    <a:pt x="304800" y="284480"/>
                  </a:lnTo>
                  <a:lnTo>
                    <a:pt x="318770" y="303530"/>
                  </a:lnTo>
                  <a:lnTo>
                    <a:pt x="330200" y="325120"/>
                  </a:lnTo>
                  <a:lnTo>
                    <a:pt x="341630" y="347980"/>
                  </a:lnTo>
                  <a:lnTo>
                    <a:pt x="349250" y="369570"/>
                  </a:lnTo>
                  <a:lnTo>
                    <a:pt x="353060" y="391160"/>
                  </a:lnTo>
                  <a:lnTo>
                    <a:pt x="356870" y="412750"/>
                  </a:lnTo>
                  <a:lnTo>
                    <a:pt x="356870" y="434340"/>
                  </a:lnTo>
                  <a:lnTo>
                    <a:pt x="356870" y="455930"/>
                  </a:lnTo>
                  <a:lnTo>
                    <a:pt x="354330" y="476250"/>
                  </a:lnTo>
                  <a:lnTo>
                    <a:pt x="349250" y="496570"/>
                  </a:lnTo>
                  <a:lnTo>
                    <a:pt x="341630" y="515620"/>
                  </a:lnTo>
                  <a:lnTo>
                    <a:pt x="331470" y="533400"/>
                  </a:lnTo>
                  <a:lnTo>
                    <a:pt x="320040" y="549910"/>
                  </a:lnTo>
                  <a:lnTo>
                    <a:pt x="306070" y="565150"/>
                  </a:lnTo>
                  <a:lnTo>
                    <a:pt x="290830" y="579120"/>
                  </a:lnTo>
                  <a:lnTo>
                    <a:pt x="274320" y="591820"/>
                  </a:lnTo>
                  <a:lnTo>
                    <a:pt x="256540" y="603250"/>
                  </a:lnTo>
                  <a:lnTo>
                    <a:pt x="236220" y="613410"/>
                  </a:lnTo>
                  <a:lnTo>
                    <a:pt x="219710" y="621030"/>
                  </a:lnTo>
                  <a:lnTo>
                    <a:pt x="204470" y="628650"/>
                  </a:lnTo>
                  <a:lnTo>
                    <a:pt x="189230" y="635000"/>
                  </a:lnTo>
                  <a:lnTo>
                    <a:pt x="173990" y="638810"/>
                  </a:lnTo>
                  <a:lnTo>
                    <a:pt x="157480" y="641350"/>
                  </a:lnTo>
                  <a:lnTo>
                    <a:pt x="142240" y="642620"/>
                  </a:lnTo>
                  <a:lnTo>
                    <a:pt x="127000" y="642620"/>
                  </a:lnTo>
                  <a:lnTo>
                    <a:pt x="111760" y="641350"/>
                  </a:lnTo>
                  <a:lnTo>
                    <a:pt x="99060" y="638810"/>
                  </a:lnTo>
                  <a:lnTo>
                    <a:pt x="85090" y="633730"/>
                  </a:lnTo>
                  <a:lnTo>
                    <a:pt x="72390" y="628650"/>
                  </a:lnTo>
                  <a:lnTo>
                    <a:pt x="58420" y="622300"/>
                  </a:lnTo>
                  <a:lnTo>
                    <a:pt x="46990" y="613410"/>
                  </a:lnTo>
                  <a:lnTo>
                    <a:pt x="36830" y="603250"/>
                  </a:lnTo>
                  <a:lnTo>
                    <a:pt x="26670" y="591820"/>
                  </a:lnTo>
                  <a:lnTo>
                    <a:pt x="19050" y="580390"/>
                  </a:lnTo>
                  <a:lnTo>
                    <a:pt x="12700" y="568960"/>
                  </a:lnTo>
                  <a:lnTo>
                    <a:pt x="6350" y="556260"/>
                  </a:lnTo>
                  <a:lnTo>
                    <a:pt x="2540" y="543560"/>
                  </a:lnTo>
                  <a:lnTo>
                    <a:pt x="0" y="532130"/>
                  </a:lnTo>
                  <a:lnTo>
                    <a:pt x="7620" y="5067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812800" y="288290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8890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288290" y="2451100"/>
              <a:ext cx="181611" cy="441961"/>
            </a:xfrm>
            <a:custGeom>
              <a:avLst/>
              <a:gdLst/>
              <a:ahLst/>
              <a:cxnLst/>
              <a:rect l="0" t="0" r="0" b="0"/>
              <a:pathLst>
                <a:path w="181611" h="441961">
                  <a:moveTo>
                    <a:pt x="130810" y="0"/>
                  </a:moveTo>
                  <a:lnTo>
                    <a:pt x="130810" y="20320"/>
                  </a:lnTo>
                  <a:lnTo>
                    <a:pt x="129540" y="31750"/>
                  </a:lnTo>
                  <a:lnTo>
                    <a:pt x="127000" y="45720"/>
                  </a:lnTo>
                  <a:lnTo>
                    <a:pt x="124460" y="59690"/>
                  </a:lnTo>
                  <a:lnTo>
                    <a:pt x="119380" y="78740"/>
                  </a:lnTo>
                  <a:lnTo>
                    <a:pt x="113030" y="102870"/>
                  </a:lnTo>
                  <a:lnTo>
                    <a:pt x="106680" y="127000"/>
                  </a:lnTo>
                  <a:lnTo>
                    <a:pt x="99060" y="151130"/>
                  </a:lnTo>
                  <a:lnTo>
                    <a:pt x="91440" y="173990"/>
                  </a:lnTo>
                  <a:lnTo>
                    <a:pt x="83820" y="196850"/>
                  </a:lnTo>
                  <a:lnTo>
                    <a:pt x="74930" y="220980"/>
                  </a:lnTo>
                  <a:lnTo>
                    <a:pt x="67310" y="247650"/>
                  </a:lnTo>
                  <a:lnTo>
                    <a:pt x="58420" y="275590"/>
                  </a:lnTo>
                  <a:lnTo>
                    <a:pt x="50800" y="299720"/>
                  </a:lnTo>
                  <a:lnTo>
                    <a:pt x="41910" y="321310"/>
                  </a:lnTo>
                  <a:lnTo>
                    <a:pt x="33020" y="340360"/>
                  </a:lnTo>
                  <a:lnTo>
                    <a:pt x="26670" y="358140"/>
                  </a:lnTo>
                  <a:lnTo>
                    <a:pt x="20320" y="374650"/>
                  </a:lnTo>
                  <a:lnTo>
                    <a:pt x="15240" y="389890"/>
                  </a:lnTo>
                  <a:lnTo>
                    <a:pt x="10160" y="403860"/>
                  </a:lnTo>
                  <a:lnTo>
                    <a:pt x="5080" y="416560"/>
                  </a:lnTo>
                  <a:lnTo>
                    <a:pt x="0" y="430530"/>
                  </a:lnTo>
                  <a:lnTo>
                    <a:pt x="1270" y="438150"/>
                  </a:lnTo>
                  <a:lnTo>
                    <a:pt x="6350" y="441960"/>
                  </a:lnTo>
                  <a:lnTo>
                    <a:pt x="13970" y="441960"/>
                  </a:lnTo>
                  <a:lnTo>
                    <a:pt x="24130" y="440690"/>
                  </a:lnTo>
                  <a:lnTo>
                    <a:pt x="38100" y="435610"/>
                  </a:lnTo>
                  <a:lnTo>
                    <a:pt x="52070" y="430530"/>
                  </a:lnTo>
                  <a:lnTo>
                    <a:pt x="64770" y="425450"/>
                  </a:lnTo>
                  <a:lnTo>
                    <a:pt x="78740" y="420370"/>
                  </a:lnTo>
                  <a:lnTo>
                    <a:pt x="181610" y="406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419100" y="2743200"/>
              <a:ext cx="139701" cy="457201"/>
            </a:xfrm>
            <a:custGeom>
              <a:avLst/>
              <a:gdLst/>
              <a:ahLst/>
              <a:cxnLst/>
              <a:rect l="0" t="0" r="0" b="0"/>
              <a:pathLst>
                <a:path w="139701" h="457201">
                  <a:moveTo>
                    <a:pt x="139700" y="0"/>
                  </a:moveTo>
                  <a:lnTo>
                    <a:pt x="133350" y="20320"/>
                  </a:lnTo>
                  <a:lnTo>
                    <a:pt x="128270" y="33020"/>
                  </a:lnTo>
                  <a:lnTo>
                    <a:pt x="121920" y="49530"/>
                  </a:lnTo>
                  <a:lnTo>
                    <a:pt x="115570" y="66040"/>
                  </a:lnTo>
                  <a:lnTo>
                    <a:pt x="109220" y="85090"/>
                  </a:lnTo>
                  <a:lnTo>
                    <a:pt x="104140" y="105410"/>
                  </a:lnTo>
                  <a:lnTo>
                    <a:pt x="99060" y="124460"/>
                  </a:lnTo>
                  <a:lnTo>
                    <a:pt x="91440" y="153670"/>
                  </a:lnTo>
                  <a:lnTo>
                    <a:pt x="71120" y="227330"/>
                  </a:lnTo>
                  <a:lnTo>
                    <a:pt x="52070" y="297180"/>
                  </a:lnTo>
                  <a:lnTo>
                    <a:pt x="43180" y="328930"/>
                  </a:lnTo>
                  <a:lnTo>
                    <a:pt x="34290" y="356870"/>
                  </a:lnTo>
                  <a:lnTo>
                    <a:pt x="25400" y="379730"/>
                  </a:lnTo>
                  <a:lnTo>
                    <a:pt x="0" y="457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284480" y="1244600"/>
            <a:ext cx="579121" cy="749301"/>
            <a:chOff x="284480" y="1244600"/>
            <a:chExt cx="579121" cy="749301"/>
          </a:xfrm>
        </p:grpSpPr>
        <p:sp>
          <p:nvSpPr>
            <p:cNvPr id="83" name="Полилиния 82"/>
            <p:cNvSpPr/>
            <p:nvPr/>
          </p:nvSpPr>
          <p:spPr>
            <a:xfrm>
              <a:off x="787400" y="17780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олилиния 83"/>
            <p:cNvSpPr/>
            <p:nvPr/>
          </p:nvSpPr>
          <p:spPr>
            <a:xfrm>
              <a:off x="284480" y="1333500"/>
              <a:ext cx="273051" cy="660401"/>
            </a:xfrm>
            <a:custGeom>
              <a:avLst/>
              <a:gdLst/>
              <a:ahLst/>
              <a:cxnLst/>
              <a:rect l="0" t="0" r="0" b="0"/>
              <a:pathLst>
                <a:path w="273051" h="660401">
                  <a:moveTo>
                    <a:pt x="185420" y="0"/>
                  </a:moveTo>
                  <a:lnTo>
                    <a:pt x="171450" y="26670"/>
                  </a:lnTo>
                  <a:lnTo>
                    <a:pt x="166370" y="40640"/>
                  </a:lnTo>
                  <a:lnTo>
                    <a:pt x="161290" y="55880"/>
                  </a:lnTo>
                  <a:lnTo>
                    <a:pt x="156210" y="71120"/>
                  </a:lnTo>
                  <a:lnTo>
                    <a:pt x="151130" y="93980"/>
                  </a:lnTo>
                  <a:lnTo>
                    <a:pt x="143510" y="121920"/>
                  </a:lnTo>
                  <a:lnTo>
                    <a:pt x="137160" y="153670"/>
                  </a:lnTo>
                  <a:lnTo>
                    <a:pt x="129540" y="177800"/>
                  </a:lnTo>
                  <a:lnTo>
                    <a:pt x="120650" y="199390"/>
                  </a:lnTo>
                  <a:lnTo>
                    <a:pt x="113030" y="217170"/>
                  </a:lnTo>
                  <a:lnTo>
                    <a:pt x="105410" y="236220"/>
                  </a:lnTo>
                  <a:lnTo>
                    <a:pt x="100330" y="256540"/>
                  </a:lnTo>
                  <a:lnTo>
                    <a:pt x="93980" y="276860"/>
                  </a:lnTo>
                  <a:lnTo>
                    <a:pt x="92710" y="285750"/>
                  </a:lnTo>
                  <a:lnTo>
                    <a:pt x="92710" y="288290"/>
                  </a:lnTo>
                  <a:lnTo>
                    <a:pt x="93980" y="285750"/>
                  </a:lnTo>
                  <a:lnTo>
                    <a:pt x="100330" y="278130"/>
                  </a:lnTo>
                  <a:lnTo>
                    <a:pt x="110490" y="266700"/>
                  </a:lnTo>
                  <a:lnTo>
                    <a:pt x="123190" y="254000"/>
                  </a:lnTo>
                  <a:lnTo>
                    <a:pt x="134620" y="242570"/>
                  </a:lnTo>
                  <a:lnTo>
                    <a:pt x="147320" y="232410"/>
                  </a:lnTo>
                  <a:lnTo>
                    <a:pt x="160020" y="222250"/>
                  </a:lnTo>
                  <a:lnTo>
                    <a:pt x="172720" y="215900"/>
                  </a:lnTo>
                  <a:lnTo>
                    <a:pt x="185420" y="212090"/>
                  </a:lnTo>
                  <a:lnTo>
                    <a:pt x="198120" y="209550"/>
                  </a:lnTo>
                  <a:lnTo>
                    <a:pt x="210820" y="215900"/>
                  </a:lnTo>
                  <a:lnTo>
                    <a:pt x="223520" y="228600"/>
                  </a:lnTo>
                  <a:lnTo>
                    <a:pt x="236220" y="245110"/>
                  </a:lnTo>
                  <a:lnTo>
                    <a:pt x="246380" y="264160"/>
                  </a:lnTo>
                  <a:lnTo>
                    <a:pt x="254000" y="283210"/>
                  </a:lnTo>
                  <a:lnTo>
                    <a:pt x="260350" y="303530"/>
                  </a:lnTo>
                  <a:lnTo>
                    <a:pt x="265430" y="323850"/>
                  </a:lnTo>
                  <a:lnTo>
                    <a:pt x="267970" y="344170"/>
                  </a:lnTo>
                  <a:lnTo>
                    <a:pt x="270510" y="364490"/>
                  </a:lnTo>
                  <a:lnTo>
                    <a:pt x="271780" y="382270"/>
                  </a:lnTo>
                  <a:lnTo>
                    <a:pt x="273050" y="398780"/>
                  </a:lnTo>
                  <a:lnTo>
                    <a:pt x="273050" y="414020"/>
                  </a:lnTo>
                  <a:lnTo>
                    <a:pt x="271780" y="427990"/>
                  </a:lnTo>
                  <a:lnTo>
                    <a:pt x="270510" y="441960"/>
                  </a:lnTo>
                  <a:lnTo>
                    <a:pt x="266700" y="455930"/>
                  </a:lnTo>
                  <a:lnTo>
                    <a:pt x="264160" y="468630"/>
                  </a:lnTo>
                  <a:lnTo>
                    <a:pt x="260350" y="482600"/>
                  </a:lnTo>
                  <a:lnTo>
                    <a:pt x="256540" y="495300"/>
                  </a:lnTo>
                  <a:lnTo>
                    <a:pt x="252730" y="508000"/>
                  </a:lnTo>
                  <a:lnTo>
                    <a:pt x="248920" y="520700"/>
                  </a:lnTo>
                  <a:lnTo>
                    <a:pt x="243840" y="533400"/>
                  </a:lnTo>
                  <a:lnTo>
                    <a:pt x="237490" y="548640"/>
                  </a:lnTo>
                  <a:lnTo>
                    <a:pt x="228600" y="566420"/>
                  </a:lnTo>
                  <a:lnTo>
                    <a:pt x="218440" y="585470"/>
                  </a:lnTo>
                  <a:lnTo>
                    <a:pt x="207010" y="600710"/>
                  </a:lnTo>
                  <a:lnTo>
                    <a:pt x="195580" y="613410"/>
                  </a:lnTo>
                  <a:lnTo>
                    <a:pt x="184150" y="624840"/>
                  </a:lnTo>
                  <a:lnTo>
                    <a:pt x="170180" y="635000"/>
                  </a:lnTo>
                  <a:lnTo>
                    <a:pt x="156210" y="645160"/>
                  </a:lnTo>
                  <a:lnTo>
                    <a:pt x="139700" y="654050"/>
                  </a:lnTo>
                  <a:lnTo>
                    <a:pt x="124460" y="659130"/>
                  </a:lnTo>
                  <a:lnTo>
                    <a:pt x="107950" y="660400"/>
                  </a:lnTo>
                  <a:lnTo>
                    <a:pt x="91440" y="660400"/>
                  </a:lnTo>
                  <a:lnTo>
                    <a:pt x="76200" y="657860"/>
                  </a:lnTo>
                  <a:lnTo>
                    <a:pt x="62230" y="652780"/>
                  </a:lnTo>
                  <a:lnTo>
                    <a:pt x="48260" y="646430"/>
                  </a:lnTo>
                  <a:lnTo>
                    <a:pt x="35560" y="638810"/>
                  </a:lnTo>
                  <a:lnTo>
                    <a:pt x="25400" y="628650"/>
                  </a:lnTo>
                  <a:lnTo>
                    <a:pt x="15240" y="618490"/>
                  </a:lnTo>
                  <a:lnTo>
                    <a:pt x="8890" y="605790"/>
                  </a:lnTo>
                  <a:lnTo>
                    <a:pt x="3810" y="591820"/>
                  </a:lnTo>
                  <a:lnTo>
                    <a:pt x="1270" y="576580"/>
                  </a:lnTo>
                  <a:lnTo>
                    <a:pt x="0" y="558800"/>
                  </a:lnTo>
                  <a:lnTo>
                    <a:pt x="1270" y="541020"/>
                  </a:lnTo>
                  <a:lnTo>
                    <a:pt x="33020" y="4826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482600" y="1244600"/>
              <a:ext cx="254001" cy="123191"/>
            </a:xfrm>
            <a:custGeom>
              <a:avLst/>
              <a:gdLst/>
              <a:ahLst/>
              <a:cxnLst/>
              <a:rect l="0" t="0" r="0" b="0"/>
              <a:pathLst>
                <a:path w="254001" h="123191">
                  <a:moveTo>
                    <a:pt x="0" y="76200"/>
                  </a:moveTo>
                  <a:lnTo>
                    <a:pt x="13970" y="96520"/>
                  </a:lnTo>
                  <a:lnTo>
                    <a:pt x="21590" y="104140"/>
                  </a:lnTo>
                  <a:lnTo>
                    <a:pt x="31750" y="110490"/>
                  </a:lnTo>
                  <a:lnTo>
                    <a:pt x="41910" y="115570"/>
                  </a:lnTo>
                  <a:lnTo>
                    <a:pt x="54610" y="119380"/>
                  </a:lnTo>
                  <a:lnTo>
                    <a:pt x="68580" y="121920"/>
                  </a:lnTo>
                  <a:lnTo>
                    <a:pt x="83820" y="123190"/>
                  </a:lnTo>
                  <a:lnTo>
                    <a:pt x="97790" y="123190"/>
                  </a:lnTo>
                  <a:lnTo>
                    <a:pt x="111760" y="121920"/>
                  </a:lnTo>
                  <a:lnTo>
                    <a:pt x="125730" y="119380"/>
                  </a:lnTo>
                  <a:lnTo>
                    <a:pt x="138430" y="114300"/>
                  </a:lnTo>
                  <a:lnTo>
                    <a:pt x="152400" y="109220"/>
                  </a:lnTo>
                  <a:lnTo>
                    <a:pt x="165100" y="102870"/>
                  </a:lnTo>
                  <a:lnTo>
                    <a:pt x="177800" y="93980"/>
                  </a:lnTo>
                  <a:lnTo>
                    <a:pt x="190500" y="83820"/>
                  </a:lnTo>
                  <a:lnTo>
                    <a:pt x="203200" y="72390"/>
                  </a:lnTo>
                  <a:lnTo>
                    <a:pt x="213360" y="60960"/>
                  </a:lnTo>
                  <a:lnTo>
                    <a:pt x="2540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1536700" y="825500"/>
            <a:ext cx="7505700" cy="5520182"/>
            <a:chOff x="1536700" y="825500"/>
            <a:chExt cx="7505700" cy="5520182"/>
          </a:xfrm>
        </p:grpSpPr>
        <p:sp>
          <p:nvSpPr>
            <p:cNvPr id="87" name="TextBox 86"/>
            <p:cNvSpPr txBox="1"/>
            <p:nvPr/>
          </p:nvSpPr>
          <p:spPr>
            <a:xfrm>
              <a:off x="1562100" y="825500"/>
              <a:ext cx="889000" cy="83099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800" b="1" smtClean="0">
                  <a:solidFill>
                    <a:srgbClr val="00008B"/>
                  </a:solidFill>
                  <a:latin typeface="Comic Sans MS - 65"/>
                </a:rPr>
                <a:t>А</a:t>
              </a:r>
              <a:endParaRPr lang="ru-RU" sz="4800" b="1">
                <a:solidFill>
                  <a:srgbClr val="00008B"/>
                </a:solidFill>
                <a:latin typeface="Comic Sans MS - 65"/>
              </a:endParaRPr>
            </a:p>
          </p:txBody>
        </p:sp>
        <p:pic>
          <p:nvPicPr>
            <p:cNvPr id="88" name="Рисунок 87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418" y="16299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9" name="TextBox 88"/>
            <p:cNvSpPr txBox="1"/>
            <p:nvPr/>
          </p:nvSpPr>
          <p:spPr>
            <a:xfrm>
              <a:off x="2768600" y="825500"/>
              <a:ext cx="762000" cy="83099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800" b="1" smtClean="0">
                  <a:solidFill>
                    <a:srgbClr val="00008B"/>
                  </a:solidFill>
                  <a:latin typeface="Comic Sans MS - 65"/>
                </a:rPr>
                <a:t>Б</a:t>
              </a:r>
              <a:endParaRPr lang="ru-RU" sz="4800" b="1">
                <a:solidFill>
                  <a:srgbClr val="00008B"/>
                </a:solidFill>
                <a:latin typeface="Comic Sans MS - 65"/>
              </a:endParaRPr>
            </a:p>
          </p:txBody>
        </p:sp>
        <p:pic>
          <p:nvPicPr>
            <p:cNvPr id="90" name="Рисунок 89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318" y="16680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91" name="TextBox 90"/>
            <p:cNvSpPr txBox="1"/>
            <p:nvPr/>
          </p:nvSpPr>
          <p:spPr>
            <a:xfrm>
              <a:off x="3848100" y="850900"/>
              <a:ext cx="787400" cy="83099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800" b="1" smtClean="0">
                  <a:solidFill>
                    <a:srgbClr val="00008B"/>
                  </a:solidFill>
                  <a:latin typeface="Comic Sans MS - 65"/>
                </a:rPr>
                <a:t>В</a:t>
              </a:r>
              <a:endParaRPr lang="ru-RU" sz="4800" b="1">
                <a:solidFill>
                  <a:srgbClr val="00008B"/>
                </a:solidFill>
                <a:latin typeface="Comic Sans MS - 65"/>
              </a:endParaRPr>
            </a:p>
          </p:txBody>
        </p:sp>
        <p:pic>
          <p:nvPicPr>
            <p:cNvPr id="92" name="Рисунок 91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818" y="16680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93" name="TextBox 92"/>
            <p:cNvSpPr txBox="1"/>
            <p:nvPr/>
          </p:nvSpPr>
          <p:spPr>
            <a:xfrm>
              <a:off x="4978400" y="876300"/>
              <a:ext cx="660400" cy="7848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500" b="1" smtClean="0">
                  <a:solidFill>
                    <a:srgbClr val="00008B"/>
                  </a:solidFill>
                  <a:latin typeface="Comic Sans MS - 61"/>
                </a:rPr>
                <a:t>Г</a:t>
              </a:r>
              <a:endParaRPr lang="ru-RU" sz="4500" b="1">
                <a:solidFill>
                  <a:srgbClr val="00008B"/>
                </a:solidFill>
                <a:latin typeface="Comic Sans MS - 61"/>
              </a:endParaRPr>
            </a:p>
          </p:txBody>
        </p:sp>
        <p:pic>
          <p:nvPicPr>
            <p:cNvPr id="94" name="Рисунок 93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318" y="16680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95" name="TextBox 94"/>
            <p:cNvSpPr txBox="1"/>
            <p:nvPr/>
          </p:nvSpPr>
          <p:spPr>
            <a:xfrm>
              <a:off x="5943600" y="850900"/>
              <a:ext cx="838200" cy="75405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300" b="1" smtClean="0">
                  <a:solidFill>
                    <a:srgbClr val="00008B"/>
                  </a:solidFill>
                  <a:latin typeface="Comic Sans MS - 57"/>
                </a:rPr>
                <a:t>Д</a:t>
              </a:r>
              <a:endParaRPr lang="ru-RU" sz="4300" b="1">
                <a:solidFill>
                  <a:srgbClr val="00008B"/>
                </a:solidFill>
                <a:latin typeface="Comic Sans MS - 57"/>
              </a:endParaRPr>
            </a:p>
          </p:txBody>
        </p:sp>
        <p:pic>
          <p:nvPicPr>
            <p:cNvPr id="96" name="Рисунок 95"/>
            <p:cNvPicPr>
              <a:picLocks/>
            </p:cNvPicPr>
            <p:nvPr/>
          </p:nvPicPr>
          <p:blipFill>
            <a:blip r:embed="rId3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885" y="1636586"/>
              <a:ext cx="244729" cy="24472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97" name="TextBox 96"/>
            <p:cNvSpPr txBox="1"/>
            <p:nvPr/>
          </p:nvSpPr>
          <p:spPr>
            <a:xfrm>
              <a:off x="7124700" y="863600"/>
              <a:ext cx="736600" cy="7848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500" b="1" smtClean="0">
                  <a:solidFill>
                    <a:srgbClr val="00008B"/>
                  </a:solidFill>
                  <a:latin typeface="Comic Sans MS - 60"/>
                </a:rPr>
                <a:t>Е</a:t>
              </a:r>
              <a:endParaRPr lang="ru-RU" sz="4500" b="1">
                <a:solidFill>
                  <a:srgbClr val="00008B"/>
                </a:solidFill>
                <a:latin typeface="Comic Sans MS - 60"/>
              </a:endParaRPr>
            </a:p>
          </p:txBody>
        </p:sp>
        <p:pic>
          <p:nvPicPr>
            <p:cNvPr id="98" name="Рисунок 97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118" y="1655318"/>
              <a:ext cx="258063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99" name="TextBox 98"/>
            <p:cNvSpPr txBox="1"/>
            <p:nvPr/>
          </p:nvSpPr>
          <p:spPr>
            <a:xfrm>
              <a:off x="8102600" y="927100"/>
              <a:ext cx="939800" cy="76944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400" b="1" smtClean="0">
                  <a:solidFill>
                    <a:srgbClr val="00008B"/>
                  </a:solidFill>
                  <a:latin typeface="Comic Sans MS - 59"/>
                </a:rPr>
                <a:t>Ж</a:t>
              </a:r>
              <a:endParaRPr lang="ru-RU" sz="4400" b="1">
                <a:solidFill>
                  <a:srgbClr val="00008B"/>
                </a:solidFill>
                <a:latin typeface="Comic Sans MS - 59"/>
              </a:endParaRPr>
            </a:p>
          </p:txBody>
        </p:sp>
        <p:pic>
          <p:nvPicPr>
            <p:cNvPr id="100" name="Рисунок 99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8218" y="1604518"/>
              <a:ext cx="258063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01" name="TextBox 100"/>
            <p:cNvSpPr txBox="1"/>
            <p:nvPr/>
          </p:nvSpPr>
          <p:spPr>
            <a:xfrm>
              <a:off x="1689100" y="2006600"/>
              <a:ext cx="685800" cy="76944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400" b="1" smtClean="0">
                  <a:solidFill>
                    <a:srgbClr val="00008B"/>
                  </a:solidFill>
                  <a:latin typeface="Comic Sans MS - 58"/>
                </a:rPr>
                <a:t>З</a:t>
              </a:r>
              <a:endParaRPr lang="ru-RU" sz="4400" b="1">
                <a:solidFill>
                  <a:srgbClr val="00008B"/>
                </a:solidFill>
                <a:latin typeface="Comic Sans MS - 58"/>
              </a:endParaRPr>
            </a:p>
          </p:txBody>
        </p:sp>
        <p:pic>
          <p:nvPicPr>
            <p:cNvPr id="102" name="Рисунок 101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118" y="28110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03" name="TextBox 102"/>
            <p:cNvSpPr txBox="1"/>
            <p:nvPr/>
          </p:nvSpPr>
          <p:spPr>
            <a:xfrm>
              <a:off x="2705100" y="2032000"/>
              <a:ext cx="812800" cy="73866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200" b="1" smtClean="0">
                  <a:solidFill>
                    <a:srgbClr val="00008B"/>
                  </a:solidFill>
                  <a:latin typeface="Comic Sans MS - 56"/>
                </a:rPr>
                <a:t>И</a:t>
              </a:r>
              <a:endParaRPr lang="ru-RU" sz="4200" b="1">
                <a:solidFill>
                  <a:srgbClr val="00008B"/>
                </a:solidFill>
                <a:latin typeface="Comic Sans MS - 56"/>
              </a:endParaRPr>
            </a:p>
          </p:txBody>
        </p:sp>
        <p:pic>
          <p:nvPicPr>
            <p:cNvPr id="104" name="Рисунок 103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618" y="27348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05" name="TextBox 104"/>
            <p:cNvSpPr txBox="1"/>
            <p:nvPr/>
          </p:nvSpPr>
          <p:spPr>
            <a:xfrm>
              <a:off x="3810000" y="2108200"/>
              <a:ext cx="787400" cy="70788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000" b="1" smtClean="0">
                  <a:solidFill>
                    <a:srgbClr val="00008B"/>
                  </a:solidFill>
                  <a:latin typeface="Comic Sans MS - 54"/>
                </a:rPr>
                <a:t>Й</a:t>
              </a:r>
              <a:endParaRPr lang="ru-RU" sz="4000" b="1">
                <a:solidFill>
                  <a:srgbClr val="00008B"/>
                </a:solidFill>
                <a:latin typeface="Comic Sans MS - 54"/>
              </a:endParaRPr>
            </a:p>
          </p:txBody>
        </p:sp>
        <p:pic>
          <p:nvPicPr>
            <p:cNvPr id="106" name="Рисунок 105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518" y="27221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07" name="TextBox 106"/>
            <p:cNvSpPr txBox="1"/>
            <p:nvPr/>
          </p:nvSpPr>
          <p:spPr>
            <a:xfrm>
              <a:off x="4953000" y="2057400"/>
              <a:ext cx="736600" cy="76944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400" b="1" smtClean="0">
                  <a:solidFill>
                    <a:srgbClr val="00008B"/>
                  </a:solidFill>
                  <a:latin typeface="Comic Sans MS - 59"/>
                </a:rPr>
                <a:t>К</a:t>
              </a:r>
              <a:endParaRPr lang="ru-RU" sz="4400" b="1">
                <a:solidFill>
                  <a:srgbClr val="00008B"/>
                </a:solidFill>
                <a:latin typeface="Comic Sans MS - 59"/>
              </a:endParaRPr>
            </a:p>
          </p:txBody>
        </p:sp>
        <p:pic>
          <p:nvPicPr>
            <p:cNvPr id="108" name="Рисунок 107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018" y="26967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09" name="TextBox 108"/>
            <p:cNvSpPr txBox="1"/>
            <p:nvPr/>
          </p:nvSpPr>
          <p:spPr>
            <a:xfrm>
              <a:off x="5981700" y="2032000"/>
              <a:ext cx="812800" cy="75405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300" b="1" smtClean="0">
                  <a:solidFill>
                    <a:srgbClr val="00008B"/>
                  </a:solidFill>
                  <a:latin typeface="Comic Sans MS - 58"/>
                </a:rPr>
                <a:t>Л</a:t>
              </a:r>
              <a:endParaRPr lang="ru-RU" sz="4300" b="1">
                <a:solidFill>
                  <a:srgbClr val="00008B"/>
                </a:solidFill>
                <a:latin typeface="Comic Sans MS - 58"/>
              </a:endParaRPr>
            </a:p>
          </p:txBody>
        </p:sp>
        <p:pic>
          <p:nvPicPr>
            <p:cNvPr id="110" name="Рисунок 109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918" y="27729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11" name="TextBox 110"/>
            <p:cNvSpPr txBox="1"/>
            <p:nvPr/>
          </p:nvSpPr>
          <p:spPr>
            <a:xfrm>
              <a:off x="6997700" y="1981200"/>
              <a:ext cx="990600" cy="7848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500" b="1" smtClean="0">
                  <a:solidFill>
                    <a:srgbClr val="00008B"/>
                  </a:solidFill>
                  <a:latin typeface="Comic Sans MS - 60"/>
                </a:rPr>
                <a:t>М</a:t>
              </a:r>
              <a:endParaRPr lang="ru-RU" sz="4500" b="1">
                <a:solidFill>
                  <a:srgbClr val="00008B"/>
                </a:solidFill>
                <a:latin typeface="Comic Sans MS - 60"/>
              </a:endParaRPr>
            </a:p>
          </p:txBody>
        </p:sp>
        <p:pic>
          <p:nvPicPr>
            <p:cNvPr id="112" name="Рисунок 111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418" y="2747518"/>
              <a:ext cx="258063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13" name="TextBox 112"/>
            <p:cNvSpPr txBox="1"/>
            <p:nvPr/>
          </p:nvSpPr>
          <p:spPr>
            <a:xfrm>
              <a:off x="8140700" y="2019300"/>
              <a:ext cx="889000" cy="80021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600" b="1" smtClean="0">
                  <a:solidFill>
                    <a:srgbClr val="00008B"/>
                  </a:solidFill>
                  <a:latin typeface="Comic Sans MS - 61"/>
                </a:rPr>
                <a:t>Н</a:t>
              </a:r>
              <a:endParaRPr lang="ru-RU" sz="4600" b="1">
                <a:solidFill>
                  <a:srgbClr val="00008B"/>
                </a:solidFill>
                <a:latin typeface="Comic Sans MS - 61"/>
              </a:endParaRPr>
            </a:p>
          </p:txBody>
        </p:sp>
        <p:pic>
          <p:nvPicPr>
            <p:cNvPr id="114" name="Рисунок 113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618" y="2772918"/>
              <a:ext cx="258063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15" name="TextBox 114"/>
            <p:cNvSpPr txBox="1"/>
            <p:nvPr/>
          </p:nvSpPr>
          <p:spPr>
            <a:xfrm>
              <a:off x="1536700" y="3136900"/>
              <a:ext cx="889000" cy="7848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500" smtClean="0">
                  <a:solidFill>
                    <a:srgbClr val="00008B"/>
                  </a:solidFill>
                  <a:latin typeface="Comic Sans MS - 60"/>
                </a:rPr>
                <a:t>О</a:t>
              </a:r>
              <a:endParaRPr lang="ru-RU" sz="4500">
                <a:solidFill>
                  <a:srgbClr val="00008B"/>
                </a:solidFill>
                <a:latin typeface="Comic Sans MS - 60"/>
              </a:endParaRPr>
            </a:p>
          </p:txBody>
        </p:sp>
        <p:pic>
          <p:nvPicPr>
            <p:cNvPr id="116" name="Рисунок 115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718" y="38905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17" name="TextBox 116"/>
            <p:cNvSpPr txBox="1"/>
            <p:nvPr/>
          </p:nvSpPr>
          <p:spPr>
            <a:xfrm>
              <a:off x="2616200" y="3136900"/>
              <a:ext cx="965200" cy="75405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300" b="1" smtClean="0">
                  <a:solidFill>
                    <a:srgbClr val="00008B"/>
                  </a:solidFill>
                  <a:latin typeface="Comic Sans MS - 57"/>
                </a:rPr>
                <a:t>П</a:t>
              </a:r>
              <a:endParaRPr lang="ru-RU" sz="4300" b="1">
                <a:solidFill>
                  <a:srgbClr val="00008B"/>
                </a:solidFill>
                <a:latin typeface="Comic Sans MS - 57"/>
              </a:endParaRPr>
            </a:p>
          </p:txBody>
        </p:sp>
        <p:pic>
          <p:nvPicPr>
            <p:cNvPr id="118" name="Рисунок 117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8018" y="38524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19" name="TextBox 118"/>
            <p:cNvSpPr txBox="1"/>
            <p:nvPr/>
          </p:nvSpPr>
          <p:spPr>
            <a:xfrm>
              <a:off x="3873500" y="3111500"/>
              <a:ext cx="635000" cy="7848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500" smtClean="0">
                  <a:solidFill>
                    <a:srgbClr val="00008B"/>
                  </a:solidFill>
                  <a:latin typeface="Comic Sans MS - 60"/>
                </a:rPr>
                <a:t>Р</a:t>
              </a:r>
              <a:endParaRPr lang="ru-RU" sz="4500">
                <a:solidFill>
                  <a:srgbClr val="00008B"/>
                </a:solidFill>
                <a:latin typeface="Comic Sans MS - 60"/>
              </a:endParaRPr>
            </a:p>
          </p:txBody>
        </p:sp>
        <p:pic>
          <p:nvPicPr>
            <p:cNvPr id="120" name="Рисунок 119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518" y="38651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21" name="TextBox 120"/>
            <p:cNvSpPr txBox="1"/>
            <p:nvPr/>
          </p:nvSpPr>
          <p:spPr>
            <a:xfrm>
              <a:off x="4902200" y="3060700"/>
              <a:ext cx="711200" cy="75405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300" b="1" smtClean="0">
                  <a:solidFill>
                    <a:srgbClr val="00008B"/>
                  </a:solidFill>
                  <a:latin typeface="Comic Sans MS - 57"/>
                </a:rPr>
                <a:t>С</a:t>
              </a:r>
              <a:endParaRPr lang="ru-RU" sz="4300" b="1">
                <a:solidFill>
                  <a:srgbClr val="00008B"/>
                </a:solidFill>
                <a:latin typeface="Comic Sans MS - 57"/>
              </a:endParaRPr>
            </a:p>
          </p:txBody>
        </p:sp>
        <p:pic>
          <p:nvPicPr>
            <p:cNvPr id="122" name="Рисунок 121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018" y="38397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23" name="TextBox 122"/>
            <p:cNvSpPr txBox="1"/>
            <p:nvPr/>
          </p:nvSpPr>
          <p:spPr>
            <a:xfrm>
              <a:off x="6007100" y="3086100"/>
              <a:ext cx="787400" cy="75405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300" b="1" smtClean="0">
                  <a:solidFill>
                    <a:srgbClr val="00008B"/>
                  </a:solidFill>
                  <a:latin typeface="Comic Sans MS - 58"/>
                </a:rPr>
                <a:t>Т</a:t>
              </a:r>
              <a:endParaRPr lang="ru-RU" sz="4300" b="1">
                <a:solidFill>
                  <a:srgbClr val="00008B"/>
                </a:solidFill>
                <a:latin typeface="Comic Sans MS - 58"/>
              </a:endParaRPr>
            </a:p>
          </p:txBody>
        </p:sp>
        <p:pic>
          <p:nvPicPr>
            <p:cNvPr id="124" name="Рисунок 123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918" y="38270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25" name="TextBox 124"/>
            <p:cNvSpPr txBox="1"/>
            <p:nvPr/>
          </p:nvSpPr>
          <p:spPr>
            <a:xfrm>
              <a:off x="7048500" y="3098800"/>
              <a:ext cx="762000" cy="80021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600" b="1" smtClean="0">
                  <a:solidFill>
                    <a:srgbClr val="00008B"/>
                  </a:solidFill>
                  <a:latin typeface="Comic Sans MS - 61"/>
                </a:rPr>
                <a:t>У</a:t>
              </a:r>
              <a:endParaRPr lang="ru-RU" sz="4600" b="1">
                <a:solidFill>
                  <a:srgbClr val="00008B"/>
                </a:solidFill>
                <a:latin typeface="Comic Sans MS - 61"/>
              </a:endParaRPr>
            </a:p>
          </p:txBody>
        </p:sp>
        <p:pic>
          <p:nvPicPr>
            <p:cNvPr id="126" name="Рисунок 125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118" y="3852418"/>
              <a:ext cx="258063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27" name="TextBox 126"/>
            <p:cNvSpPr txBox="1"/>
            <p:nvPr/>
          </p:nvSpPr>
          <p:spPr>
            <a:xfrm>
              <a:off x="8178800" y="3048000"/>
              <a:ext cx="711200" cy="7848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500" b="1" smtClean="0">
                  <a:solidFill>
                    <a:srgbClr val="00008B"/>
                  </a:solidFill>
                  <a:latin typeface="Comic Sans MS - 60"/>
                </a:rPr>
                <a:t>Ф</a:t>
              </a:r>
              <a:endParaRPr lang="ru-RU" sz="4500" b="1">
                <a:solidFill>
                  <a:srgbClr val="00008B"/>
                </a:solidFill>
                <a:latin typeface="Comic Sans MS - 60"/>
              </a:endParaRPr>
            </a:p>
          </p:txBody>
        </p:sp>
        <p:pic>
          <p:nvPicPr>
            <p:cNvPr id="128" name="Рисунок 127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6318" y="3865118"/>
              <a:ext cx="258063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29" name="TextBox 128"/>
            <p:cNvSpPr txBox="1"/>
            <p:nvPr/>
          </p:nvSpPr>
          <p:spPr>
            <a:xfrm>
              <a:off x="1625600" y="4191000"/>
              <a:ext cx="812800" cy="76944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400" b="1" smtClean="0">
                  <a:solidFill>
                    <a:srgbClr val="00008B"/>
                  </a:solidFill>
                  <a:latin typeface="Comic Sans MS - 59"/>
                </a:rPr>
                <a:t>Х</a:t>
              </a:r>
              <a:endParaRPr lang="ru-RU" sz="4400" b="1">
                <a:solidFill>
                  <a:srgbClr val="00008B"/>
                </a:solidFill>
                <a:latin typeface="Comic Sans MS - 59"/>
              </a:endParaRPr>
            </a:p>
          </p:txBody>
        </p:sp>
        <p:pic>
          <p:nvPicPr>
            <p:cNvPr id="130" name="Рисунок 129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118" y="49446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31" name="TextBox 130"/>
            <p:cNvSpPr txBox="1"/>
            <p:nvPr/>
          </p:nvSpPr>
          <p:spPr>
            <a:xfrm>
              <a:off x="2667000" y="4152900"/>
              <a:ext cx="863600" cy="76944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400" b="1" smtClean="0">
                  <a:solidFill>
                    <a:srgbClr val="00008B"/>
                  </a:solidFill>
                  <a:latin typeface="Comic Sans MS - 58"/>
                </a:rPr>
                <a:t>Ц</a:t>
              </a:r>
              <a:endParaRPr lang="ru-RU" sz="4400" b="1">
                <a:solidFill>
                  <a:srgbClr val="00008B"/>
                </a:solidFill>
                <a:latin typeface="Comic Sans MS - 58"/>
              </a:endParaRPr>
            </a:p>
          </p:txBody>
        </p:sp>
        <p:pic>
          <p:nvPicPr>
            <p:cNvPr id="132" name="Рисунок 131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618" y="49700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33" name="TextBox 132"/>
            <p:cNvSpPr txBox="1"/>
            <p:nvPr/>
          </p:nvSpPr>
          <p:spPr>
            <a:xfrm>
              <a:off x="3771900" y="4216400"/>
              <a:ext cx="762000" cy="81560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700" b="1" smtClean="0">
                  <a:solidFill>
                    <a:srgbClr val="00008B"/>
                  </a:solidFill>
                  <a:latin typeface="Comic Sans MS - 62"/>
                </a:rPr>
                <a:t>Ч</a:t>
              </a:r>
              <a:endParaRPr lang="ru-RU" sz="4700" b="1">
                <a:solidFill>
                  <a:srgbClr val="00008B"/>
                </a:solidFill>
                <a:latin typeface="Comic Sans MS - 62"/>
              </a:endParaRPr>
            </a:p>
          </p:txBody>
        </p:sp>
        <p:pic>
          <p:nvPicPr>
            <p:cNvPr id="134" name="Рисунок 133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0218" y="49954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35" name="TextBox 134"/>
            <p:cNvSpPr txBox="1"/>
            <p:nvPr/>
          </p:nvSpPr>
          <p:spPr>
            <a:xfrm>
              <a:off x="4813300" y="4178300"/>
              <a:ext cx="1016000" cy="80021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600" smtClean="0">
                  <a:solidFill>
                    <a:srgbClr val="00008B"/>
                  </a:solidFill>
                  <a:latin typeface="Comic Sans MS - 61"/>
                </a:rPr>
                <a:t>Ш</a:t>
              </a:r>
              <a:endParaRPr lang="ru-RU" sz="4600">
                <a:solidFill>
                  <a:srgbClr val="00008B"/>
                </a:solidFill>
                <a:latin typeface="Comic Sans MS - 61"/>
              </a:endParaRPr>
            </a:p>
          </p:txBody>
        </p:sp>
        <p:pic>
          <p:nvPicPr>
            <p:cNvPr id="136" name="Рисунок 135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718" y="49573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37" name="TextBox 136"/>
            <p:cNvSpPr txBox="1"/>
            <p:nvPr/>
          </p:nvSpPr>
          <p:spPr>
            <a:xfrm>
              <a:off x="5918200" y="4216400"/>
              <a:ext cx="990600" cy="73866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200" b="1" smtClean="0">
                  <a:solidFill>
                    <a:srgbClr val="00008B"/>
                  </a:solidFill>
                  <a:latin typeface="Comic Sans MS - 56"/>
                </a:rPr>
                <a:t>Щ</a:t>
              </a:r>
              <a:endParaRPr lang="ru-RU" sz="4200" b="1">
                <a:solidFill>
                  <a:srgbClr val="00008B"/>
                </a:solidFill>
                <a:latin typeface="Comic Sans MS - 56"/>
              </a:endParaRPr>
            </a:p>
          </p:txBody>
        </p:sp>
        <p:pic>
          <p:nvPicPr>
            <p:cNvPr id="138" name="Рисунок 137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618" y="49700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39" name="TextBox 138"/>
            <p:cNvSpPr txBox="1"/>
            <p:nvPr/>
          </p:nvSpPr>
          <p:spPr>
            <a:xfrm>
              <a:off x="6997700" y="4216400"/>
              <a:ext cx="1117600" cy="75405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300" b="1" smtClean="0">
                  <a:solidFill>
                    <a:srgbClr val="00008B"/>
                  </a:solidFill>
                  <a:latin typeface="Comic Sans MS - 57"/>
                </a:rPr>
                <a:t>Ы</a:t>
              </a:r>
              <a:endParaRPr lang="ru-RU" sz="4300" b="1">
                <a:solidFill>
                  <a:srgbClr val="00008B"/>
                </a:solidFill>
                <a:latin typeface="Comic Sans MS - 57"/>
              </a:endParaRPr>
            </a:p>
          </p:txBody>
        </p:sp>
        <p:pic>
          <p:nvPicPr>
            <p:cNvPr id="140" name="Рисунок 139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118" y="4957318"/>
              <a:ext cx="258063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41" name="TextBox 140"/>
            <p:cNvSpPr txBox="1"/>
            <p:nvPr/>
          </p:nvSpPr>
          <p:spPr>
            <a:xfrm>
              <a:off x="8216900" y="4165600"/>
              <a:ext cx="685800" cy="75405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300" smtClean="0">
                  <a:solidFill>
                    <a:srgbClr val="00008B"/>
                  </a:solidFill>
                  <a:latin typeface="Comic Sans MS - 57"/>
                </a:rPr>
                <a:t>Ь</a:t>
              </a:r>
              <a:endParaRPr lang="ru-RU" sz="4300">
                <a:solidFill>
                  <a:srgbClr val="00008B"/>
                </a:solidFill>
                <a:latin typeface="Comic Sans MS - 57"/>
              </a:endParaRPr>
            </a:p>
          </p:txBody>
        </p:sp>
        <p:pic>
          <p:nvPicPr>
            <p:cNvPr id="142" name="Рисунок 141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6318" y="4919218"/>
              <a:ext cx="258063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43" name="TextBox 142"/>
            <p:cNvSpPr txBox="1"/>
            <p:nvPr/>
          </p:nvSpPr>
          <p:spPr>
            <a:xfrm>
              <a:off x="1663700" y="5295900"/>
              <a:ext cx="762000" cy="7848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500" b="1" smtClean="0">
                  <a:solidFill>
                    <a:srgbClr val="00008B"/>
                  </a:solidFill>
                  <a:latin typeface="Comic Sans MS - 60"/>
                </a:rPr>
                <a:t>Э</a:t>
              </a:r>
              <a:endParaRPr lang="ru-RU" sz="4500" b="1">
                <a:solidFill>
                  <a:srgbClr val="00008B"/>
                </a:solidFill>
                <a:latin typeface="Comic Sans MS - 60"/>
              </a:endParaRPr>
            </a:p>
          </p:txBody>
        </p:sp>
        <p:pic>
          <p:nvPicPr>
            <p:cNvPr id="144" name="Рисунок 143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3118" y="60749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45" name="TextBox 144"/>
            <p:cNvSpPr txBox="1"/>
            <p:nvPr/>
          </p:nvSpPr>
          <p:spPr>
            <a:xfrm>
              <a:off x="2628900" y="5308600"/>
              <a:ext cx="1168400" cy="7848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500" smtClean="0">
                  <a:solidFill>
                    <a:srgbClr val="00008B"/>
                  </a:solidFill>
                  <a:latin typeface="Comic Sans MS - 60"/>
                </a:rPr>
                <a:t>Ю</a:t>
              </a:r>
              <a:endParaRPr lang="ru-RU" sz="4500">
                <a:solidFill>
                  <a:srgbClr val="00008B"/>
                </a:solidFill>
                <a:latin typeface="Comic Sans MS - 60"/>
              </a:endParaRPr>
            </a:p>
          </p:txBody>
        </p:sp>
        <p:pic>
          <p:nvPicPr>
            <p:cNvPr id="146" name="Рисунок 145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218" y="60495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47" name="TextBox 146"/>
            <p:cNvSpPr txBox="1"/>
            <p:nvPr/>
          </p:nvSpPr>
          <p:spPr>
            <a:xfrm>
              <a:off x="3810000" y="5257800"/>
              <a:ext cx="762000" cy="81560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4700" smtClean="0">
                  <a:solidFill>
                    <a:srgbClr val="00008B"/>
                  </a:solidFill>
                  <a:latin typeface="Comic Sans MS - 62"/>
                </a:rPr>
                <a:t>Я</a:t>
              </a:r>
              <a:endParaRPr lang="ru-RU" sz="4700">
                <a:solidFill>
                  <a:srgbClr val="00008B"/>
                </a:solidFill>
                <a:latin typeface="Comic Sans MS - 62"/>
              </a:endParaRPr>
            </a:p>
          </p:txBody>
        </p:sp>
        <p:pic>
          <p:nvPicPr>
            <p:cNvPr id="148" name="Рисунок 147"/>
            <p:cNvPicPr>
              <a:picLocks/>
            </p:cNvPicPr>
            <p:nvPr/>
          </p:nvPicPr>
          <p:blipFill>
            <a:blip r:embed="rId2">
              <a:clrChange>
                <a:clrFrom>
                  <a:srgbClr val="E2FEE2"/>
                </a:clrFrom>
                <a:clrTo>
                  <a:srgbClr val="E2FEE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818" y="6087618"/>
              <a:ext cx="258064" cy="2580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150" name="TextBox 149"/>
          <p:cNvSpPr txBox="1"/>
          <p:nvPr/>
        </p:nvSpPr>
        <p:spPr>
          <a:xfrm>
            <a:off x="457200" y="152400"/>
            <a:ext cx="9525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000" b="1" smtClean="0">
                <a:solidFill>
                  <a:srgbClr val="0000CE"/>
                </a:solidFill>
                <a:latin typeface="Times New Roman - 26"/>
              </a:rPr>
              <a:t>(4,4) (1,5) (2,3) (2,4) (5,3) (1,5) (7,4)    (7,3) (5,4) (2,4) (7,4) (5,3)</a:t>
            </a:r>
            <a:endParaRPr lang="ru-RU" sz="2000" b="1">
              <a:solidFill>
                <a:srgbClr val="0000CE"/>
              </a:solidFill>
              <a:latin typeface="Times New Roman - 26"/>
            </a:endParaRPr>
          </a:p>
        </p:txBody>
      </p:sp>
    </p:spTree>
    <p:extLst>
      <p:ext uri="{BB962C8B-B14F-4D97-AF65-F5344CB8AC3E}">
        <p14:creationId xmlns:p14="http://schemas.microsoft.com/office/powerpoint/2010/main" val="151350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370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</Words>
  <Application>Microsoft Office PowerPoint</Application>
  <PresentationFormat>Произвольный</PresentationFormat>
  <Paragraphs>41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20" baseType="lpstr">
      <vt:lpstr>Arial</vt:lpstr>
      <vt:lpstr>Comic Sans MS - 62</vt:lpstr>
      <vt:lpstr>Comic Sans MS - 56</vt:lpstr>
      <vt:lpstr>Comic Sans MS - 54</vt:lpstr>
      <vt:lpstr>Times New Roman - 26</vt:lpstr>
      <vt:lpstr>Comic Sans MS - 58</vt:lpstr>
      <vt:lpstr>Times New Roman - 37</vt:lpstr>
      <vt:lpstr>Comic Sans MS - 61</vt:lpstr>
      <vt:lpstr>Comic Sans MS - 65</vt:lpstr>
      <vt:lpstr>Times New Roman - 34</vt:lpstr>
      <vt:lpstr>Calibri</vt:lpstr>
      <vt:lpstr>Comic Sans MS - 57</vt:lpstr>
      <vt:lpstr>Comic Sans MS - 59</vt:lpstr>
      <vt:lpstr>Comic Sans MS - 60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Юленька</dc:creator>
  <cp:lastModifiedBy>Юленька</cp:lastModifiedBy>
  <cp:revision>1</cp:revision>
  <dcterms:created xsi:type="dcterms:W3CDTF">2013-12-15T14:54:14Z</dcterms:created>
  <dcterms:modified xsi:type="dcterms:W3CDTF">2013-12-15T14:56:12Z</dcterms:modified>
</cp:coreProperties>
</file>