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1.png" Type="http://schemas.openxmlformats.org/officeDocument/2006/relationships/image" Id="rId3"/><Relationship Target="../media/image08.png" Type="http://schemas.openxmlformats.org/officeDocument/2006/relationships/image" Id="rId6"/><Relationship Target="../media/image02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Relationship Target="../media/image12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0" x="0"/>
            <a:ext cy="7619999" cx="101599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y="2367125" x="762000"/>
            <a:ext cy="1633350" cx="8635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/>
          <p:nvPr/>
        </p:nvSpPr>
        <p:spPr>
          <a:xfrm>
            <a:off y="5715000" x="5968975"/>
            <a:ext cy="1428750" cx="4191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y="5715000" x="5968975"/>
            <a:ext cy="1504949" cx="4267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sz="1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ВЫПОЛНИЛА: </a:t>
            </a:r>
          </a:p>
          <a:p>
            <a:pPr algn="l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sz="1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ЖУКОВА ЕКАТЕРИНА, </a:t>
            </a:r>
          </a:p>
          <a:p>
            <a:pPr algn="l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sz="1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УЧЕНИЦА 8 «А» КЛАССА </a:t>
            </a:r>
          </a:p>
          <a:p>
            <a:pPr algn="l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sz="1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МОУ «СОШ № 13»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>
            <a:off y="305150" x="508000"/>
            <a:ext cy="1269974" cx="9143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" name="Shape 28"/>
          <p:cNvSpPr/>
          <p:nvPr/>
        </p:nvSpPr>
        <p:spPr>
          <a:xfrm>
            <a:off y="1778000" x="508000"/>
            <a:ext cy="5028824" cx="9143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" name="Shape 2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