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5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Franklin Gothic Book" pitchFamily="32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92" autoAdjust="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7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0248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265118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4136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0687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0917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3961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0839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915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6194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51288" cy="124904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9242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757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9667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6264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5A2BE-9725-4164-9BB0-84B29CF7F8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AED6-9DE4-4EB2-B2B9-AF25DD3D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7B654-2B87-414F-87C2-44EB8BD7AF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1463"/>
            <a:ext cx="8675688" cy="11890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6477000" y="76200"/>
            <a:ext cx="2503488" cy="27781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8229600" y="6473825"/>
            <a:ext cx="747713" cy="274638"/>
          </a:xfrm>
        </p:spPr>
        <p:txBody>
          <a:bodyPr/>
          <a:lstStyle>
            <a:lvl1pPr>
              <a:defRPr/>
            </a:lvl1pPr>
          </a:lstStyle>
          <a:p>
            <a:fld id="{4F0D91C8-0449-42DD-BCC2-AE96DDCA69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7F40-105E-4BC4-A5A6-746189413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88D78F7-6A7C-461F-96EE-46022EEE37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2D3A-D369-46D1-9B58-1A5FDB23CA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7283-086B-479E-847A-3F6882D646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B6A41-20FF-43A8-9E7F-07493C18C5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2D1AB-56C4-4A3A-8B99-AD83D4080D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1282D-A703-4869-906C-AFA33DDF8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2E19-A3CD-468F-9475-B84589CA6D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A03444-C847-493B-8476-2E433C2241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000760" y="4418849"/>
            <a:ext cx="2474913" cy="10818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57158" y="214290"/>
            <a:ext cx="8286776" cy="22859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spcBef>
                <a:spcPts val="11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algn="ctr">
              <a:spcBef>
                <a:spcPts val="11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Вводная презентация</a:t>
            </a:r>
          </a:p>
          <a:p>
            <a:pPr algn="ctr">
              <a:spcBef>
                <a:spcPts val="11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«Мобильный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телефон-</a:t>
            </a:r>
          </a:p>
          <a:p>
            <a:pPr algn="ctr">
              <a:spcBef>
                <a:spcPts val="11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друг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Arial" charset="0"/>
              </a:rPr>
              <a:t>или враг?»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pic>
        <p:nvPicPr>
          <p:cNvPr id="1026" name="Picture 2" descr="C:\Users\Администратор\Desktop\к проекты\о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068960"/>
            <a:ext cx="2695575" cy="169545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к проекты\253449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068960"/>
            <a:ext cx="2643117" cy="1872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-357222" y="571480"/>
            <a:ext cx="8328055" cy="1195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Проект воспитывает 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9552" y="1988840"/>
            <a:ext cx="8318728" cy="30832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342900" indent="-342900">
              <a:spcBef>
                <a:spcPts val="800"/>
              </a:spcBef>
              <a:buClr>
                <a:schemeClr val="tx2">
                  <a:lumMod val="60000"/>
                  <a:lumOff val="40000"/>
                </a:schemeClr>
              </a:buClr>
              <a:buSzPct val="125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Личность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способную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 самосовершенствованию;</a:t>
            </a:r>
          </a:p>
          <a:p>
            <a:pPr marL="342900" indent="-342900">
              <a:spcBef>
                <a:spcPts val="800"/>
              </a:spcBef>
              <a:buClr>
                <a:schemeClr val="tx2">
                  <a:lumMod val="60000"/>
                  <a:lumOff val="40000"/>
                </a:schemeClr>
              </a:buClr>
              <a:buSzPct val="125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редставления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 ценности жизни и ее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смысле;</a:t>
            </a:r>
          </a:p>
          <a:p>
            <a:pPr marL="342900" indent="-342900">
              <a:spcBef>
                <a:spcPts val="800"/>
              </a:spcBef>
              <a:buClr>
                <a:schemeClr val="tx2">
                  <a:lumMod val="60000"/>
                  <a:lumOff val="40000"/>
                </a:schemeClr>
              </a:buClr>
              <a:buSzPct val="125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истему ценностных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ориентаций, норм, запретов, оценок,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идеалов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которые становятся необходимым </a:t>
            </a: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компонентом общественного 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сознания. </a:t>
            </a:r>
          </a:p>
          <a:p>
            <a:pPr algn="ctr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u="sng" dirty="0">
              <a:solidFill>
                <a:srgbClr val="FF0000"/>
              </a:solidFill>
              <a:latin typeface="Arial" charset="0"/>
            </a:endParaRPr>
          </a:p>
          <a:p>
            <a:pPr algn="ctr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u="sng" dirty="0">
              <a:solidFill>
                <a:srgbClr val="FF0000"/>
              </a:solidFill>
              <a:latin typeface="Arial" charset="0"/>
            </a:endParaRPr>
          </a:p>
          <a:p>
            <a:pPr algn="ctr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u="sng" dirty="0">
              <a:solidFill>
                <a:srgbClr val="FF0000"/>
              </a:solidFill>
              <a:latin typeface="Arial" charset="0"/>
            </a:endParaRPr>
          </a:p>
          <a:p>
            <a:pPr algn="ctr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b="1" u="sng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-142908" y="571480"/>
            <a:ext cx="7928000" cy="1195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Результаты работы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642918"/>
            <a:ext cx="9359900" cy="5759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dirty="0">
              <a:solidFill>
                <a:srgbClr val="5E11A6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928802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125000"/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Создание учащимися мультимедийных презентаций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с использованием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аудио,видео,графических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ресурсов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C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оздание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дополнительного материала к презентации в предложенных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online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сервисах таких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как:Glogster.com,Prezi.com,Miniclip.com,Toondoo.com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60363" y="1643063"/>
            <a:ext cx="8631237" cy="4437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3786214" cy="1071546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Вспомним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844824"/>
            <a:ext cx="8072189" cy="4524375"/>
          </a:xfrm>
          <a:ln/>
        </p:spPr>
        <p:txBody>
          <a:bodyPr lIns="0" tIns="0" rIns="0" bIns="0" anchor="ctr">
            <a:noAutofit/>
          </a:bodyPr>
          <a:lstStyle/>
          <a:p>
            <a:pPr marL="0" indent="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Мобильный  телефон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 — переносное средство связи, предназначенное преимущественно для голосового общения. В настоящее время  сотовая связь — самая распространенная из всех видов мобильной радиосвязи, поэтому чаще всего мобильным телефоном называют сотовый телефон. В то же время, наряду с сотовыми телефонами, мобильными являются также  спутниковые телефоны, радиотелефоны и аппараты магистральной связи.</a:t>
            </a:r>
            <a:endParaRPr lang="ru-RU" sz="2400" b="1" u="sng" dirty="0">
              <a:solidFill>
                <a:schemeClr val="accent2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к проекты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4868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04800" y="5643563"/>
            <a:ext cx="8686800" cy="43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20" y="1071546"/>
            <a:ext cx="8685213" cy="4433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mic Sans MS" pitchFamily="66" charset="0"/>
                <a:cs typeface="+mn-cs"/>
              </a:rPr>
              <a:t>Как можно</a:t>
            </a:r>
            <a:r>
              <a:rPr kumimoji="0" lang="ru-RU" sz="4400" b="1" i="0" u="none" strike="noStrike" kern="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omic Sans MS" pitchFamily="66" charset="0"/>
                <a:cs typeface="+mn-cs"/>
              </a:rPr>
              <a:t> использовать мобильный телефон, помимо заданных в нем стандартных функций?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0034" y="642918"/>
            <a:ext cx="8643966" cy="1027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Проблемные вопросы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714884"/>
            <a:ext cx="2967037" cy="2000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500034" y="1916832"/>
            <a:ext cx="7312326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Как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, с помощью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мобильного телефона усвоить учебный материал?</a:t>
            </a:r>
          </a:p>
          <a:p>
            <a:pPr marL="342900" lvl="0" indent="-342900"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Как сделать мобильный телефон максимально безопасным?</a:t>
            </a:r>
          </a:p>
          <a:p>
            <a:pPr marL="342900" indent="-342900"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Какие трюки можно использовать  с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Bluetooth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lvl="0" indent="-342900">
              <a:buClr>
                <a:schemeClr val="tx2">
                  <a:lumMod val="60000"/>
                  <a:lumOff val="40000"/>
                </a:schemeClr>
              </a:buClr>
              <a:buSzPct val="120000"/>
              <a:buFont typeface="Arial" panose="020B0604020202020204" pitchFamily="34" charset="0"/>
              <a:buChar char="•"/>
            </a:pPr>
            <a:endParaRPr lang="ru-RU" sz="2400" b="1" dirty="0">
              <a:solidFill>
                <a:srgbClr val="009DD9">
                  <a:lumMod val="50000"/>
                </a:srgbClr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071563"/>
            <a:ext cx="8685213" cy="4433887"/>
          </a:xfrm>
          <a:ln/>
        </p:spPr>
        <p:txBody>
          <a:bodyPr lIns="0" tIns="0" rIns="0" bIns="0" anchor="ctr"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На эти и другие вопросы мы ответим, работая над проектом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«Мобильный телефон-друг или враг?»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15913" y="960438"/>
            <a:ext cx="8683625" cy="143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Участников проекта мы разделим на три группы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571744"/>
            <a:ext cx="4859337" cy="395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186338" cy="1379538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1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группа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1988840"/>
            <a:ext cx="7931224" cy="2011660"/>
          </a:xfrm>
          <a:ln/>
        </p:spPr>
        <p:txBody>
          <a:bodyPr lIns="0" tIns="0" rIns="0" bIns="0" anchor="ctr"/>
          <a:lstStyle/>
          <a:p>
            <a:pPr marL="0" indent="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Создание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презентации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342900" lvl="0" indent="-342900">
              <a:buClr>
                <a:schemeClr val="tx2">
                  <a:lumMod val="60000"/>
                  <a:lumOff val="40000"/>
                </a:schemeClr>
              </a:buClr>
              <a:buSzPct val="120000"/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Проблемный вопрос: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Как , с помощью мобильного телефона усвоить учебный материал?</a:t>
            </a: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b="1" u="sng" dirty="0" smtClean="0">
              <a:solidFill>
                <a:srgbClr val="5E11A6"/>
              </a:solidFill>
              <a:latin typeface="Arial" charset="0"/>
            </a:endParaRPr>
          </a:p>
          <a:p>
            <a:pPr marL="0" inden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5E11A6"/>
              </a:solidFill>
              <a:latin typeface="Arial" charset="0"/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dirty="0">
              <a:solidFill>
                <a:srgbClr val="5E11A6"/>
              </a:solidFill>
              <a:latin typeface="Arial" charset="0"/>
            </a:endParaRPr>
          </a:p>
        </p:txBody>
      </p:sp>
      <p:pic>
        <p:nvPicPr>
          <p:cNvPr id="4098" name="Picture 2" descr="C:\Users\Администратор\Desktop\v-uchebnyx-zavedeniyax-zapretyat-ispolzovat-mobilnye-telefony_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645024"/>
            <a:ext cx="2772308" cy="20162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1643050"/>
            <a:ext cx="86868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1602" y="0"/>
            <a:ext cx="6348426" cy="1566863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группа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2348880"/>
            <a:ext cx="8388424" cy="2008808"/>
          </a:xfrm>
          <a:ln/>
        </p:spPr>
        <p:txBody>
          <a:bodyPr lIns="0" tIns="0" rIns="0" bIns="0" anchor="ctr"/>
          <a:lstStyle/>
          <a:p>
            <a:pPr marL="0" indent="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Создание презентации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0" lvl="0" indent="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Проблемный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вопрос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Как сделать мобильный телефон максимально безопасным?</a:t>
            </a:r>
          </a:p>
          <a:p>
            <a:pPr marL="0" indent="0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b="1" dirty="0">
              <a:solidFill>
                <a:schemeClr val="tx1"/>
              </a:solidFill>
              <a:latin typeface="Arial" charset="0"/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b="1" u="sng" dirty="0">
              <a:solidFill>
                <a:srgbClr val="5E11A6"/>
              </a:solidFill>
              <a:latin typeface="Arial" charset="0"/>
            </a:endParaRPr>
          </a:p>
          <a:p>
            <a:pPr marL="0" inden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dirty="0">
              <a:solidFill>
                <a:srgbClr val="5E11A6"/>
              </a:solidFill>
              <a:latin typeface="Arial" charset="0"/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dirty="0">
              <a:solidFill>
                <a:srgbClr val="5E11A6"/>
              </a:solidFill>
              <a:latin typeface="Arial" charset="0"/>
            </a:endParaRPr>
          </a:p>
        </p:txBody>
      </p:sp>
      <p:pic>
        <p:nvPicPr>
          <p:cNvPr id="5122" name="Picture 2" descr="C:\Users\Администратор\Desktop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645024"/>
            <a:ext cx="3312368" cy="20643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2000296" y="-357214"/>
            <a:ext cx="8686800" cy="1844676"/>
          </a:xfrm>
          <a:ln/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группа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14313" y="2143125"/>
            <a:ext cx="8929687" cy="2071688"/>
          </a:xfrm>
          <a:ln/>
        </p:spPr>
        <p:txBody>
          <a:bodyPr lIns="0" tIns="0" rIns="0" bIns="0" anchor="ctr"/>
          <a:lstStyle/>
          <a:p>
            <a:pPr marL="0" indent="0" algn="ctr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Создание презентации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rgbClr val="7030A0"/>
                </a:solidFill>
                <a:latin typeface="Comic Sans MS" pitchFamily="66" charset="0"/>
              </a:rPr>
              <a:t>Проблемный вопрос: </a:t>
            </a:r>
            <a:r>
              <a:rPr lang="ru-RU" sz="2400" b="1" dirty="0" smtClean="0">
                <a:solidFill>
                  <a:srgbClr val="7030A0"/>
                </a:solidFill>
                <a:cs typeface="Times New Roman" pitchFamily="18" charset="0"/>
              </a:rPr>
              <a:t>Какие трюки можно использовать  с </a:t>
            </a:r>
            <a:r>
              <a:rPr lang="en-US" sz="2400" b="1" dirty="0" smtClean="0">
                <a:solidFill>
                  <a:srgbClr val="7030A0"/>
                </a:solidFill>
              </a:rPr>
              <a:t>Bluetooth</a:t>
            </a:r>
            <a:r>
              <a:rPr lang="ru-RU" sz="2400" b="1" dirty="0" smtClean="0">
                <a:solidFill>
                  <a:srgbClr val="7030A0"/>
                </a:solidFill>
              </a:rPr>
              <a:t>?</a:t>
            </a:r>
            <a:endParaRPr lang="ru-RU" sz="2400" b="1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indent="0" algn="ctr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b="1" u="sng" dirty="0">
              <a:solidFill>
                <a:srgbClr val="5E11A6"/>
              </a:solidFill>
              <a:latin typeface="Arial" charset="0"/>
            </a:endParaRPr>
          </a:p>
          <a:p>
            <a:pPr marL="0" indent="0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200" dirty="0">
              <a:solidFill>
                <a:srgbClr val="5E11A6"/>
              </a:solidFill>
              <a:latin typeface="Arial" charset="0"/>
            </a:endParaRPr>
          </a:p>
        </p:txBody>
      </p:sp>
      <p:pic>
        <p:nvPicPr>
          <p:cNvPr id="6146" name="Picture 2" descr="C:\Users\Администратор\Desktop\bluetooth-linu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501008"/>
            <a:ext cx="4152900" cy="29622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583</TotalTime>
  <Words>183</Words>
  <Application>Microsoft Office PowerPoint</Application>
  <PresentationFormat>Экран (4:3)</PresentationFormat>
  <Paragraphs>38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Слайд 1</vt:lpstr>
      <vt:lpstr>Вспомним</vt:lpstr>
      <vt:lpstr>Слайд 3</vt:lpstr>
      <vt:lpstr>Слайд 4</vt:lpstr>
      <vt:lpstr>Слайд 5</vt:lpstr>
      <vt:lpstr>Слайд 6</vt:lpstr>
      <vt:lpstr>1 группа</vt:lpstr>
      <vt:lpstr>2 группа</vt:lpstr>
      <vt:lpstr>3 группа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</dc:title>
  <dc:creator>Ксения</dc:creator>
  <cp:lastModifiedBy>Пользователь Windows</cp:lastModifiedBy>
  <cp:revision>37</cp:revision>
  <cp:lastPrinted>1601-01-01T00:00:00Z</cp:lastPrinted>
  <dcterms:created xsi:type="dcterms:W3CDTF">2011-07-11T13:49:59Z</dcterms:created>
  <dcterms:modified xsi:type="dcterms:W3CDTF">2013-12-26T13:38:13Z</dcterms:modified>
</cp:coreProperties>
</file>